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79" r:id="rId2"/>
    <p:sldId id="380" r:id="rId3"/>
    <p:sldId id="381" r:id="rId4"/>
    <p:sldId id="378" r:id="rId5"/>
    <p:sldId id="382" r:id="rId6"/>
    <p:sldId id="383" r:id="rId7"/>
    <p:sldId id="384" r:id="rId8"/>
    <p:sldId id="385" r:id="rId9"/>
    <p:sldId id="386" r:id="rId10"/>
    <p:sldId id="413" r:id="rId11"/>
    <p:sldId id="414" r:id="rId12"/>
    <p:sldId id="415" r:id="rId13"/>
    <p:sldId id="416" r:id="rId14"/>
    <p:sldId id="417" r:id="rId15"/>
    <p:sldId id="418" r:id="rId16"/>
    <p:sldId id="419" r:id="rId17"/>
    <p:sldId id="420" r:id="rId18"/>
    <p:sldId id="421" r:id="rId19"/>
    <p:sldId id="422" r:id="rId20"/>
    <p:sldId id="423" r:id="rId21"/>
    <p:sldId id="424" r:id="rId22"/>
    <p:sldId id="425" r:id="rId23"/>
    <p:sldId id="426" r:id="rId24"/>
    <p:sldId id="412" r:id="rId25"/>
    <p:sldId id="390" r:id="rId26"/>
    <p:sldId id="391" r:id="rId27"/>
    <p:sldId id="392" r:id="rId28"/>
    <p:sldId id="393" r:id="rId29"/>
    <p:sldId id="394" r:id="rId30"/>
    <p:sldId id="395" r:id="rId31"/>
    <p:sldId id="396" r:id="rId32"/>
    <p:sldId id="397" r:id="rId33"/>
    <p:sldId id="398" r:id="rId34"/>
    <p:sldId id="399" r:id="rId35"/>
    <p:sldId id="400" r:id="rId36"/>
    <p:sldId id="401" r:id="rId37"/>
    <p:sldId id="402" r:id="rId38"/>
    <p:sldId id="403" r:id="rId39"/>
    <p:sldId id="404" r:id="rId40"/>
    <p:sldId id="387" r:id="rId41"/>
    <p:sldId id="405" r:id="rId42"/>
    <p:sldId id="406" r:id="rId43"/>
    <p:sldId id="407" r:id="rId44"/>
    <p:sldId id="408" r:id="rId45"/>
    <p:sldId id="409" r:id="rId46"/>
    <p:sldId id="410" r:id="rId47"/>
    <p:sldId id="388" r:id="rId48"/>
    <p:sldId id="411" r:id="rId4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504" y="6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4C7CD-F939-4432-BA44-62D53039C34C}" type="datetimeFigureOut">
              <a:rPr lang="en-US" smtClean="0"/>
              <a:pPr/>
              <a:t>11/11/2018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9A11-73CC-4C91-ABFF-34224AC3715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4C7CD-F939-4432-BA44-62D53039C34C}" type="datetimeFigureOut">
              <a:rPr lang="en-US" smtClean="0"/>
              <a:pPr/>
              <a:t>11/11/2018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9A11-73CC-4C91-ABFF-34224AC3715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4C7CD-F939-4432-BA44-62D53039C34C}" type="datetimeFigureOut">
              <a:rPr lang="en-US" smtClean="0"/>
              <a:pPr/>
              <a:t>11/11/2018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9A11-73CC-4C91-ABFF-34224AC3715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4C7CD-F939-4432-BA44-62D53039C34C}" type="datetimeFigureOut">
              <a:rPr lang="en-US" smtClean="0"/>
              <a:pPr/>
              <a:t>11/11/2018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9A11-73CC-4C91-ABFF-34224AC3715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4C7CD-F939-4432-BA44-62D53039C34C}" type="datetimeFigureOut">
              <a:rPr lang="en-US" smtClean="0"/>
              <a:pPr/>
              <a:t>11/11/2018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9A11-73CC-4C91-ABFF-34224AC3715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4C7CD-F939-4432-BA44-62D53039C34C}" type="datetimeFigureOut">
              <a:rPr lang="en-US" smtClean="0"/>
              <a:pPr/>
              <a:t>11/11/2018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9A11-73CC-4C91-ABFF-34224AC3715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4C7CD-F939-4432-BA44-62D53039C34C}" type="datetimeFigureOut">
              <a:rPr lang="en-US" smtClean="0"/>
              <a:pPr/>
              <a:t>11/11/2018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9A11-73CC-4C91-ABFF-34224AC3715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4C7CD-F939-4432-BA44-62D53039C34C}" type="datetimeFigureOut">
              <a:rPr lang="en-US" smtClean="0"/>
              <a:pPr/>
              <a:t>11/11/2018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9A11-73CC-4C91-ABFF-34224AC3715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4C7CD-F939-4432-BA44-62D53039C34C}" type="datetimeFigureOut">
              <a:rPr lang="en-US" smtClean="0"/>
              <a:pPr/>
              <a:t>11/11/2018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9A11-73CC-4C91-ABFF-34224AC3715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4C7CD-F939-4432-BA44-62D53039C34C}" type="datetimeFigureOut">
              <a:rPr lang="en-US" smtClean="0"/>
              <a:pPr/>
              <a:t>11/11/2018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9A11-73CC-4C91-ABFF-34224AC3715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4C7CD-F939-4432-BA44-62D53039C34C}" type="datetimeFigureOut">
              <a:rPr lang="en-US" smtClean="0"/>
              <a:pPr/>
              <a:t>11/11/2018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9A11-73CC-4C91-ABFF-34224AC3715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C4C7CD-F939-4432-BA44-62D53039C34C}" type="datetimeFigureOut">
              <a:rPr lang="en-US" smtClean="0"/>
              <a:pPr/>
              <a:t>11/11/2018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4A9A11-73CC-4C91-ABFF-34224AC3715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1000" y="990600"/>
            <a:ext cx="8229600" cy="400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4800" y="762000"/>
            <a:ext cx="8229600" cy="390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762000"/>
            <a:ext cx="8229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40127" y="685800"/>
            <a:ext cx="7663745" cy="544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600" y="1371600"/>
            <a:ext cx="8229600" cy="128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2971800"/>
            <a:ext cx="8582025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400" y="685800"/>
            <a:ext cx="82296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371600"/>
            <a:ext cx="82296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4800" y="609600"/>
            <a:ext cx="8229600" cy="1050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 descr="Single Phase Induction Type Energy Meter interna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4600" y="1747837"/>
            <a:ext cx="4571999" cy="38147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90600" y="1219200"/>
            <a:ext cx="6934199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85800" y="304800"/>
            <a:ext cx="78486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90600" y="914400"/>
            <a:ext cx="71628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676401"/>
            <a:ext cx="82296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4800" y="1066800"/>
            <a:ext cx="82296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400" y="1676400"/>
            <a:ext cx="8229600" cy="3522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9600" y="762000"/>
            <a:ext cx="76200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14400" y="1295400"/>
            <a:ext cx="76200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85092" y="838200"/>
            <a:ext cx="7373816" cy="52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550" y="1500188"/>
            <a:ext cx="8724900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38200" y="457200"/>
            <a:ext cx="7467600" cy="566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371600"/>
            <a:ext cx="8229600" cy="1340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124200"/>
            <a:ext cx="837247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85800" y="381000"/>
            <a:ext cx="7848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5334000"/>
            <a:ext cx="67818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14400" y="228600"/>
            <a:ext cx="6934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1039" y="1219200"/>
            <a:ext cx="6710361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838200"/>
            <a:ext cx="82296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19200" y="1371600"/>
            <a:ext cx="71628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400" y="990600"/>
            <a:ext cx="771968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78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97682" y="1600200"/>
            <a:ext cx="814863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38200" y="914400"/>
            <a:ext cx="75438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62000" y="914400"/>
            <a:ext cx="7467600" cy="521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400" y="914400"/>
            <a:ext cx="8229600" cy="3664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3000" y="533400"/>
            <a:ext cx="68580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62000" y="609600"/>
            <a:ext cx="76200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40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457200"/>
            <a:ext cx="82296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2667000"/>
            <a:ext cx="7848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9600" y="990600"/>
            <a:ext cx="8001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400" y="381000"/>
            <a:ext cx="7772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400" y="609600"/>
            <a:ext cx="83820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9600" y="1143000"/>
            <a:ext cx="7841389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38200" y="762000"/>
            <a:ext cx="78486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838200"/>
            <a:ext cx="82296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85800" y="609600"/>
            <a:ext cx="78486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85800" y="838200"/>
            <a:ext cx="80010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9600" y="1371600"/>
            <a:ext cx="8229600" cy="2788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                                       (2-15 to 2-22)</a:t>
            </a:r>
            <a:endParaRPr lang="en-US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1600200"/>
            <a:ext cx="35337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524000"/>
            <a:ext cx="8229600" cy="4525963"/>
          </a:xfrm>
        </p:spPr>
        <p:txBody>
          <a:bodyPr/>
          <a:lstStyle/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>
              <a:buNone/>
            </a:pPr>
            <a:r>
              <a:rPr lang="en-US" sz="6000" dirty="0" smtClean="0"/>
              <a:t>bridge</a:t>
            </a:r>
            <a:endParaRPr lang="en-US" sz="6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9600" y="533400"/>
            <a:ext cx="78486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1000" y="609600"/>
            <a:ext cx="83820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62000" y="609600"/>
            <a:ext cx="75438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85800" y="914400"/>
            <a:ext cx="78486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1000" y="1752600"/>
            <a:ext cx="809625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39894</TotalTime>
  <Words>8</Words>
  <Application>Microsoft Office PowerPoint</Application>
  <PresentationFormat>On-screen Show (4:3)</PresentationFormat>
  <Paragraphs>5</Paragraphs>
  <Slides>48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49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                    </vt:lpstr>
      <vt:lpstr>Slide 48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System of Units</dc:title>
  <dc:creator>dr.balasim</dc:creator>
  <cp:lastModifiedBy>dr.balasim</cp:lastModifiedBy>
  <cp:revision>315</cp:revision>
  <dcterms:created xsi:type="dcterms:W3CDTF">2018-09-18T18:12:05Z</dcterms:created>
  <dcterms:modified xsi:type="dcterms:W3CDTF">2018-11-11T14:41:56Z</dcterms:modified>
</cp:coreProperties>
</file>