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0" r:id="rId2"/>
    <p:sldId id="431" r:id="rId3"/>
    <p:sldId id="432" r:id="rId4"/>
    <p:sldId id="290" r:id="rId5"/>
    <p:sldId id="291" r:id="rId6"/>
    <p:sldId id="292" r:id="rId7"/>
    <p:sldId id="297" r:id="rId8"/>
    <p:sldId id="293" r:id="rId9"/>
    <p:sldId id="294" r:id="rId10"/>
    <p:sldId id="295" r:id="rId11"/>
    <p:sldId id="296" r:id="rId12"/>
    <p:sldId id="298" r:id="rId13"/>
    <p:sldId id="299" r:id="rId14"/>
    <p:sldId id="300" r:id="rId15"/>
    <p:sldId id="301" r:id="rId16"/>
    <p:sldId id="302" r:id="rId17"/>
    <p:sldId id="303" r:id="rId18"/>
    <p:sldId id="304" r:id="rId19"/>
    <p:sldId id="435" r:id="rId20"/>
    <p:sldId id="436" r:id="rId21"/>
    <p:sldId id="437" r:id="rId22"/>
    <p:sldId id="305" r:id="rId23"/>
    <p:sldId id="306" r:id="rId24"/>
    <p:sldId id="307" r:id="rId25"/>
    <p:sldId id="308" r:id="rId26"/>
    <p:sldId id="309" r:id="rId27"/>
    <p:sldId id="310" r:id="rId28"/>
    <p:sldId id="311" r:id="rId29"/>
    <p:sldId id="312" r:id="rId30"/>
    <p:sldId id="411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504" y="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C7CD-F939-4432-BA44-62D53039C34C}" type="datetimeFigureOut">
              <a:rPr lang="en-US" smtClean="0"/>
              <a:pPr/>
              <a:t>11/11/2018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A9A11-73CC-4C91-ABFF-34224AC37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C7CD-F939-4432-BA44-62D53039C34C}" type="datetimeFigureOut">
              <a:rPr lang="en-US" smtClean="0"/>
              <a:pPr/>
              <a:t>11/11/2018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A9A11-73CC-4C91-ABFF-34224AC37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C7CD-F939-4432-BA44-62D53039C34C}" type="datetimeFigureOut">
              <a:rPr lang="en-US" smtClean="0"/>
              <a:pPr/>
              <a:t>11/11/2018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A9A11-73CC-4C91-ABFF-34224AC37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C7CD-F939-4432-BA44-62D53039C34C}" type="datetimeFigureOut">
              <a:rPr lang="en-US" smtClean="0"/>
              <a:pPr/>
              <a:t>11/11/2018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A9A11-73CC-4C91-ABFF-34224AC37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C7CD-F939-4432-BA44-62D53039C34C}" type="datetimeFigureOut">
              <a:rPr lang="en-US" smtClean="0"/>
              <a:pPr/>
              <a:t>11/11/2018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A9A11-73CC-4C91-ABFF-34224AC37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C7CD-F939-4432-BA44-62D53039C34C}" type="datetimeFigureOut">
              <a:rPr lang="en-US" smtClean="0"/>
              <a:pPr/>
              <a:t>11/11/2018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A9A11-73CC-4C91-ABFF-34224AC37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C7CD-F939-4432-BA44-62D53039C34C}" type="datetimeFigureOut">
              <a:rPr lang="en-US" smtClean="0"/>
              <a:pPr/>
              <a:t>11/11/2018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A9A11-73CC-4C91-ABFF-34224AC37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C7CD-F939-4432-BA44-62D53039C34C}" type="datetimeFigureOut">
              <a:rPr lang="en-US" smtClean="0"/>
              <a:pPr/>
              <a:t>11/11/2018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A9A11-73CC-4C91-ABFF-34224AC37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C7CD-F939-4432-BA44-62D53039C34C}" type="datetimeFigureOut">
              <a:rPr lang="en-US" smtClean="0"/>
              <a:pPr/>
              <a:t>11/11/2018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A9A11-73CC-4C91-ABFF-34224AC37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C7CD-F939-4432-BA44-62D53039C34C}" type="datetimeFigureOut">
              <a:rPr lang="en-US" smtClean="0"/>
              <a:pPr/>
              <a:t>11/11/2018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A9A11-73CC-4C91-ABFF-34224AC37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C7CD-F939-4432-BA44-62D53039C34C}" type="datetimeFigureOut">
              <a:rPr lang="en-US" smtClean="0"/>
              <a:pPr/>
              <a:t>11/11/2018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A9A11-73CC-4C91-ABFF-34224AC37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4C7CD-F939-4432-BA44-62D53039C34C}" type="datetimeFigureOut">
              <a:rPr lang="en-US" smtClean="0"/>
              <a:pPr/>
              <a:t>11/11/2018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A9A11-73CC-4C91-ABFF-34224AC371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685800"/>
            <a:ext cx="7543800" cy="533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1012" y="457200"/>
            <a:ext cx="8181975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304800"/>
            <a:ext cx="78771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505200"/>
            <a:ext cx="84582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" y="457200"/>
            <a:ext cx="8763000" cy="6025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86106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8600"/>
            <a:ext cx="86868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86868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533400"/>
            <a:ext cx="89154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95400" y="2286000"/>
            <a:ext cx="594360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457201"/>
            <a:ext cx="83058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tangent galvanometer</a:t>
            </a:r>
            <a:endParaRPr lang="en-US" sz="2800" dirty="0"/>
          </a:p>
        </p:txBody>
      </p:sp>
      <p:pic>
        <p:nvPicPr>
          <p:cNvPr id="4" name="Content Placeholder 3" descr="physics-investigatory-project-class-12-tangent-galvanometer-5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400" y="762000"/>
            <a:ext cx="6476999" cy="5791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762001"/>
            <a:ext cx="8229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133600"/>
            <a:ext cx="8229600" cy="2438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457200"/>
            <a:ext cx="8229600" cy="3666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038600"/>
            <a:ext cx="84772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83820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86868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838199"/>
            <a:ext cx="8763000" cy="510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1804" y="533400"/>
            <a:ext cx="7608796" cy="559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457200"/>
            <a:ext cx="86106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1066800"/>
            <a:ext cx="82296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8763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tangent-galvanometer-500x5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5000" y="533400"/>
            <a:ext cx="4853782" cy="53641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525963"/>
          </a:xfrm>
        </p:spPr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>
              <a:buNone/>
            </a:pPr>
            <a:r>
              <a:rPr lang="en-US" sz="6000" dirty="0" smtClean="0"/>
              <a:t>bridge</a:t>
            </a:r>
            <a:endParaRPr lang="en-US" sz="6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609600"/>
            <a:ext cx="8305800" cy="5029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609600"/>
            <a:ext cx="86868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84582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219200"/>
            <a:ext cx="809625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457200"/>
            <a:ext cx="86106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457200"/>
            <a:ext cx="8534399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39894</TotalTime>
  <Words>3</Words>
  <Application>Microsoft Office PowerPoint</Application>
  <PresentationFormat>On-screen Show (4:3)</PresentationFormat>
  <Paragraphs>4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Slide 1</vt:lpstr>
      <vt:lpstr>tangent galvanometer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of Units</dc:title>
  <dc:creator>dr.balasim</dc:creator>
  <cp:lastModifiedBy>dr.balasim</cp:lastModifiedBy>
  <cp:revision>315</cp:revision>
  <dcterms:created xsi:type="dcterms:W3CDTF">2018-09-18T18:12:05Z</dcterms:created>
  <dcterms:modified xsi:type="dcterms:W3CDTF">2018-11-11T14:37:23Z</dcterms:modified>
</cp:coreProperties>
</file>