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433" r:id="rId22"/>
    <p:sldId id="434" r:id="rId23"/>
    <p:sldId id="333" r:id="rId24"/>
    <p:sldId id="334" r:id="rId25"/>
    <p:sldId id="335" r:id="rId26"/>
    <p:sldId id="338" r:id="rId27"/>
    <p:sldId id="33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7772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822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610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458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78867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133600"/>
            <a:ext cx="7924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458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1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://1.bp.blogspot.com/-CE3lXej8fl0/VKE3MepWaRI/AAAAAAAAP98/HrQ_E30JruM/s1600/moving-iron-repulsion-type-instrument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2362200"/>
            <a:ext cx="2743200" cy="3171826"/>
          </a:xfrm>
          <a:prstGeom prst="rect">
            <a:avLst/>
          </a:prstGeom>
          <a:noFill/>
        </p:spPr>
      </p:pic>
      <p:pic>
        <p:nvPicPr>
          <p:cNvPr id="98308" name="Picture 4" descr="http://slideplayer.com/4279546/14/images/38/Repulsion%20(or%20Double-Iron)%20Type%20Moving-Iron%20Instrument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00200"/>
            <a:ext cx="34290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229600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458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534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609600"/>
            <a:ext cx="79311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10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990600"/>
            <a:ext cx="789119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229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7924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8229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457200"/>
            <a:ext cx="8229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8229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8610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610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752600"/>
            <a:ext cx="8915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8610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2000"/>
            <a:ext cx="8229600" cy="2497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86200"/>
            <a:ext cx="8372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39894</TotalTime>
  <Words>0</Words>
  <Application>Microsoft Office PowerPoint</Application>
  <PresentationFormat>On-screen Show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of Units</dc:title>
  <dc:creator>dr.balasim</dc:creator>
  <cp:lastModifiedBy>dr.balasim</cp:lastModifiedBy>
  <cp:revision>315</cp:revision>
  <dcterms:created xsi:type="dcterms:W3CDTF">2018-09-18T18:12:05Z</dcterms:created>
  <dcterms:modified xsi:type="dcterms:W3CDTF">2018-11-11T14:38:43Z</dcterms:modified>
</cp:coreProperties>
</file>