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9" r:id="rId2"/>
    <p:sldId id="340" r:id="rId3"/>
    <p:sldId id="341" r:id="rId4"/>
    <p:sldId id="342" r:id="rId5"/>
    <p:sldId id="343" r:id="rId6"/>
    <p:sldId id="345" r:id="rId7"/>
    <p:sldId id="344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69" r:id="rId32"/>
    <p:sldId id="370" r:id="rId33"/>
    <p:sldId id="371" r:id="rId34"/>
    <p:sldId id="372" r:id="rId35"/>
    <p:sldId id="373" r:id="rId36"/>
    <p:sldId id="374" r:id="rId37"/>
    <p:sldId id="375" r:id="rId38"/>
    <p:sldId id="376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04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19200"/>
            <a:ext cx="8229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2296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1"/>
            <a:ext cx="8229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14412" y="1752600"/>
            <a:ext cx="7215188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1600200"/>
            <a:ext cx="7086600" cy="419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1143000"/>
            <a:ext cx="7543799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304800"/>
            <a:ext cx="8229600" cy="348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733800"/>
            <a:ext cx="80581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0"/>
            <a:ext cx="8229600" cy="4582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457200"/>
            <a:ext cx="8382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1"/>
            <a:ext cx="8229600" cy="5405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1000"/>
            <a:ext cx="8229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8153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600"/>
            <a:ext cx="74676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828800"/>
            <a:ext cx="8229600" cy="190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458200" cy="594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6400" y="533400"/>
            <a:ext cx="49149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667000"/>
            <a:ext cx="84391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9200" y="533400"/>
            <a:ext cx="7162800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93926" y="1600200"/>
            <a:ext cx="675614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000" y="609600"/>
            <a:ext cx="7391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0"/>
            <a:ext cx="8229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37673" y="1600200"/>
            <a:ext cx="666865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229600" cy="5080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458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90600" y="762000"/>
            <a:ext cx="7696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914400"/>
            <a:ext cx="8229600" cy="422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2057400"/>
            <a:ext cx="8229600" cy="1293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757070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09800"/>
            <a:ext cx="79057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762000"/>
            <a:ext cx="79438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914400"/>
            <a:ext cx="8229600" cy="390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816837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1"/>
            <a:ext cx="8229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286000"/>
            <a:ext cx="83534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8534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229600" cy="4101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914400"/>
            <a:ext cx="8229600" cy="444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914400"/>
            <a:ext cx="8305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8229600" cy="4925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39896</TotalTime>
  <Words>0</Words>
  <Application>Microsoft Office PowerPoint</Application>
  <PresentationFormat>On-screen Show (4:3)</PresentationFormat>
  <Paragraphs>0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of Units</dc:title>
  <dc:creator>dr.balasim</dc:creator>
  <cp:lastModifiedBy>dr.balasim</cp:lastModifiedBy>
  <cp:revision>315</cp:revision>
  <dcterms:created xsi:type="dcterms:W3CDTF">2018-09-18T18:12:05Z</dcterms:created>
  <dcterms:modified xsi:type="dcterms:W3CDTF">2018-11-11T14:39:53Z</dcterms:modified>
</cp:coreProperties>
</file>