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8B66A-90D7-4558-A3D0-FAA2D1EA1D26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EF1CE-059C-4128-AE16-289C027086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A2EF-35D5-467A-827B-3A176EC7F128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7569-BD0A-42EC-B0D1-3CB9A2CF60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7371" y="1152339"/>
            <a:ext cx="2002865" cy="0"/>
          </a:xfrm>
          <a:custGeom>
            <a:avLst/>
            <a:gdLst/>
            <a:ahLst/>
            <a:cxnLst/>
            <a:rect l="l" t="t" r="r" b="b"/>
            <a:pathLst>
              <a:path w="1702435">
                <a:moveTo>
                  <a:pt x="0" y="0"/>
                </a:moveTo>
                <a:lnTo>
                  <a:pt x="170230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17371" y="1592163"/>
            <a:ext cx="2475753" cy="0"/>
          </a:xfrm>
          <a:custGeom>
            <a:avLst/>
            <a:gdLst/>
            <a:ahLst/>
            <a:cxnLst/>
            <a:rect l="l" t="t" r="r" b="b"/>
            <a:pathLst>
              <a:path w="2104390">
                <a:moveTo>
                  <a:pt x="0" y="0"/>
                </a:moveTo>
                <a:lnTo>
                  <a:pt x="210388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17371" y="2024658"/>
            <a:ext cx="1476935" cy="0"/>
          </a:xfrm>
          <a:custGeom>
            <a:avLst/>
            <a:gdLst/>
            <a:ahLst/>
            <a:cxnLst/>
            <a:rect l="l" t="t" r="r" b="b"/>
            <a:pathLst>
              <a:path w="1255395">
                <a:moveTo>
                  <a:pt x="0" y="0"/>
                </a:moveTo>
                <a:lnTo>
                  <a:pt x="125501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32612" y="2435649"/>
            <a:ext cx="223371" cy="0"/>
          </a:xfrm>
          <a:custGeom>
            <a:avLst/>
            <a:gdLst/>
            <a:ahLst/>
            <a:cxnLst/>
            <a:rect l="l" t="t" r="r" b="b"/>
            <a:pathLst>
              <a:path w="189864">
                <a:moveTo>
                  <a:pt x="0" y="0"/>
                </a:moveTo>
                <a:lnTo>
                  <a:pt x="1897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40563" y="2435649"/>
            <a:ext cx="168088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4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7371" y="2586655"/>
            <a:ext cx="1903506" cy="0"/>
          </a:xfrm>
          <a:custGeom>
            <a:avLst/>
            <a:gdLst/>
            <a:ahLst/>
            <a:cxnLst/>
            <a:rect l="l" t="t" r="r" b="b"/>
            <a:pathLst>
              <a:path w="1617979">
                <a:moveTo>
                  <a:pt x="0" y="0"/>
                </a:moveTo>
                <a:lnTo>
                  <a:pt x="161772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2612" y="2997646"/>
            <a:ext cx="168088" cy="0"/>
          </a:xfrm>
          <a:custGeom>
            <a:avLst/>
            <a:gdLst/>
            <a:ahLst/>
            <a:cxnLst/>
            <a:rect l="l" t="t" r="r" b="b"/>
            <a:pathLst>
              <a:path w="142875">
                <a:moveTo>
                  <a:pt x="0" y="0"/>
                </a:moveTo>
                <a:lnTo>
                  <a:pt x="14249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59706" y="2997646"/>
            <a:ext cx="222624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7371" y="3148652"/>
            <a:ext cx="2836582" cy="0"/>
          </a:xfrm>
          <a:custGeom>
            <a:avLst/>
            <a:gdLst/>
            <a:ahLst/>
            <a:cxnLst/>
            <a:rect l="l" t="t" r="r" b="b"/>
            <a:pathLst>
              <a:path w="2411095">
                <a:moveTo>
                  <a:pt x="0" y="0"/>
                </a:moveTo>
                <a:lnTo>
                  <a:pt x="241096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2224" y="2266172"/>
            <a:ext cx="7406341" cy="2305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1370" algn="r">
              <a:lnSpc>
                <a:spcPct val="100000"/>
              </a:lnSpc>
            </a:pPr>
            <a:r>
              <a:rPr sz="2400" spc="-15" baseline="-24305" dirty="0">
                <a:latin typeface="Times New Roman"/>
                <a:cs typeface="Times New Roman"/>
              </a:rPr>
              <a:t>)</a:t>
            </a:r>
            <a:r>
              <a:rPr sz="2400" spc="-157" baseline="-24305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Symbol"/>
                <a:cs typeface="Symbol"/>
              </a:rPr>
              <a:t></a:t>
            </a:r>
            <a:r>
              <a:rPr sz="2400" spc="-157" baseline="-24305" dirty="0">
                <a:latin typeface="Times New Roman"/>
                <a:cs typeface="Times New Roman"/>
              </a:rPr>
              <a:t> </a:t>
            </a:r>
            <a:r>
              <a:rPr sz="2475" i="1" spc="-60" baseline="10101" dirty="0">
                <a:latin typeface="Symbol"/>
                <a:cs typeface="Symbol"/>
              </a:rPr>
              <a:t></a:t>
            </a:r>
            <a:r>
              <a:rPr sz="2475" i="1" spc="157" baseline="10101" dirty="0">
                <a:latin typeface="Times New Roman"/>
                <a:cs typeface="Times New Roman"/>
              </a:rPr>
              <a:t> </a:t>
            </a:r>
            <a:r>
              <a:rPr sz="2400" i="1" spc="97" baseline="-24305" dirty="0">
                <a:latin typeface="Times New Roman"/>
                <a:cs typeface="Times New Roman"/>
              </a:rPr>
              <a:t>e</a:t>
            </a:r>
            <a:r>
              <a:rPr sz="900" spc="-20" dirty="0">
                <a:latin typeface="Symbol"/>
                <a:cs typeface="Symbol"/>
              </a:rPr>
              <a:t>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7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marR="1152525" algn="r">
              <a:lnSpc>
                <a:spcPts val="1525"/>
              </a:lnSpc>
              <a:spcBef>
                <a:spcPts val="25"/>
              </a:spcBef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R="1196340" algn="r">
              <a:lnSpc>
                <a:spcPts val="1525"/>
              </a:lnSpc>
            </a:pPr>
            <a:r>
              <a:rPr sz="900" spc="10" dirty="0">
                <a:latin typeface="Times New Roman"/>
                <a:cs typeface="Times New Roman"/>
              </a:rPr>
              <a:t>2</a:t>
            </a:r>
            <a:r>
              <a:rPr sz="950" i="1" spc="-35" dirty="0">
                <a:latin typeface="Symbol"/>
                <a:cs typeface="Symbol"/>
              </a:rPr>
              <a:t></a:t>
            </a:r>
            <a:r>
              <a:rPr sz="950" i="1" spc="-70" dirty="0">
                <a:latin typeface="Times New Roman"/>
                <a:cs typeface="Times New Roman"/>
              </a:rPr>
              <a:t> </a:t>
            </a:r>
            <a:r>
              <a:rPr sz="900" i="1" dirty="0">
                <a:latin typeface="Times New Roman"/>
                <a:cs typeface="Times New Roman"/>
              </a:rPr>
              <a:t>s</a:t>
            </a:r>
            <a:r>
              <a:rPr sz="900" i="1" spc="-15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Times New Roman"/>
                <a:cs typeface="Times New Roman"/>
              </a:rPr>
              <a:t>)</a:t>
            </a:r>
            <a:endParaRPr sz="2400" baseline="-2430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2250">
              <a:latin typeface="Times New Roman"/>
              <a:cs typeface="Times New Roman"/>
            </a:endParaRPr>
          </a:p>
          <a:p>
            <a:pPr marR="5080" algn="r">
              <a:lnSpc>
                <a:spcPts val="1220"/>
              </a:lnSpc>
            </a:pPr>
            <a:r>
              <a:rPr sz="1600" spc="105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292" baseline="34722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44" baseline="43209" dirty="0">
                <a:latin typeface="Symbol"/>
                <a:cs typeface="Symbol"/>
              </a:rPr>
              <a:t></a:t>
            </a:r>
            <a:r>
              <a:rPr sz="1425" i="1" spc="-52" baseline="40935" dirty="0">
                <a:latin typeface="Symbol"/>
                <a:cs typeface="Symbol"/>
              </a:rPr>
              <a:t></a:t>
            </a:r>
            <a:r>
              <a:rPr sz="1425" i="1" spc="-104" baseline="4093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s </a:t>
            </a:r>
            <a:r>
              <a:rPr sz="1350" i="1" spc="60" baseline="43209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R="800100" algn="r">
              <a:lnSpc>
                <a:spcPts val="122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 indent="4758055">
              <a:lnSpc>
                <a:spcPct val="100000"/>
              </a:lnSpc>
              <a:spcBef>
                <a:spcPts val="645"/>
              </a:spcBef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37" baseline="43209" dirty="0">
                <a:latin typeface="Symbol"/>
                <a:cs typeface="Symbol"/>
              </a:rPr>
              <a:t></a:t>
            </a:r>
            <a:r>
              <a:rPr sz="1350" spc="15" baseline="43209" dirty="0">
                <a:latin typeface="Times New Roman"/>
                <a:cs typeface="Times New Roman"/>
              </a:rPr>
              <a:t>2</a:t>
            </a:r>
            <a:r>
              <a:rPr sz="1425" i="1" spc="-52" baseline="40935" dirty="0">
                <a:latin typeface="Symbol"/>
                <a:cs typeface="Symbol"/>
              </a:rPr>
              <a:t></a:t>
            </a:r>
            <a:r>
              <a:rPr sz="1425" i="1" spc="-104" baseline="40935" dirty="0">
                <a:latin typeface="Times New Roman"/>
                <a:cs typeface="Times New Roman"/>
              </a:rPr>
              <a:t> </a:t>
            </a:r>
            <a:r>
              <a:rPr sz="1350" i="1" baseline="43209" dirty="0">
                <a:latin typeface="Times New Roman"/>
                <a:cs typeface="Times New Roman"/>
              </a:rPr>
              <a:t>s</a:t>
            </a:r>
            <a:r>
              <a:rPr sz="1350" i="1" spc="-15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1600" b="1" i="1" u="heavy" dirty="0">
                <a:latin typeface="Times New Roman"/>
                <a:cs typeface="Times New Roman"/>
              </a:rPr>
              <a:t>Inve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se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Lap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ace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Trans</a:t>
            </a:r>
            <a:r>
              <a:rPr sz="1600" b="1" i="1" u="heavy" spc="-10" dirty="0">
                <a:latin typeface="Times New Roman"/>
                <a:cs typeface="Times New Roman"/>
              </a:rPr>
              <a:t>f</a:t>
            </a:r>
            <a:r>
              <a:rPr sz="1600" b="1" i="1" u="heavy" dirty="0">
                <a:latin typeface="Times New Roman"/>
                <a:cs typeface="Times New Roman"/>
              </a:rPr>
              <a:t>o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m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2896" y="3816697"/>
            <a:ext cx="7618506" cy="0"/>
          </a:xfrm>
          <a:custGeom>
            <a:avLst/>
            <a:gdLst/>
            <a:ahLst/>
            <a:cxnLst/>
            <a:rect l="l" t="t" r="r" b="b"/>
            <a:pathLst>
              <a:path w="6475730">
                <a:moveTo>
                  <a:pt x="0" y="0"/>
                </a:moveTo>
                <a:lnTo>
                  <a:pt x="647547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57575" y="4246259"/>
            <a:ext cx="120276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79807" y="4246259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4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97357" y="4246259"/>
            <a:ext cx="658159" cy="0"/>
          </a:xfrm>
          <a:custGeom>
            <a:avLst/>
            <a:gdLst/>
            <a:ahLst/>
            <a:cxnLst/>
            <a:rect l="l" t="t" r="r" b="b"/>
            <a:pathLst>
              <a:path w="559434">
                <a:moveTo>
                  <a:pt x="0" y="0"/>
                </a:moveTo>
                <a:lnTo>
                  <a:pt x="55930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5577" y="4637702"/>
            <a:ext cx="224118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79807" y="4637702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4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15958" y="5045761"/>
            <a:ext cx="196476" cy="0"/>
          </a:xfrm>
          <a:custGeom>
            <a:avLst/>
            <a:gdLst/>
            <a:ahLst/>
            <a:cxnLst/>
            <a:rect l="l" t="t" r="r" b="b"/>
            <a:pathLst>
              <a:path w="167005">
                <a:moveTo>
                  <a:pt x="0" y="0"/>
                </a:moveTo>
                <a:lnTo>
                  <a:pt x="16687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86979" y="5036964"/>
            <a:ext cx="671606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73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39086" y="5036964"/>
            <a:ext cx="776941" cy="0"/>
          </a:xfrm>
          <a:custGeom>
            <a:avLst/>
            <a:gdLst/>
            <a:ahLst/>
            <a:cxnLst/>
            <a:rect l="l" t="t" r="r" b="b"/>
            <a:pathLst>
              <a:path w="660400">
                <a:moveTo>
                  <a:pt x="0" y="0"/>
                </a:moveTo>
                <a:lnTo>
                  <a:pt x="65989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86349" y="5436716"/>
            <a:ext cx="463924" cy="0"/>
          </a:xfrm>
          <a:custGeom>
            <a:avLst/>
            <a:gdLst/>
            <a:ahLst/>
            <a:cxnLst/>
            <a:rect l="l" t="t" r="r" b="b"/>
            <a:pathLst>
              <a:path w="394335">
                <a:moveTo>
                  <a:pt x="0" y="0"/>
                </a:moveTo>
                <a:lnTo>
                  <a:pt x="3939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86979" y="5436716"/>
            <a:ext cx="671606" cy="0"/>
          </a:xfrm>
          <a:custGeom>
            <a:avLst/>
            <a:gdLst/>
            <a:ahLst/>
            <a:cxnLst/>
            <a:rect l="l" t="t" r="r" b="b"/>
            <a:pathLst>
              <a:path w="570864">
                <a:moveTo>
                  <a:pt x="0" y="0"/>
                </a:moveTo>
                <a:lnTo>
                  <a:pt x="57073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675341" y="732137"/>
          <a:ext cx="7579659" cy="3017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16600"/>
                <a:gridCol w="1763059"/>
              </a:tblGrid>
              <a:tr h="636205">
                <a:tc gridSpan="2"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Find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Lap</a:t>
                      </a:r>
                      <a:r>
                        <a:rPr sz="1000" b="1" i="1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ace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Trans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following</a:t>
                      </a:r>
                      <a:r>
                        <a:rPr sz="1000" b="1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period</a:t>
                      </a:r>
                      <a:r>
                        <a:rPr sz="1000" b="1" i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c funct</a:t>
                      </a:r>
                      <a:r>
                        <a:rPr sz="1000" b="1" i="1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3195" indent="3863975">
                        <a:lnSpc>
                          <a:spcPts val="1440"/>
                        </a:lnSpc>
                        <a:spcBef>
                          <a:spcPts val="1005"/>
                        </a:spcBef>
                      </a:pP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6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15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22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12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ts val="1170"/>
                        </a:lnSpc>
                        <a:tabLst>
                          <a:tab pos="509905" algn="l"/>
                          <a:tab pos="1799589" algn="l"/>
                          <a:tab pos="2901950" algn="l"/>
                          <a:tab pos="3446779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7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spc="110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500" b="1" i="1" baseline="-3472" dirty="0">
                          <a:latin typeface="Times New Roman"/>
                          <a:cs typeface="Times New Roman"/>
                        </a:rPr>
                        <a:t>Ans.	</a:t>
                      </a:r>
                      <a:r>
                        <a:rPr sz="1500" i="1" baseline="-1736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45" baseline="-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97" baseline="-1736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82" baseline="-1736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aseline="-1736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67" baseline="-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1736" dirty="0">
                          <a:latin typeface="Symbol"/>
                          <a:cs typeface="Symbol"/>
                        </a:rPr>
                        <a:t></a:t>
                      </a:r>
                      <a:endParaRPr sz="1500" baseline="-1736">
                        <a:latin typeface="Symbol"/>
                        <a:cs typeface="Symbol"/>
                      </a:endParaRPr>
                    </a:p>
                    <a:p>
                      <a:pPr marR="1078865" algn="r">
                        <a:lnSpc>
                          <a:spcPts val="1590"/>
                        </a:lnSpc>
                      </a:pP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7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44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15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12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22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9824">
                <a:tc gridSpan="2">
                  <a:txBody>
                    <a:bodyPr/>
                    <a:lstStyle/>
                    <a:p>
                      <a:pPr marL="163195" indent="3873500">
                        <a:lnSpc>
                          <a:spcPts val="1475"/>
                        </a:lnSpc>
                      </a:pPr>
                      <a:r>
                        <a:rPr sz="1500" spc="52" baseline="1736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spc="-112" baseline="1736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600" i="1" baseline="1683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600" i="1" spc="-157" baseline="168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aseline="46296" dirty="0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sz="900" spc="-67" baseline="4629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72" baseline="1736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55555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500" spc="-157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173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500" spc="22" baseline="1736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i="1" spc="112" baseline="1736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15" baseline="4629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i="1" baseline="43859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438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6296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900" i="1" spc="44" baseline="4629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120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500" spc="-345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1736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i="1" spc="-104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120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Times New Roman"/>
                          <a:cs typeface="Times New Roman"/>
                        </a:rPr>
                        <a:t>2</a:t>
                      </a:r>
                      <a:endParaRPr sz="1500" baseline="1736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ts val="1150"/>
                        </a:lnSpc>
                        <a:tabLst>
                          <a:tab pos="501650" algn="l"/>
                          <a:tab pos="1796414" algn="l"/>
                          <a:tab pos="2901950" algn="l"/>
                          <a:tab pos="3446779" algn="l"/>
                        </a:tabLst>
                      </a:pP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2)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9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2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9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i="1" spc="1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baseline="4629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142" baseline="4629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7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baseline="46296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-225" baseline="4629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(0</a:t>
                      </a:r>
                      <a:r>
                        <a:rPr sz="10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500" b="1" i="1" baseline="1736" dirty="0">
                          <a:latin typeface="Times New Roman"/>
                          <a:cs typeface="Times New Roman"/>
                        </a:rPr>
                        <a:t>Ans.	</a:t>
                      </a:r>
                      <a:r>
                        <a:rPr sz="1500" i="1" baseline="1736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45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97" baseline="1736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82" baseline="1736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aseline="1736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1736" dirty="0">
                          <a:latin typeface="Symbol"/>
                          <a:cs typeface="Symbol"/>
                        </a:rPr>
                        <a:t></a:t>
                      </a:r>
                      <a:endParaRPr sz="1500" baseline="1736">
                        <a:latin typeface="Symbol"/>
                        <a:cs typeface="Symbol"/>
                      </a:endParaRPr>
                    </a:p>
                    <a:p>
                      <a:pPr marR="915035" algn="r">
                        <a:lnSpc>
                          <a:spcPts val="1540"/>
                        </a:lnSpc>
                      </a:pPr>
                      <a:r>
                        <a:rPr sz="1000" i="1" spc="8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spc="-112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8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15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i="1" baseline="40935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409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sz="900" i="1" spc="44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19462">
                <a:tc>
                  <a:txBody>
                    <a:bodyPr/>
                    <a:lstStyle/>
                    <a:p>
                      <a:pPr algn="r">
                        <a:lnSpc>
                          <a:spcPts val="1839"/>
                        </a:lnSpc>
                      </a:pPr>
                      <a:r>
                        <a:rPr sz="1500" i="1" spc="112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6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spc="-2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600" spc="-5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spc="4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600" i="1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4305" dirty="0">
                          <a:latin typeface="Symbol"/>
                          <a:cs typeface="Symbol"/>
                        </a:rPr>
                        <a:t></a:t>
                      </a:r>
                      <a:endParaRPr sz="1500" baseline="-24305">
                        <a:latin typeface="Symbol"/>
                        <a:cs typeface="Symbol"/>
                      </a:endParaRPr>
                    </a:p>
                    <a:p>
                      <a:pPr marL="163195">
                        <a:lnSpc>
                          <a:spcPts val="1505"/>
                        </a:lnSpc>
                        <a:tabLst>
                          <a:tab pos="509270" algn="l"/>
                          <a:tab pos="1783080" algn="l"/>
                          <a:tab pos="2901950" algn="l"/>
                          <a:tab pos="3446779" algn="l"/>
                        </a:tabLst>
                      </a:pP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3)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5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i="1" spc="9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000" spc="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500" b="1" i="1" baseline="1736" dirty="0">
                          <a:latin typeface="Times New Roman"/>
                          <a:cs typeface="Times New Roman"/>
                        </a:rPr>
                        <a:t>Ans.	</a:t>
                      </a:r>
                      <a:r>
                        <a:rPr sz="1500" i="1" baseline="3472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104" baseline="3472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75" baseline="3472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aseline="3472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</a:t>
                      </a:r>
                      <a:endParaRPr sz="1500" baseline="3472">
                        <a:latin typeface="Symbol"/>
                        <a:cs typeface="Symbol"/>
                      </a:endParaRPr>
                    </a:p>
                    <a:p>
                      <a:pPr algn="r">
                        <a:lnSpc>
                          <a:spcPts val="1525"/>
                        </a:lnSpc>
                      </a:pPr>
                      <a:r>
                        <a:rPr sz="1000" spc="-1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1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-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baseline="43209" dirty="0">
                          <a:latin typeface="Symbol"/>
                          <a:cs typeface="Symbol"/>
                        </a:rPr>
                        <a:t></a:t>
                      </a:r>
                      <a:endParaRPr sz="900" baseline="43209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ts val="1714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3340">
                        <a:lnSpc>
                          <a:spcPts val="1714"/>
                        </a:lnSpc>
                      </a:pPr>
                      <a:r>
                        <a:rPr sz="6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6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600" i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6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4305" dirty="0">
                          <a:latin typeface="Times New Roman"/>
                          <a:cs typeface="Times New Roman"/>
                        </a:rPr>
                        <a:t>)</a:t>
                      </a:r>
                      <a:endParaRPr sz="1500" baseline="-24305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1998">
                <a:tc>
                  <a:txBody>
                    <a:bodyPr/>
                    <a:lstStyle/>
                    <a:p>
                      <a:pPr marL="163195" indent="859790">
                        <a:lnSpc>
                          <a:spcPts val="1720"/>
                        </a:lnSpc>
                        <a:tabLst>
                          <a:tab pos="1662430" algn="l"/>
                          <a:tab pos="4087495" algn="l"/>
                        </a:tabLst>
                      </a:pPr>
                      <a:r>
                        <a:rPr sz="1500" spc="142" baseline="-5208" dirty="0">
                          <a:latin typeface="Symbol"/>
                          <a:cs typeface="Symbol"/>
                        </a:rPr>
                        <a:t>⎧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baseline="27777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292" baseline="27777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09" baseline="-694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baseline="-6944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-367" baseline="-694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6944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500" spc="-202" baseline="-694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20" baseline="-694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44" baseline="339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32163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3216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33950" dirty="0">
                          <a:latin typeface="Times New Roman"/>
                          <a:cs typeface="Times New Roman"/>
                        </a:rPr>
                        <a:t>s</a:t>
                      </a:r>
                      <a:endParaRPr sz="900" baseline="33950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ts val="1140"/>
                        </a:lnSpc>
                        <a:tabLst>
                          <a:tab pos="509270" algn="l"/>
                          <a:tab pos="2901950" algn="l"/>
                          <a:tab pos="3446779" algn="l"/>
                        </a:tabLst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4)	</a:t>
                      </a:r>
                      <a:r>
                        <a:rPr sz="1500" i="1" baseline="3472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2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2" baseline="3472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157" baseline="3472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baseline="3472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-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5208" dirty="0">
                          <a:latin typeface="Symbol"/>
                          <a:cs typeface="Symbol"/>
                        </a:rPr>
                        <a:t>⎨</a:t>
                      </a:r>
                      <a:r>
                        <a:rPr sz="1500" baseline="-5208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	</a:t>
                      </a:r>
                      <a:r>
                        <a:rPr sz="1500" i="1" baseline="-2604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52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97" baseline="-2604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75" baseline="-2604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aseline="-26041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6041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292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65" baseline="-3472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37037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37037">
                        <a:latin typeface="Times New Roman"/>
                        <a:cs typeface="Times New Roman"/>
                      </a:endParaRPr>
                    </a:p>
                    <a:p>
                      <a:pPr marL="1023619">
                        <a:lnSpc>
                          <a:spcPts val="1580"/>
                        </a:lnSpc>
                        <a:tabLst>
                          <a:tab pos="1584325" algn="l"/>
                          <a:tab pos="4457065" algn="l"/>
                        </a:tabLst>
                      </a:pPr>
                      <a:r>
                        <a:rPr sz="1500" spc="-30" baseline="-12152" dirty="0">
                          <a:latin typeface="Symbol"/>
                          <a:cs typeface="Symbol"/>
                        </a:rPr>
                        <a:t>⎩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209" baseline="-29513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baseline="-29513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500" spc="-375" baseline="-2951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9513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500" spc="-202" baseline="-2951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20" baseline="-29513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baseline="-9259" dirty="0">
                          <a:latin typeface="Symbol"/>
                          <a:cs typeface="Symbol"/>
                        </a:rPr>
                        <a:t></a:t>
                      </a:r>
                      <a:endParaRPr sz="900" baseline="-9259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 baseline="-9259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925">
                <a:tc>
                  <a:txBody>
                    <a:bodyPr/>
                    <a:lstStyle/>
                    <a:p>
                      <a:pPr marL="1024255">
                        <a:lnSpc>
                          <a:spcPts val="1720"/>
                        </a:lnSpc>
                        <a:tabLst>
                          <a:tab pos="1276985" algn="l"/>
                          <a:tab pos="1941195" algn="l"/>
                          <a:tab pos="4040504" algn="l"/>
                        </a:tabLst>
                      </a:pPr>
                      <a:r>
                        <a:rPr sz="1500" baseline="-5208" dirty="0">
                          <a:latin typeface="Symbol"/>
                          <a:cs typeface="Symbol"/>
                        </a:rPr>
                        <a:t>⎧</a:t>
                      </a:r>
                      <a:r>
                        <a:rPr sz="1500" baseline="-5208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600" i="1" baseline="26936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600" i="1" spc="157" baseline="269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12" baseline="-694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44" baseline="339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32163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3216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3395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i="1" spc="-15" baseline="339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30" baseline="-694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112" baseline="-694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44" baseline="339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i="1" baseline="32163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900" i="1" spc="-104" baseline="32163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33950" dirty="0">
                          <a:latin typeface="Times New Roman"/>
                          <a:cs typeface="Times New Roman"/>
                        </a:rPr>
                        <a:t>s</a:t>
                      </a:r>
                      <a:endParaRPr sz="900" baseline="33950">
                        <a:latin typeface="Times New Roman"/>
                        <a:cs typeface="Times New Roman"/>
                      </a:endParaRPr>
                    </a:p>
                    <a:p>
                      <a:pPr marL="163195">
                        <a:lnSpc>
                          <a:spcPts val="1140"/>
                        </a:lnSpc>
                        <a:tabLst>
                          <a:tab pos="509905" algn="l"/>
                          <a:tab pos="2901950" algn="l"/>
                          <a:tab pos="3446779" algn="l"/>
                        </a:tabLst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5)	</a:t>
                      </a:r>
                      <a:r>
                        <a:rPr sz="1500" i="1" baseline="3472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0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22" baseline="3472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157" baseline="3472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baseline="3472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-52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5208" dirty="0">
                          <a:latin typeface="Symbol"/>
                          <a:cs typeface="Symbol"/>
                        </a:rPr>
                        <a:t>⎨</a:t>
                      </a:r>
                      <a:r>
                        <a:rPr sz="1500" baseline="-5208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000" b="1" i="1" dirty="0">
                          <a:latin typeface="Times New Roman"/>
                          <a:cs typeface="Times New Roman"/>
                        </a:rPr>
                        <a:t>Ans.	</a:t>
                      </a:r>
                      <a:r>
                        <a:rPr sz="1500" i="1" baseline="-2604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500" i="1" spc="-352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97" baseline="-26041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500" i="1" spc="75" baseline="-2604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500" baseline="-26041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500" spc="-52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6041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67" baseline="-2604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-3472" dirty="0">
                          <a:latin typeface="Times New Roman"/>
                          <a:cs typeface="Times New Roman"/>
                        </a:rPr>
                        <a:t>s</a:t>
                      </a:r>
                      <a:endParaRPr sz="1500" baseline="-3472">
                        <a:latin typeface="Times New Roman"/>
                        <a:cs typeface="Times New Roman"/>
                      </a:endParaRPr>
                    </a:p>
                    <a:p>
                      <a:pPr marL="1024255">
                        <a:lnSpc>
                          <a:spcPts val="1580"/>
                        </a:lnSpc>
                        <a:tabLst>
                          <a:tab pos="1863089" algn="l"/>
                          <a:tab pos="4853305" algn="l"/>
                        </a:tabLst>
                      </a:pPr>
                      <a:r>
                        <a:rPr sz="1500" spc="-150" baseline="-12152" dirty="0">
                          <a:latin typeface="Symbol"/>
                          <a:cs typeface="Symbol"/>
                        </a:rPr>
                        <a:t>⎩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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7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100" i="1" dirty="0">
                          <a:latin typeface="Symbol"/>
                          <a:cs typeface="Symbol"/>
                        </a:rPr>
                        <a:t></a:t>
                      </a:r>
                      <a:r>
                        <a:rPr sz="1100" i="1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500" spc="-202" baseline="-29513" dirty="0">
                          <a:latin typeface="Times New Roman"/>
                          <a:cs typeface="Times New Roman"/>
                        </a:rPr>
                        <a:t>(</a:t>
                      </a:r>
                      <a:endParaRPr sz="1500" baseline="-2951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500" baseline="-29513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/>
        </p:nvGraphicFramePr>
        <p:xfrm>
          <a:off x="762149" y="3771086"/>
          <a:ext cx="7611034" cy="1932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207"/>
                <a:gridCol w="1902309"/>
                <a:gridCol w="1903207"/>
                <a:gridCol w="1902311"/>
              </a:tblGrid>
              <a:tr h="30502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Lucida Calligraphy"/>
                          <a:cs typeface="Lucida Calligraphy"/>
                        </a:rPr>
                        <a:t>L</a:t>
                      </a:r>
                      <a:r>
                        <a:rPr sz="900" spc="-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67" baseline="43209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00" spc="-120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300" spc="175" dirty="0">
                          <a:latin typeface="Symbol"/>
                          <a:cs typeface="Symbol"/>
                        </a:rPr>
                        <a:t>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sz="1000" i="1" spc="-55" dirty="0">
                          <a:latin typeface="Lucida Calligraphy"/>
                          <a:cs typeface="Lucida Calligraphy"/>
                        </a:rPr>
                        <a:t>L</a:t>
                      </a:r>
                      <a:r>
                        <a:rPr sz="900" spc="-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67" baseline="43209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00" spc="-120" dirty="0">
                          <a:latin typeface="Symbol"/>
                          <a:cs typeface="Symbol"/>
                        </a:rPr>
                        <a:t>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6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5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spc="-7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300" spc="175" dirty="0">
                          <a:latin typeface="Symbol"/>
                          <a:cs typeface="Symbol"/>
                        </a:rPr>
                        <a:t>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0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9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65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95027">
                <a:tc>
                  <a:txBody>
                    <a:bodyPr/>
                    <a:lstStyle/>
                    <a:p>
                      <a:pPr algn="ctr">
                        <a:lnSpc>
                          <a:spcPts val="1714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350" algn="ctr">
                        <a:lnSpc>
                          <a:spcPts val="1714"/>
                        </a:lnSpc>
                      </a:pPr>
                      <a:r>
                        <a:rPr sz="1500" i="1" spc="172" baseline="-243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714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124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03172">
                <a:tc>
                  <a:txBody>
                    <a:bodyPr/>
                    <a:lstStyle/>
                    <a:p>
                      <a:pPr algn="ctr">
                        <a:lnSpc>
                          <a:spcPts val="1720"/>
                        </a:lnSpc>
                        <a:tabLst>
                          <a:tab pos="298450" algn="l"/>
                        </a:tabLst>
                      </a:pPr>
                      <a:r>
                        <a:rPr sz="1000" u="sng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dirty="0">
                          <a:latin typeface="Times New Roman"/>
                          <a:cs typeface="Times New Roman"/>
                        </a:rPr>
                        <a:t>1 	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3175" algn="ctr">
                        <a:lnSpc>
                          <a:spcPts val="1720"/>
                        </a:lnSpc>
                      </a:pPr>
                      <a:r>
                        <a:rPr sz="1500" i="1" spc="165" baseline="-2430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600" i="1" spc="3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600" spc="-6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7940" algn="ctr">
                        <a:lnSpc>
                          <a:spcPct val="100000"/>
                        </a:lnSpc>
                      </a:pPr>
                      <a:r>
                        <a:rPr sz="1500" i="1" baseline="-2430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500" i="1" spc="-352" baseline="-24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13970" algn="ctr">
                        <a:lnSpc>
                          <a:spcPct val="100000"/>
                        </a:lnSpc>
                        <a:spcBef>
                          <a:spcPts val="1030"/>
                        </a:spcBef>
                      </a:pPr>
                      <a:r>
                        <a:rPr sz="1000" i="1" spc="-10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!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4211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000" i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</a:pPr>
                      <a:r>
                        <a:rPr sz="1500" i="1" spc="120" baseline="-2430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600" i="1" dirty="0">
                          <a:latin typeface="Times New Roman"/>
                          <a:cs typeface="Times New Roman"/>
                        </a:rPr>
                        <a:t>at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698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 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164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cosh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i="1" spc="1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4" y="747136"/>
            <a:ext cx="1512794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20"/>
              </a:spcBef>
            </a:pPr>
            <a:r>
              <a:rPr sz="1400" spc="-10" dirty="0">
                <a:latin typeface="Times New Roman"/>
                <a:cs typeface="Times New Roman"/>
              </a:rPr>
              <a:t>Find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80241" y="1336088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52107" y="1336088"/>
            <a:ext cx="445247" cy="0"/>
          </a:xfrm>
          <a:custGeom>
            <a:avLst/>
            <a:gdLst/>
            <a:ahLst/>
            <a:cxnLst/>
            <a:rect l="l" t="t" r="r" b="b"/>
            <a:pathLst>
              <a:path w="378460">
                <a:moveTo>
                  <a:pt x="0" y="0"/>
                </a:moveTo>
                <a:lnTo>
                  <a:pt x="37795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2238" y="1253814"/>
            <a:ext cx="9764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(a)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11504" y="1269061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47015" y="1253814"/>
            <a:ext cx="9898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(b) 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80541" y="1343511"/>
            <a:ext cx="547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2536" y="1172691"/>
            <a:ext cx="4445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2407" y="1354485"/>
            <a:ext cx="463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1086" y="1174763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5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4837" y="1269061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76913" y="1336577"/>
            <a:ext cx="842682" cy="0"/>
          </a:xfrm>
          <a:custGeom>
            <a:avLst/>
            <a:gdLst/>
            <a:ahLst/>
            <a:cxnLst/>
            <a:rect l="l" t="t" r="r" b="b"/>
            <a:pathLst>
              <a:path w="716279">
                <a:moveTo>
                  <a:pt x="0" y="0"/>
                </a:moveTo>
                <a:lnTo>
                  <a:pt x="71627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54787" y="1253814"/>
            <a:ext cx="9771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(c)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63761" y="1751967"/>
            <a:ext cx="1021228" cy="0"/>
          </a:xfrm>
          <a:custGeom>
            <a:avLst/>
            <a:gdLst/>
            <a:ahLst/>
            <a:cxnLst/>
            <a:rect l="l" t="t" r="r" b="b"/>
            <a:pathLst>
              <a:path w="868044">
                <a:moveTo>
                  <a:pt x="0" y="0"/>
                </a:moveTo>
                <a:lnTo>
                  <a:pt x="86791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87415" y="1751967"/>
            <a:ext cx="1015253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97532" y="1751967"/>
            <a:ext cx="894976" cy="0"/>
          </a:xfrm>
          <a:custGeom>
            <a:avLst/>
            <a:gdLst/>
            <a:ahLst/>
            <a:cxnLst/>
            <a:rect l="l" t="t" r="r" b="b"/>
            <a:pathLst>
              <a:path w="760729">
                <a:moveTo>
                  <a:pt x="0" y="0"/>
                </a:moveTo>
                <a:lnTo>
                  <a:pt x="76047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669098" y="1344256"/>
            <a:ext cx="834465" cy="607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40" dirty="0">
                <a:latin typeface="Times New Roman"/>
                <a:cs typeface="Times New Roman"/>
              </a:rPr>
              <a:t>5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L="99060" algn="ctr">
              <a:lnSpc>
                <a:spcPct val="100000"/>
              </a:lnSpc>
              <a:spcBef>
                <a:spcPts val="944"/>
              </a:spcBef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23145" y="1174763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719" y="1269061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5947" y="1759646"/>
            <a:ext cx="1059329" cy="620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2</a:t>
            </a:r>
            <a:r>
              <a:rPr sz="1600" spc="7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58419" algn="ctr">
              <a:lnSpc>
                <a:spcPct val="100000"/>
              </a:lnSpc>
              <a:spcBef>
                <a:spcPts val="950"/>
              </a:spcBef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5508" y="1588072"/>
            <a:ext cx="469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32193" y="1669204"/>
            <a:ext cx="9876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(d)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5760" y="1669204"/>
            <a:ext cx="1237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34315" algn="l"/>
              </a:tabLst>
            </a:pPr>
            <a:r>
              <a:rPr sz="1400" spc="-5" dirty="0">
                <a:latin typeface="Times New Roman"/>
                <a:cs typeface="Times New Roman"/>
              </a:rPr>
              <a:t>,	</a:t>
            </a:r>
            <a:r>
              <a:rPr sz="1400" spc="-10" dirty="0">
                <a:latin typeface="Times New Roman"/>
                <a:cs typeface="Times New Roman"/>
              </a:rPr>
              <a:t>(e)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79586" y="1759645"/>
            <a:ext cx="10346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35037" y="1590153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29412" y="1684451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99615" y="1669204"/>
            <a:ext cx="9547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(f)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97830" y="1759645"/>
            <a:ext cx="9031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620298" y="1684451"/>
            <a:ext cx="8217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863762" y="2167356"/>
            <a:ext cx="1104900" cy="0"/>
          </a:xfrm>
          <a:custGeom>
            <a:avLst/>
            <a:gdLst/>
            <a:ahLst/>
            <a:cxnLst/>
            <a:rect l="l" t="t" r="r" b="b"/>
            <a:pathLst>
              <a:path w="939164">
                <a:moveTo>
                  <a:pt x="0" y="0"/>
                </a:moveTo>
                <a:lnTo>
                  <a:pt x="9387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864062" y="2174779"/>
            <a:ext cx="11153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2269" y="2085082"/>
            <a:ext cx="98761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(g)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9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2164" y="2591433"/>
            <a:ext cx="1408206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400" b="1" spc="-10" dirty="0">
                <a:latin typeface="Times New Roman"/>
                <a:cs typeface="Times New Roman"/>
              </a:rPr>
              <a:t>(a) 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5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15" baseline="43209" dirty="0">
                <a:latin typeface="Times New Roman"/>
                <a:cs typeface="Times New Roman"/>
              </a:rPr>
              <a:t>3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76313" y="3204853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648174" y="3204853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01208" y="3204853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32163" y="3122579"/>
            <a:ext cx="9995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(b) </a:t>
            </a:r>
            <a:r>
              <a:rPr sz="1400" b="1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76611" y="3212275"/>
            <a:ext cx="20723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8655" algn="l"/>
                <a:tab pos="1308735" algn="l"/>
              </a:tabLst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927711" y="3041447"/>
            <a:ext cx="18078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94385" algn="l"/>
                <a:tab pos="142176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43330" y="3122579"/>
            <a:ext cx="4203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58495" algn="l"/>
                <a:tab pos="1485900" algn="l"/>
                <a:tab pos="1949450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3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2224" y="3391929"/>
            <a:ext cx="747955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(c)</a:t>
            </a:r>
            <a:r>
              <a:rPr sz="1400" b="1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shifting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Lucida Calligraphy"/>
                <a:cs typeface="Lucida Calligraphy"/>
              </a:rPr>
              <a:t>L</a:t>
            </a:r>
            <a:r>
              <a:rPr sz="2400" spc="-680" dirty="0">
                <a:latin typeface="Symbol"/>
                <a:cs typeface="Symbol"/>
              </a:rPr>
              <a:t>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 </a:t>
            </a:r>
            <a:r>
              <a:rPr sz="1350" i="1" spc="-7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60" dirty="0">
                <a:latin typeface="Times New Roman"/>
                <a:cs typeface="Times New Roman"/>
              </a:rPr>
              <a:t>)</a:t>
            </a:r>
            <a:r>
              <a:rPr sz="2400" spc="-315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a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600" i="1" spc="-60" dirty="0">
                <a:latin typeface="Lucida Calligraphy"/>
                <a:cs typeface="Lucida Calligraphy"/>
              </a:rPr>
              <a:t>L</a:t>
            </a:r>
            <a:r>
              <a:rPr sz="1350" spc="-7" baseline="43209" dirty="0">
                <a:latin typeface="Symbol"/>
                <a:cs typeface="Symbol"/>
              </a:rPr>
              <a:t></a:t>
            </a:r>
            <a:r>
              <a:rPr sz="1350" spc="67" baseline="43209" dirty="0">
                <a:latin typeface="Times New Roman"/>
                <a:cs typeface="Times New Roman"/>
              </a:rPr>
              <a:t>1</a:t>
            </a:r>
            <a:r>
              <a:rPr sz="2000" spc="-335" dirty="0">
                <a:latin typeface="Symbol"/>
                <a:cs typeface="Symbol"/>
              </a:rPr>
              <a:t>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)</a:t>
            </a:r>
            <a:r>
              <a:rPr sz="2000" spc="-30" dirty="0">
                <a:latin typeface="Symbol"/>
                <a:cs typeface="Symbol"/>
              </a:rPr>
              <a:t>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at </a:t>
            </a:r>
            <a:r>
              <a:rPr sz="1350" i="1" spc="-15" baseline="43209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01255" y="3774777"/>
            <a:ext cx="438374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20"/>
              </a:lnSpc>
              <a:tabLst>
                <a:tab pos="1960880" algn="l"/>
              </a:tabLst>
            </a:pPr>
            <a:r>
              <a:rPr sz="1400" spc="-10" dirty="0">
                <a:latin typeface="Times New Roman"/>
                <a:cs typeface="Times New Roman"/>
              </a:rPr>
              <a:t>Here,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h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ve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95" dirty="0">
                <a:latin typeface="Times New Roman"/>
                <a:cs typeface="Times New Roman"/>
              </a:rPr>
              <a:t>5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Since,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endParaRPr sz="1600">
              <a:latin typeface="Lucida Calligraphy"/>
              <a:cs typeface="Lucida Calligraphy"/>
            </a:endParaRPr>
          </a:p>
          <a:p>
            <a:pPr marR="158750" algn="ctr">
              <a:lnSpc>
                <a:spcPts val="1220"/>
              </a:lnSpc>
            </a:pPr>
            <a:r>
              <a:rPr sz="2400" i="1" spc="150" baseline="-24305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76089" y="3695941"/>
            <a:ext cx="2017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sng" spc="-6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26001" y="3774985"/>
            <a:ext cx="7351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96934" y="3888809"/>
            <a:ext cx="50949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405" algn="l"/>
              </a:tabLst>
            </a:pPr>
            <a:r>
              <a:rPr sz="1600" spc="1550" dirty="0">
                <a:latin typeface="Symbol"/>
                <a:cs typeface="Symbol"/>
              </a:rPr>
              <a:t>⎩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96934" y="3797383"/>
            <a:ext cx="50949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405" algn="l"/>
              </a:tabLst>
            </a:pPr>
            <a:r>
              <a:rPr sz="1600" spc="1550" dirty="0">
                <a:latin typeface="Symbol"/>
                <a:cs typeface="Symbol"/>
              </a:rPr>
              <a:t>⎨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446356" y="3695941"/>
            <a:ext cx="660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-104" baseline="-18518" dirty="0">
                <a:latin typeface="Symbol"/>
                <a:cs typeface="Symbol"/>
              </a:rPr>
              <a:t></a:t>
            </a:r>
            <a:r>
              <a:rPr sz="1350" baseline="-18518" dirty="0">
                <a:latin typeface="Times New Roman"/>
                <a:cs typeface="Times New Roman"/>
              </a:rPr>
              <a:t>1</a:t>
            </a:r>
            <a:r>
              <a:rPr sz="1350" spc="-142" baseline="-18518" dirty="0">
                <a:latin typeface="Times New Roman"/>
                <a:cs typeface="Times New Roman"/>
              </a:rPr>
              <a:t> </a:t>
            </a:r>
            <a:r>
              <a:rPr sz="2400" spc="2377" baseline="-5208" dirty="0">
                <a:latin typeface="Symbol"/>
                <a:cs typeface="Symbol"/>
              </a:rPr>
              <a:t>⎧</a:t>
            </a:r>
            <a:r>
              <a:rPr sz="1600" u="sng" spc="-6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2325" baseline="-5208" dirty="0">
                <a:latin typeface="Symbol"/>
                <a:cs typeface="Symbol"/>
              </a:rPr>
              <a:t>⎫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35020" y="3877735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45287" y="386542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567927" y="4289752"/>
            <a:ext cx="842682" cy="0"/>
          </a:xfrm>
          <a:custGeom>
            <a:avLst/>
            <a:gdLst/>
            <a:ahLst/>
            <a:cxnLst/>
            <a:rect l="l" t="t" r="r" b="b"/>
            <a:pathLst>
              <a:path w="716280">
                <a:moveTo>
                  <a:pt x="0" y="0"/>
                </a:moveTo>
                <a:lnTo>
                  <a:pt x="71628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410982" y="4195035"/>
            <a:ext cx="9517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34722" dirty="0">
                <a:latin typeface="Symbol"/>
                <a:cs typeface="Symbol"/>
              </a:rPr>
              <a:t>⎬</a:t>
            </a:r>
            <a:r>
              <a:rPr sz="2400" spc="-104" baseline="-34722" dirty="0">
                <a:latin typeface="Times New Roman"/>
                <a:cs typeface="Times New Roman"/>
              </a:rPr>
              <a:t> </a:t>
            </a:r>
            <a:r>
              <a:rPr sz="2400" spc="-15" baseline="-24305" dirty="0">
                <a:latin typeface="Symbol"/>
                <a:cs typeface="Symbol"/>
              </a:rPr>
              <a:t></a:t>
            </a:r>
            <a:r>
              <a:rPr sz="2400" spc="-120" baseline="-24305" dirty="0">
                <a:latin typeface="Times New Roman"/>
                <a:cs typeface="Times New Roman"/>
              </a:rPr>
              <a:t> </a:t>
            </a:r>
            <a:r>
              <a:rPr sz="2400" i="1" spc="-7" baseline="-24305" dirty="0">
                <a:latin typeface="Times New Roman"/>
                <a:cs typeface="Times New Roman"/>
              </a:rPr>
              <a:t>t</a:t>
            </a:r>
            <a:r>
              <a:rPr sz="2400" i="1" spc="-142" baseline="-24305" dirty="0">
                <a:latin typeface="Times New Roman"/>
                <a:cs typeface="Times New Roman"/>
              </a:rPr>
              <a:t> </a:t>
            </a:r>
            <a:r>
              <a:rPr sz="2400" spc="-7" baseline="-24305" dirty="0">
                <a:latin typeface="Symbol"/>
                <a:cs typeface="Symbol"/>
              </a:rPr>
              <a:t></a:t>
            </a:r>
            <a:r>
              <a:rPr sz="2400" spc="-300" baseline="-24305" dirty="0">
                <a:latin typeface="Times New Roman"/>
                <a:cs typeface="Times New Roman"/>
              </a:rPr>
              <a:t> </a:t>
            </a:r>
            <a:r>
              <a:rPr sz="2400" i="1" spc="97" baseline="-24305" dirty="0">
                <a:latin typeface="Times New Roman"/>
                <a:cs typeface="Times New Roman"/>
              </a:rPr>
              <a:t>e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r>
              <a:rPr sz="900" spc="25" dirty="0">
                <a:latin typeface="Times New Roman"/>
                <a:cs typeface="Times New Roman"/>
              </a:rPr>
              <a:t>5</a:t>
            </a: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30289" y="4297175"/>
            <a:ext cx="112880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437" baseline="-10416" dirty="0">
                <a:latin typeface="Symbol"/>
                <a:cs typeface="Symbol"/>
              </a:rPr>
              <a:t>⎩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35" dirty="0">
                <a:latin typeface="Times New Roman"/>
                <a:cs typeface="Times New Roman"/>
              </a:rPr>
              <a:t>5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112" baseline="43209" dirty="0">
                <a:latin typeface="Times New Roman"/>
                <a:cs typeface="Times New Roman"/>
              </a:rPr>
              <a:t> </a:t>
            </a:r>
            <a:r>
              <a:rPr sz="2400" spc="2325" baseline="-10416" dirty="0">
                <a:latin typeface="Symbol"/>
                <a:cs typeface="Symbol"/>
              </a:rPr>
              <a:t>⎭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27162" y="4195035"/>
            <a:ext cx="4512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89" baseline="-24305" dirty="0">
                <a:latin typeface="Lucida Calligraphy"/>
                <a:cs typeface="Lucida Calligraphy"/>
              </a:rPr>
              <a:t>L</a:t>
            </a: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r>
              <a:rPr sz="900" spc="-90" dirty="0">
                <a:latin typeface="Times New Roman"/>
                <a:cs typeface="Times New Roman"/>
              </a:rPr>
              <a:t> </a:t>
            </a:r>
            <a:r>
              <a:rPr sz="2400" spc="2325" baseline="-34722" dirty="0">
                <a:latin typeface="Symbol"/>
                <a:cs typeface="Symbol"/>
              </a:rPr>
              <a:t>⎨</a:t>
            </a:r>
            <a:endParaRPr sz="2400" baseline="-34722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30289" y="4124295"/>
            <a:ext cx="112880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  <a:tab pos="845819" algn="l"/>
              </a:tabLst>
            </a:pPr>
            <a:r>
              <a:rPr sz="1600" spc="1550" dirty="0">
                <a:latin typeface="Symbol"/>
                <a:cs typeface="Symbol"/>
              </a:rPr>
              <a:t>⎧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1	</a:t>
            </a: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40854" y="4909904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832178" y="4827423"/>
            <a:ext cx="4165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(d) </a:t>
            </a:r>
            <a:r>
              <a:rPr sz="1400" spc="-10" dirty="0">
                <a:latin typeface="Times New Roman"/>
                <a:cs typeface="Times New Roman"/>
              </a:rPr>
              <a:t>Here, we </a:t>
            </a:r>
            <a:r>
              <a:rPr sz="1400" spc="-5" dirty="0">
                <a:latin typeface="Times New Roman"/>
                <a:cs typeface="Times New Roman"/>
              </a:rPr>
              <a:t>h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ve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shifting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600" i="1" spc="-204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41152" y="4928094"/>
            <a:ext cx="547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sz="1600" i="1" dirty="0">
                <a:latin typeface="Times New Roman"/>
                <a:cs typeface="Times New Roman"/>
              </a:rPr>
              <a:t>s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51418" y="491732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240170" y="4747869"/>
            <a:ext cx="12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577241" y="4827630"/>
            <a:ext cx="209848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So,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567927" y="5317963"/>
            <a:ext cx="1023471" cy="0"/>
          </a:xfrm>
          <a:custGeom>
            <a:avLst/>
            <a:gdLst/>
            <a:ahLst/>
            <a:cxnLst/>
            <a:rect l="l" t="t" r="r" b="b"/>
            <a:pathLst>
              <a:path w="869950">
                <a:moveTo>
                  <a:pt x="0" y="0"/>
                </a:moveTo>
                <a:lnTo>
                  <a:pt x="86944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591024" y="5223246"/>
            <a:ext cx="20178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-10416" dirty="0">
                <a:latin typeface="Symbol"/>
                <a:cs typeface="Symbol"/>
              </a:rPr>
              <a:t>⎬</a:t>
            </a:r>
            <a:r>
              <a:rPr sz="2400" spc="-104" baseline="-10416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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44" baseline="43209" dirty="0">
                <a:latin typeface="Symbol"/>
                <a:cs typeface="Symbol"/>
              </a:rPr>
              <a:t></a:t>
            </a:r>
            <a:r>
              <a:rPr sz="1350" spc="44" baseline="43209" dirty="0">
                <a:latin typeface="Times New Roman"/>
                <a:cs typeface="Times New Roman"/>
              </a:rPr>
              <a:t>2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430214" y="5325386"/>
            <a:ext cx="130884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452" baseline="-10416" dirty="0">
                <a:latin typeface="Symbol"/>
                <a:cs typeface="Symbol"/>
              </a:rPr>
              <a:t>⎩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2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2400" spc="2325" baseline="-10416" dirty="0">
                <a:latin typeface="Symbol"/>
                <a:cs typeface="Symbol"/>
              </a:rPr>
              <a:t>⎭</a:t>
            </a:r>
            <a:endParaRPr sz="2400" baseline="-10416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30214" y="5152506"/>
            <a:ext cx="130884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998855" algn="l"/>
              </a:tabLst>
            </a:pPr>
            <a:r>
              <a:rPr sz="1600" spc="1550" dirty="0">
                <a:latin typeface="Symbol"/>
                <a:cs typeface="Symbol"/>
              </a:rPr>
              <a:t>⎧</a:t>
            </a:r>
            <a:r>
              <a:rPr sz="1600" spc="155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27162" y="5223246"/>
            <a:ext cx="451224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89" baseline="-24305" dirty="0">
                <a:latin typeface="Lucida Calligraphy"/>
                <a:cs typeface="Lucida Calligraphy"/>
              </a:rPr>
              <a:t>L</a:t>
            </a: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r>
              <a:rPr sz="900" spc="-90" dirty="0">
                <a:latin typeface="Times New Roman"/>
                <a:cs typeface="Times New Roman"/>
              </a:rPr>
              <a:t> </a:t>
            </a:r>
            <a:r>
              <a:rPr sz="2400" spc="2325" baseline="-34722" dirty="0">
                <a:latin typeface="Symbol"/>
                <a:cs typeface="Symbol"/>
              </a:rPr>
              <a:t>⎨</a:t>
            </a:r>
            <a:endParaRPr sz="2400" baseline="-34722">
              <a:latin typeface="Symbol"/>
              <a:cs typeface="Symbo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52108" y="910924"/>
            <a:ext cx="1015253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21510" y="910924"/>
            <a:ext cx="1015253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90016" y="910924"/>
            <a:ext cx="1016000" cy="0"/>
          </a:xfrm>
          <a:custGeom>
            <a:avLst/>
            <a:gdLst/>
            <a:ahLst/>
            <a:cxnLst/>
            <a:rect l="l" t="t" r="r" b="b"/>
            <a:pathLst>
              <a:path w="863600">
                <a:moveTo>
                  <a:pt x="0" y="0"/>
                </a:moveTo>
                <a:lnTo>
                  <a:pt x="8633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40592" y="910924"/>
            <a:ext cx="1015253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45488" y="918604"/>
            <a:ext cx="48215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0295" algn="l"/>
                <a:tab pos="2169795" algn="l"/>
                <a:tab pos="3231515" algn="l"/>
              </a:tabLst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92351" y="747039"/>
            <a:ext cx="15307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8618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 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9537" y="747039"/>
            <a:ext cx="17130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4201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	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223" y="828171"/>
            <a:ext cx="9764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(e) </a:t>
            </a:r>
            <a:r>
              <a:rPr sz="1400" b="1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5666" y="828162"/>
            <a:ext cx="26886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1565" algn="l"/>
                <a:tab pos="2160270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54593" y="1326314"/>
            <a:ext cx="133722" cy="0"/>
          </a:xfrm>
          <a:custGeom>
            <a:avLst/>
            <a:gdLst/>
            <a:ahLst/>
            <a:cxnLst/>
            <a:rect l="l" t="t" r="r" b="b"/>
            <a:pathLst>
              <a:path w="113664">
                <a:moveTo>
                  <a:pt x="0" y="0"/>
                </a:moveTo>
                <a:lnTo>
                  <a:pt x="11353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01254" y="1164989"/>
            <a:ext cx="34125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</a:pPr>
            <a:r>
              <a:rPr sz="1400" spc="-10" dirty="0">
                <a:latin typeface="Times New Roman"/>
                <a:cs typeface="Times New Roman"/>
              </a:rPr>
              <a:t>So, 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t </a:t>
            </a:r>
            <a:r>
              <a:rPr sz="1350" i="1" spc="-52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cosh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40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spc="-157" baseline="34722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t </a:t>
            </a:r>
            <a:r>
              <a:rPr sz="1350" i="1" spc="-9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sinh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-40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924050">
              <a:lnSpc>
                <a:spcPts val="1580"/>
              </a:lnSpc>
            </a:pP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74980" y="1923009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84072" y="1848388"/>
            <a:ext cx="17406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(f)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know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that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Lucida Calligraphy"/>
                <a:cs typeface="Lucida Calligraphy"/>
              </a:rPr>
              <a:t>L</a:t>
            </a:r>
            <a:endParaRPr sz="1600">
              <a:latin typeface="Lucida Calligraphy"/>
              <a:cs typeface="Lucida Calligraphy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92304" y="1771845"/>
            <a:ext cx="49201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325" baseline="29513" dirty="0">
                <a:latin typeface="Symbol"/>
                <a:cs typeface="Symbol"/>
              </a:rPr>
              <a:t>⎫</a:t>
            </a:r>
            <a:r>
              <a:rPr sz="2400" spc="-97" baseline="29513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division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37193" y="1930671"/>
            <a:ext cx="80383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2520" baseline="-5208" dirty="0">
                <a:latin typeface="Symbol"/>
                <a:cs typeface="Symbol"/>
              </a:rPr>
              <a:t>⎩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59086" y="176168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85719" y="1828847"/>
            <a:ext cx="1613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36999" y="1771845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92483" y="1862653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7193" y="1862653"/>
            <a:ext cx="1479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26111" y="2550981"/>
            <a:ext cx="517712" cy="0"/>
          </a:xfrm>
          <a:custGeom>
            <a:avLst/>
            <a:gdLst/>
            <a:ahLst/>
            <a:cxnLst/>
            <a:rect l="l" t="t" r="r" b="b"/>
            <a:pathLst>
              <a:path w="440055">
                <a:moveTo>
                  <a:pt x="0" y="0"/>
                </a:moveTo>
                <a:lnTo>
                  <a:pt x="43967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01060" y="2173177"/>
            <a:ext cx="374724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means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time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domain,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67928" y="2550981"/>
            <a:ext cx="120276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79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822373" y="2468499"/>
            <a:ext cx="19408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70" dirty="0">
                <a:latin typeface="Times New Roman"/>
                <a:cs typeface="Times New Roman"/>
              </a:rPr>
              <a:t>u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du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30035" y="2569194"/>
            <a:ext cx="1062316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8615" algn="l"/>
                <a:tab pos="556895" algn="l"/>
              </a:tabLst>
            </a:pPr>
            <a:r>
              <a:rPr sz="2400" spc="2520" baseline="-5208" dirty="0">
                <a:latin typeface="Symbol"/>
                <a:cs typeface="Symbol"/>
              </a:rPr>
              <a:t>⎩</a:t>
            </a:r>
            <a:r>
              <a:rPr sz="1600" i="1" dirty="0">
                <a:latin typeface="Times New Roman"/>
                <a:cs typeface="Times New Roman"/>
              </a:rPr>
              <a:t>s	s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53060" y="2388898"/>
            <a:ext cx="6058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0050" algn="l"/>
              </a:tabLst>
            </a:pPr>
            <a:r>
              <a:rPr sz="1600" dirty="0">
                <a:latin typeface="Times New Roman"/>
                <a:cs typeface="Times New Roman"/>
              </a:rPr>
              <a:t>1	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78666" y="2456751"/>
            <a:ext cx="1613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02262" y="2375822"/>
            <a:ext cx="12027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">
              <a:lnSpc>
                <a:spcPts val="1000"/>
              </a:lnSpc>
            </a:pP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2560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43808" y="2399080"/>
            <a:ext cx="3294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⎫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2400" baseline="-29513" dirty="0">
                <a:latin typeface="Symbol"/>
                <a:cs typeface="Symbol"/>
              </a:rPr>
              <a:t></a:t>
            </a:r>
            <a:endParaRPr sz="2400" baseline="-29513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430183" y="2399081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⎧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13589" y="2468500"/>
            <a:ext cx="903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7163" y="2476217"/>
            <a:ext cx="1905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Lucida Calligraphy"/>
                <a:cs typeface="Lucida Calligraphy"/>
              </a:rPr>
              <a:t>L</a:t>
            </a:r>
            <a:endParaRPr sz="1600">
              <a:latin typeface="Lucida Calligraphy"/>
              <a:cs typeface="Lucida Calligraphy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13019" y="264685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35793" y="2558428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43673" y="2491037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430034" y="2491037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01074" y="2809952"/>
            <a:ext cx="3201894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Again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using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same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  <a:p>
            <a:pPr marL="269240" algn="ctr">
              <a:lnSpc>
                <a:spcPct val="100000"/>
              </a:lnSpc>
              <a:spcBef>
                <a:spcPts val="920"/>
              </a:spcBef>
            </a:pPr>
            <a:r>
              <a:rPr sz="900" i="1" dirty="0">
                <a:latin typeface="Times New Roman"/>
                <a:cs typeface="Times New Roman"/>
              </a:rPr>
              <a:t>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47753" y="3076198"/>
            <a:ext cx="2853765" cy="5616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</a:tabLst>
            </a:pPr>
            <a:r>
              <a:rPr sz="2400" spc="2325" baseline="-10416" dirty="0">
                <a:latin typeface="Symbol"/>
                <a:cs typeface="Symbol"/>
              </a:rPr>
              <a:t>⎬</a:t>
            </a:r>
            <a:r>
              <a:rPr sz="2400" spc="-104" baseline="-1041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2050" spc="-355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70" dirty="0">
                <a:latin typeface="Times New Roman"/>
                <a:cs typeface="Times New Roman"/>
              </a:rPr>
              <a:t>u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-245" dirty="0">
                <a:latin typeface="Symbol"/>
                <a:cs typeface="Symbol"/>
              </a:rPr>
              <a:t></a:t>
            </a:r>
            <a:r>
              <a:rPr sz="1600" i="1" dirty="0">
                <a:latin typeface="Times New Roman"/>
                <a:cs typeface="Times New Roman"/>
              </a:rPr>
              <a:t>du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t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30244" y="3207102"/>
            <a:ext cx="11661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6880" algn="l"/>
                <a:tab pos="645795" algn="l"/>
              </a:tabLst>
            </a:pPr>
            <a:r>
              <a:rPr sz="2400" spc="2520" baseline="-5208" dirty="0">
                <a:latin typeface="Symbol"/>
                <a:cs typeface="Symbol"/>
              </a:rPr>
              <a:t>⎩</a:t>
            </a:r>
            <a:r>
              <a:rPr sz="1600" i="1" dirty="0">
                <a:latin typeface="Times New Roman"/>
                <a:cs typeface="Times New Roman"/>
              </a:rPr>
              <a:t>s	s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2400" spc="2325" baseline="-5208" dirty="0">
                <a:latin typeface="Symbol"/>
                <a:cs typeface="Symbol"/>
              </a:rPr>
              <a:t>⎭</a:t>
            </a:r>
            <a:endParaRPr sz="2400" baseline="-5208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04980" y="3026643"/>
            <a:ext cx="6589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45134" algn="l"/>
              </a:tabLst>
            </a:pPr>
            <a:r>
              <a:rPr sz="1600" dirty="0">
                <a:latin typeface="Times New Roman"/>
                <a:cs typeface="Times New Roman"/>
              </a:rPr>
              <a:t>1	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06253" y="3106093"/>
            <a:ext cx="120276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25"/>
              </a:lnSpc>
            </a:pPr>
            <a:r>
              <a:rPr sz="2200" dirty="0">
                <a:latin typeface="Symbol"/>
                <a:cs typeface="Symbol"/>
              </a:rPr>
              <a:t></a:t>
            </a:r>
            <a:endParaRPr sz="2200">
              <a:latin typeface="Symbol"/>
              <a:cs typeface="Symbol"/>
            </a:endParaRPr>
          </a:p>
          <a:p>
            <a:pPr marL="21590">
              <a:lnSpc>
                <a:spcPts val="965"/>
              </a:lnSpc>
            </a:pPr>
            <a:r>
              <a:rPr sz="900" dirty="0"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78506" y="3196173"/>
            <a:ext cx="4586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405" algn="l"/>
              </a:tabLst>
            </a:pPr>
            <a:r>
              <a:rPr sz="900" dirty="0">
                <a:latin typeface="Times New Roman"/>
                <a:cs typeface="Times New Roman"/>
              </a:rPr>
              <a:t>2	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78666" y="3094496"/>
            <a:ext cx="1613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30244" y="3036955"/>
            <a:ext cx="11661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6705" algn="l"/>
                <a:tab pos="864235" algn="l"/>
              </a:tabLst>
            </a:pPr>
            <a:r>
              <a:rPr sz="1600" spc="1580" dirty="0">
                <a:latin typeface="Symbol"/>
                <a:cs typeface="Symbol"/>
              </a:rPr>
              <a:t>⎧</a:t>
            </a:r>
            <a:r>
              <a:rPr sz="1600" u="sng" dirty="0">
                <a:latin typeface="Times New Roman"/>
                <a:cs typeface="Times New Roman"/>
              </a:rPr>
              <a:t> 	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	</a:t>
            </a:r>
            <a:r>
              <a:rPr sz="1600" spc="1550" dirty="0">
                <a:latin typeface="Symbol"/>
                <a:cs typeface="Symbol"/>
              </a:rPr>
              <a:t>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30243" y="3128945"/>
            <a:ext cx="1486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1550" dirty="0">
                <a:latin typeface="Symbol"/>
                <a:cs typeface="Symbol"/>
              </a:rPr>
              <a:t>⎨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17519" y="3106505"/>
            <a:ext cx="903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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7163" y="3113962"/>
            <a:ext cx="1905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Lucida Calligraphy"/>
                <a:cs typeface="Lucida Calligraphy"/>
              </a:rPr>
              <a:t>L</a:t>
            </a:r>
            <a:endParaRPr sz="1600">
              <a:latin typeface="Lucida Calligraphy"/>
              <a:cs typeface="Lucida Calligraphy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916654" y="3808878"/>
            <a:ext cx="1104900" cy="0"/>
          </a:xfrm>
          <a:custGeom>
            <a:avLst/>
            <a:gdLst/>
            <a:ahLst/>
            <a:cxnLst/>
            <a:rect l="l" t="t" r="r" b="b"/>
            <a:pathLst>
              <a:path w="939164">
                <a:moveTo>
                  <a:pt x="0" y="0"/>
                </a:moveTo>
                <a:lnTo>
                  <a:pt x="93878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74806" y="3808878"/>
            <a:ext cx="1689847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3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18356" y="3808878"/>
            <a:ext cx="1015253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884083" y="3726115"/>
            <a:ext cx="9891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(g) </a:t>
            </a:r>
            <a:r>
              <a:rPr sz="1400" b="1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75015" y="3816557"/>
            <a:ext cx="29688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58620" algn="l"/>
              </a:tabLst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48820" y="3647064"/>
            <a:ext cx="17548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76680" algn="l"/>
              </a:tabLst>
            </a:pPr>
            <a:r>
              <a:rPr sz="1600" spc="-10" dirty="0">
                <a:latin typeface="Times New Roman"/>
                <a:cs typeface="Times New Roman"/>
              </a:rPr>
              <a:t>4	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13316" y="3726115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916878" y="3816557"/>
            <a:ext cx="11153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97446" y="364706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68842" y="3726115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623968" y="4224267"/>
            <a:ext cx="555812" cy="0"/>
          </a:xfrm>
          <a:custGeom>
            <a:avLst/>
            <a:gdLst/>
            <a:ahLst/>
            <a:cxnLst/>
            <a:rect l="l" t="t" r="r" b="b"/>
            <a:pathLst>
              <a:path w="472439">
                <a:moveTo>
                  <a:pt x="0" y="0"/>
                </a:moveTo>
                <a:lnTo>
                  <a:pt x="4724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101164" y="4141993"/>
            <a:ext cx="14791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7070" algn="l"/>
              </a:tabLst>
            </a:pPr>
            <a:r>
              <a:rPr sz="1400" spc="-10" dirty="0">
                <a:latin typeface="Times New Roman"/>
                <a:cs typeface="Times New Roman"/>
              </a:rPr>
              <a:t>This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spc="-215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9" baseline="-24691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624267" y="4242664"/>
            <a:ext cx="567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979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s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9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31307" y="4062941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34535" y="4231690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28940" y="4141786"/>
            <a:ext cx="28941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shifting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spc="-5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039086" y="4224267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387666" y="4141993"/>
            <a:ext cx="19251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5960" algn="l"/>
                <a:tab pos="136588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350" baseline="-24691" dirty="0">
                <a:latin typeface="Times New Roman"/>
                <a:cs typeface="Times New Roman"/>
              </a:rPr>
              <a:t>1</a:t>
            </a:r>
            <a:r>
              <a:rPr sz="1350" spc="-172" baseline="-2469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85" dirty="0">
                <a:latin typeface="Times New Roman"/>
                <a:cs typeface="Times New Roman"/>
              </a:rPr>
              <a:t>3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400" spc="-15" dirty="0">
                <a:latin typeface="Times New Roman"/>
                <a:cs typeface="Times New Roman"/>
              </a:rPr>
              <a:t>a</a:t>
            </a:r>
            <a:r>
              <a:rPr sz="1400" spc="-5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034902" y="4244744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034902" y="4062941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795630" y="4615711"/>
            <a:ext cx="134471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3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832224" y="4454393"/>
            <a:ext cx="5040406" cy="1697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0990">
              <a:lnSpc>
                <a:spcPts val="158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4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 </a:t>
            </a:r>
            <a:r>
              <a:rPr sz="1350" i="1" spc="-89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85" dirty="0">
                <a:latin typeface="Times New Roman"/>
                <a:cs typeface="Times New Roman"/>
              </a:rPr>
              <a:t>3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828675">
              <a:lnSpc>
                <a:spcPts val="1580"/>
              </a:lnSpc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600" b="1" i="1" dirty="0">
                <a:latin typeface="Times New Roman"/>
                <a:cs typeface="Times New Roman"/>
              </a:rPr>
              <a:t>Solution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of Inverse Using</a:t>
            </a:r>
            <a:r>
              <a:rPr sz="1600" b="1" i="1" spc="-15" dirty="0">
                <a:latin typeface="Times New Roman"/>
                <a:cs typeface="Times New Roman"/>
              </a:rPr>
              <a:t> </a:t>
            </a:r>
            <a:r>
              <a:rPr sz="1600" b="1" i="1" spc="-5" dirty="0">
                <a:latin typeface="Times New Roman"/>
                <a:cs typeface="Times New Roman"/>
              </a:rPr>
              <a:t>Par</a:t>
            </a:r>
            <a:r>
              <a:rPr sz="1600" b="1" i="1" dirty="0">
                <a:latin typeface="Times New Roman"/>
                <a:cs typeface="Times New Roman"/>
              </a:rPr>
              <a:t>ti</a:t>
            </a:r>
            <a:r>
              <a:rPr sz="1600" b="1" i="1" spc="-5" dirty="0">
                <a:latin typeface="Times New Roman"/>
                <a:cs typeface="Times New Roman"/>
              </a:rPr>
              <a:t>a</a:t>
            </a:r>
            <a:r>
              <a:rPr sz="1600" b="1" i="1" dirty="0">
                <a:latin typeface="Times New Roman"/>
                <a:cs typeface="Times New Roman"/>
              </a:rPr>
              <a:t>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F</a:t>
            </a:r>
            <a:r>
              <a:rPr sz="1600" b="1" i="1" spc="-5" dirty="0">
                <a:latin typeface="Times New Roman"/>
                <a:cs typeface="Times New Roman"/>
              </a:rPr>
              <a:t>r</a:t>
            </a:r>
            <a:r>
              <a:rPr sz="1600" b="1" i="1" dirty="0">
                <a:latin typeface="Times New Roman"/>
                <a:cs typeface="Times New Roman"/>
              </a:rPr>
              <a:t>a</a:t>
            </a:r>
            <a:r>
              <a:rPr sz="1600" b="1" i="1" spc="-5" dirty="0">
                <a:latin typeface="Times New Roman"/>
                <a:cs typeface="Times New Roman"/>
              </a:rPr>
              <a:t>c</a:t>
            </a:r>
            <a:r>
              <a:rPr sz="1600" b="1" i="1" dirty="0">
                <a:latin typeface="Times New Roman"/>
                <a:cs typeface="Times New Roman"/>
              </a:rPr>
              <a:t>ti</a:t>
            </a:r>
            <a:r>
              <a:rPr sz="1600" b="1" i="1" spc="-5" dirty="0">
                <a:latin typeface="Times New Roman"/>
                <a:cs typeface="Times New Roman"/>
              </a:rPr>
              <a:t>o</a:t>
            </a:r>
            <a:r>
              <a:rPr sz="1600" b="1" i="1" dirty="0">
                <a:latin typeface="Times New Roman"/>
                <a:cs typeface="Times New Roman"/>
              </a:rPr>
              <a:t>n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M</a:t>
            </a:r>
            <a:r>
              <a:rPr sz="1600" b="1" i="1" spc="-5" dirty="0">
                <a:latin typeface="Times New Roman"/>
                <a:cs typeface="Times New Roman"/>
              </a:rPr>
              <a:t>e</a:t>
            </a:r>
            <a:r>
              <a:rPr sz="1600" b="1" i="1" dirty="0">
                <a:latin typeface="Times New Roman"/>
                <a:cs typeface="Times New Roman"/>
              </a:rPr>
              <a:t>t</a:t>
            </a:r>
            <a:r>
              <a:rPr sz="1600" b="1" i="1" spc="-5" dirty="0">
                <a:latin typeface="Times New Roman"/>
                <a:cs typeface="Times New Roman"/>
              </a:rPr>
              <a:t>ho</a:t>
            </a:r>
            <a:r>
              <a:rPr sz="1600" b="1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102685" y="5821807"/>
            <a:ext cx="989106" cy="0"/>
          </a:xfrm>
          <a:custGeom>
            <a:avLst/>
            <a:gdLst/>
            <a:ahLst/>
            <a:cxnLst/>
            <a:rect l="l" t="t" r="r" b="b"/>
            <a:pathLst>
              <a:path w="840739">
                <a:moveTo>
                  <a:pt x="0" y="0"/>
                </a:moveTo>
                <a:lnTo>
                  <a:pt x="84048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1235680" y="5739533"/>
            <a:ext cx="18235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Find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102983" y="5829229"/>
            <a:ext cx="10077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302030" y="5658401"/>
            <a:ext cx="58718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4" y="747136"/>
            <a:ext cx="2990476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715"/>
              </a:spcBef>
              <a:tabLst>
                <a:tab pos="296545" algn="l"/>
                <a:tab pos="1031240" algn="l"/>
                <a:tab pos="217424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	</a:t>
            </a:r>
            <a:r>
              <a:rPr sz="1600" u="sng" spc="-15" dirty="0">
                <a:latin typeface="Times New Roman"/>
                <a:cs typeface="Times New Roman"/>
              </a:rPr>
              <a:t>3</a:t>
            </a:r>
            <a:r>
              <a:rPr sz="1600" i="1" u="sng" spc="-10" dirty="0">
                <a:latin typeface="Times New Roman"/>
                <a:cs typeface="Times New Roman"/>
              </a:rPr>
              <a:t>s</a:t>
            </a: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114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7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spc="-5" dirty="0">
                <a:latin typeface="Times New Roman"/>
                <a:cs typeface="Times New Roman"/>
              </a:rPr>
              <a:t> </a:t>
            </a:r>
            <a:r>
              <a:rPr sz="1600" i="1" u="sng" spc="190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A </a:t>
            </a:r>
            <a:r>
              <a:rPr sz="1600" i="1" u="sng" dirty="0">
                <a:latin typeface="Times New Roman"/>
                <a:cs typeface="Times New Roman"/>
              </a:rPr>
              <a:t> 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</a:t>
            </a:r>
            <a:r>
              <a:rPr sz="2400" spc="-75" baseline="-34722" dirty="0">
                <a:latin typeface="Times New Roman"/>
                <a:cs typeface="Times New Roman"/>
              </a:rPr>
              <a:t> </a:t>
            </a:r>
            <a:r>
              <a:rPr sz="1600" i="1" u="sng" spc="-5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</a:t>
            </a:r>
            <a:r>
              <a:rPr sz="1600" i="1" u="sng" spc="-19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B </a:t>
            </a:r>
            <a:r>
              <a:rPr sz="1600" i="1" u="sng" dirty="0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310"/>
              </a:spcBef>
              <a:tabLst>
                <a:tab pos="1259205" algn="l"/>
                <a:tab pos="1812289" algn="l"/>
              </a:tabLst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28575">
              <a:lnSpc>
                <a:spcPct val="100000"/>
              </a:lnSpc>
              <a:spcBef>
                <a:spcPts val="1430"/>
              </a:spcBef>
              <a:tabLst>
                <a:tab pos="403225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7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A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B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24" y="1981030"/>
            <a:ext cx="2850776" cy="52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>
                <a:latin typeface="Times New Roman"/>
                <a:cs typeface="Times New Roman"/>
              </a:rPr>
              <a:t>First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371475">
              <a:lnSpc>
                <a:spcPct val="100000"/>
              </a:lnSpc>
              <a:spcBef>
                <a:spcPts val="530"/>
              </a:spcBef>
            </a:pP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A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1398" y="2162089"/>
            <a:ext cx="1553135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A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403" y="2554227"/>
            <a:ext cx="5082241" cy="2485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42265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Solving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these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400" b="1" i="1" spc="-10" dirty="0">
                <a:latin typeface="Times New Roman"/>
                <a:cs typeface="Times New Roman"/>
              </a:rPr>
              <a:t>Second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5" dirty="0">
                <a:latin typeface="Times New Roman"/>
                <a:cs typeface="Times New Roman"/>
              </a:rPr>
              <a:t>Me</a:t>
            </a:r>
            <a:r>
              <a:rPr sz="1400" b="1" i="1" spc="-10" dirty="0">
                <a:latin typeface="Times New Roman"/>
                <a:cs typeface="Times New Roman"/>
              </a:rPr>
              <a:t>thod</a:t>
            </a:r>
            <a:endParaRPr sz="1400">
              <a:latin typeface="Times New Roman"/>
              <a:cs typeface="Times New Roman"/>
            </a:endParaRPr>
          </a:p>
          <a:p>
            <a:pPr marL="257175">
              <a:lnSpc>
                <a:spcPct val="100000"/>
              </a:lnSpc>
              <a:spcBef>
                <a:spcPts val="625"/>
              </a:spcBef>
            </a:pP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7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i="1" spc="-35" dirty="0">
                <a:latin typeface="Times New Roman"/>
                <a:cs typeface="Times New Roman"/>
              </a:rPr>
              <a:t>A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3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B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70"/>
              </a:spcBef>
            </a:pP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 g</a:t>
            </a:r>
            <a:r>
              <a:rPr sz="1400" spc="-1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4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 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A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 indent="227965">
              <a:lnSpc>
                <a:spcPct val="100000"/>
              </a:lnSpc>
              <a:spcBef>
                <a:spcPts val="495"/>
              </a:spcBef>
              <a:tabLst>
                <a:tab pos="1014730" algn="l"/>
                <a:tab pos="1722120" algn="l"/>
                <a:tab pos="2731770" algn="l"/>
              </a:tabLst>
            </a:pP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	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9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4</a:t>
            </a:r>
            <a:r>
              <a:rPr sz="1600" i="1" dirty="0">
                <a:latin typeface="Times New Roman"/>
                <a:cs typeface="Times New Roman"/>
              </a:rPr>
              <a:t>B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B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sz="1400" b="1" i="1" spc="-10" dirty="0">
                <a:latin typeface="Times New Roman"/>
                <a:cs typeface="Times New Roman"/>
              </a:rPr>
              <a:t>Third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07515" y="4186638"/>
            <a:ext cx="0" cy="340457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670795" y="4193247"/>
            <a:ext cx="2144806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2" baseline="-34722" dirty="0">
                <a:latin typeface="Times New Roman"/>
                <a:cs typeface="Times New Roman"/>
              </a:rPr>
              <a:t> </a:t>
            </a:r>
            <a:r>
              <a:rPr sz="1600" u="sng" spc="-50" dirty="0">
                <a:latin typeface="Times New Roman"/>
                <a:cs typeface="Times New Roman"/>
              </a:rPr>
              <a:t>3</a:t>
            </a:r>
            <a:r>
              <a:rPr sz="1600" u="sng" spc="40" dirty="0">
                <a:latin typeface="Times New Roman"/>
                <a:cs typeface="Times New Roman"/>
              </a:rPr>
              <a:t>(</a:t>
            </a:r>
            <a:r>
              <a:rPr sz="1600" u="sng" spc="-5" dirty="0">
                <a:latin typeface="Symbol"/>
                <a:cs typeface="Symbol"/>
              </a:rPr>
              <a:t></a:t>
            </a:r>
            <a:r>
              <a:rPr sz="1600" u="sng" spc="-125" dirty="0">
                <a:latin typeface="Times New Roman"/>
                <a:cs typeface="Times New Roman"/>
              </a:rPr>
              <a:t>1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11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7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-14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 </a:t>
            </a:r>
            <a:r>
              <a:rPr sz="1600" u="sng" spc="-185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spc="-7" baseline="-34722" dirty="0">
                <a:latin typeface="Symbol"/>
                <a:cs typeface="Symbol"/>
              </a:rPr>
              <a:t></a:t>
            </a:r>
            <a:r>
              <a:rPr sz="2400" baseline="-34722" dirty="0">
                <a:latin typeface="Times New Roman"/>
                <a:cs typeface="Times New Roman"/>
              </a:rPr>
              <a:t>1</a:t>
            </a:r>
            <a:endParaRPr sz="2400" baseline="-34722">
              <a:latin typeface="Times New Roman"/>
              <a:cs typeface="Times New Roman"/>
            </a:endParaRPr>
          </a:p>
          <a:p>
            <a:pPr marL="299720">
              <a:lnSpc>
                <a:spcPct val="100000"/>
              </a:lnSpc>
              <a:spcBef>
                <a:spcPts val="310"/>
              </a:spcBef>
              <a:tabLst>
                <a:tab pos="1129665" algn="l"/>
              </a:tabLst>
            </a:pP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	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0548" y="4193247"/>
            <a:ext cx="1013012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baseline="-34722" dirty="0">
                <a:latin typeface="Times New Roman"/>
                <a:cs typeface="Times New Roman"/>
              </a:rPr>
              <a:t>A</a:t>
            </a:r>
            <a:r>
              <a:rPr sz="2400" i="1" spc="-120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09" baseline="-34722" dirty="0">
                <a:latin typeface="Times New Roman"/>
                <a:cs typeface="Times New Roman"/>
              </a:rPr>
              <a:t> </a:t>
            </a:r>
            <a:r>
              <a:rPr sz="1600" u="sng" spc="5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  <a:p>
            <a:pPr marL="346075">
              <a:lnSpc>
                <a:spcPct val="100000"/>
              </a:lnSpc>
              <a:spcBef>
                <a:spcPts val="310"/>
              </a:spcBef>
            </a:pP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3068" y="4463870"/>
            <a:ext cx="3092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45" dirty="0">
                <a:latin typeface="Times New Roman"/>
                <a:cs typeface="Times New Roman"/>
              </a:rPr>
              <a:t>s</a:t>
            </a:r>
            <a:r>
              <a:rPr sz="900" spc="30" dirty="0">
                <a:latin typeface="Symbol"/>
                <a:cs typeface="Symbol"/>
              </a:rPr>
              <a:t>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81516" y="4635258"/>
            <a:ext cx="0" cy="340457"/>
          </a:xfrm>
          <a:custGeom>
            <a:avLst/>
            <a:gdLst/>
            <a:ahLst/>
            <a:cxnLst/>
            <a:rect l="l" t="t" r="r" b="b"/>
            <a:pathLst>
              <a:path h="530859">
                <a:moveTo>
                  <a:pt x="0" y="0"/>
                </a:moveTo>
                <a:lnTo>
                  <a:pt x="0" y="53035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73020" y="4641868"/>
            <a:ext cx="3616512" cy="1604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32255" algn="ctr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2" baseline="-34722" dirty="0">
                <a:latin typeface="Times New Roman"/>
                <a:cs typeface="Times New Roman"/>
              </a:rPr>
              <a:t> </a:t>
            </a:r>
            <a:r>
              <a:rPr sz="1600" u="sng" spc="-50" dirty="0">
                <a:latin typeface="Times New Roman"/>
                <a:cs typeface="Times New Roman"/>
              </a:rPr>
              <a:t>3</a:t>
            </a:r>
            <a:r>
              <a:rPr sz="1600" u="sng" spc="-5" dirty="0">
                <a:latin typeface="Times New Roman"/>
                <a:cs typeface="Times New Roman"/>
              </a:rPr>
              <a:t>(</a:t>
            </a:r>
            <a:r>
              <a:rPr sz="1600" u="sng" spc="-50" dirty="0">
                <a:latin typeface="Times New Roman"/>
                <a:cs typeface="Times New Roman"/>
              </a:rPr>
              <a:t>3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11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7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157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16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3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4</a:t>
            </a:r>
            <a:endParaRPr sz="2400" baseline="-34722">
              <a:latin typeface="Times New Roman"/>
              <a:cs typeface="Times New Roman"/>
            </a:endParaRPr>
          </a:p>
          <a:p>
            <a:pPr marL="311785">
              <a:lnSpc>
                <a:spcPct val="100000"/>
              </a:lnSpc>
              <a:spcBef>
                <a:spcPts val="310"/>
              </a:spcBef>
              <a:tabLst>
                <a:tab pos="1061720" algn="l"/>
              </a:tabLst>
            </a:pP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4</a:t>
            </a:r>
            <a:endParaRPr sz="1600">
              <a:latin typeface="Times New Roman"/>
              <a:cs typeface="Times New Roman"/>
            </a:endParaRPr>
          </a:p>
          <a:p>
            <a:pPr marL="927735" marR="5080" indent="-591185">
              <a:lnSpc>
                <a:spcPct val="116300"/>
              </a:lnSpc>
              <a:spcBef>
                <a:spcPts val="825"/>
              </a:spcBef>
              <a:tabLst>
                <a:tab pos="1179830" algn="l"/>
                <a:tab pos="1914525" algn="l"/>
                <a:tab pos="2143125" algn="l"/>
                <a:tab pos="2695575" algn="l"/>
                <a:tab pos="3057525" algn="l"/>
              </a:tabLst>
            </a:pPr>
            <a:r>
              <a:rPr sz="2400" i="1" baseline="-34722" dirty="0">
                <a:latin typeface="Times New Roman"/>
                <a:cs typeface="Times New Roman"/>
              </a:rPr>
              <a:t>F</a:t>
            </a:r>
            <a:r>
              <a:rPr sz="2400" i="1" spc="-345" baseline="-34722" dirty="0">
                <a:latin typeface="Times New Roman"/>
                <a:cs typeface="Times New Roman"/>
              </a:rPr>
              <a:t> </a:t>
            </a:r>
            <a:r>
              <a:rPr sz="2400" spc="97" baseline="-34722" dirty="0">
                <a:latin typeface="Times New Roman"/>
                <a:cs typeface="Times New Roman"/>
              </a:rPr>
              <a:t>(</a:t>
            </a:r>
            <a:r>
              <a:rPr sz="2400" i="1" spc="82" baseline="-34722" dirty="0">
                <a:latin typeface="Times New Roman"/>
                <a:cs typeface="Times New Roman"/>
              </a:rPr>
              <a:t>s</a:t>
            </a:r>
            <a:r>
              <a:rPr sz="2400" baseline="-34722" dirty="0">
                <a:latin typeface="Times New Roman"/>
                <a:cs typeface="Times New Roman"/>
              </a:rPr>
              <a:t>)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	</a:t>
            </a:r>
            <a:r>
              <a:rPr sz="1600" u="sng" spc="-5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7 	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baseline="-34722" dirty="0">
                <a:latin typeface="Times New Roman"/>
                <a:cs typeface="Times New Roman"/>
              </a:rPr>
              <a:t> </a:t>
            </a:r>
            <a:r>
              <a:rPr sz="1600" u="sng" spc="175" dirty="0">
                <a:latin typeface="Times New Roman"/>
                <a:cs typeface="Times New Roman"/>
              </a:rPr>
              <a:t> </a:t>
            </a:r>
            <a:r>
              <a:rPr sz="1600" u="sng" spc="114" dirty="0">
                <a:latin typeface="Symbol"/>
                <a:cs typeface="Symbol"/>
              </a:rPr>
              <a:t></a:t>
            </a:r>
            <a:r>
              <a:rPr sz="1600" u="sng" dirty="0">
                <a:latin typeface="Times New Roman"/>
                <a:cs typeface="Times New Roman"/>
              </a:rPr>
              <a:t>1 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2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 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 	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6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)	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381635">
              <a:lnSpc>
                <a:spcPct val="100000"/>
              </a:lnSpc>
              <a:spcBef>
                <a:spcPts val="1150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20" dirty="0">
                <a:latin typeface="Symbol"/>
                <a:cs typeface="Symbol"/>
              </a:rPr>
              <a:t>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1350" spc="75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 </a:t>
            </a:r>
            <a:r>
              <a:rPr sz="1350" i="1" spc="9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4</a:t>
            </a:r>
            <a:r>
              <a:rPr sz="1600" i="1" spc="50" dirty="0">
                <a:latin typeface="Times New Roman"/>
                <a:cs typeface="Times New Roman"/>
              </a:rPr>
              <a:t>e</a:t>
            </a:r>
            <a:r>
              <a:rPr sz="1350" spc="15" baseline="43209" dirty="0">
                <a:latin typeface="Times New Roman"/>
                <a:cs typeface="Times New Roman"/>
              </a:rPr>
              <a:t>3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9552" y="4641867"/>
            <a:ext cx="998071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baseline="-34722" dirty="0">
                <a:latin typeface="Times New Roman"/>
                <a:cs typeface="Times New Roman"/>
              </a:rPr>
              <a:t>B</a:t>
            </a:r>
            <a:r>
              <a:rPr sz="2400" i="1" spc="-7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82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7</a:t>
            </a:r>
            <a:endParaRPr sz="16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310"/>
              </a:spcBef>
            </a:pP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6145" y="4912490"/>
            <a:ext cx="23158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dirty="0">
                <a:latin typeface="Symbol"/>
                <a:cs typeface="Symbol"/>
              </a:rPr>
              <a:t></a:t>
            </a: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327" y="5520207"/>
            <a:ext cx="2510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S</a:t>
            </a:r>
            <a:r>
              <a:rPr sz="1400" spc="-10" dirty="0">
                <a:latin typeface="Times New Roman"/>
                <a:cs typeface="Times New Roman"/>
              </a:rPr>
              <a:t>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2223" y="747136"/>
            <a:ext cx="797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2685" y="1107380"/>
            <a:ext cx="1243106" cy="0"/>
          </a:xfrm>
          <a:custGeom>
            <a:avLst/>
            <a:gdLst/>
            <a:ahLst/>
            <a:cxnLst/>
            <a:rect l="l" t="t" r="r" b="b"/>
            <a:pathLst>
              <a:path w="1056639">
                <a:moveTo>
                  <a:pt x="0" y="0"/>
                </a:moveTo>
                <a:lnTo>
                  <a:pt x="10561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680" y="1024644"/>
            <a:ext cx="18235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Find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5155" y="1115078"/>
            <a:ext cx="12587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1726" y="943521"/>
            <a:ext cx="5640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298" y="1555900"/>
            <a:ext cx="76349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0099" y="1923866"/>
            <a:ext cx="27678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0955" algn="l"/>
                <a:tab pos="1898650" algn="l"/>
              </a:tabLst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1807" y="1752349"/>
            <a:ext cx="28104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  <a:tab pos="106934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	</a:t>
            </a:r>
            <a:r>
              <a:rPr sz="1600" u="sng" spc="-15" dirty="0">
                <a:latin typeface="Times New Roman"/>
                <a:cs typeface="Times New Roman"/>
              </a:rPr>
              <a:t>3</a:t>
            </a:r>
            <a:r>
              <a:rPr sz="1600" i="1" u="sng" spc="-10" dirty="0">
                <a:latin typeface="Times New Roman"/>
                <a:cs typeface="Times New Roman"/>
              </a:rPr>
              <a:t>s</a:t>
            </a: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Times New Roman"/>
                <a:cs typeface="Times New Roman"/>
              </a:rPr>
              <a:t>1 </a:t>
            </a:r>
            <a:r>
              <a:rPr sz="1600" u="sng" dirty="0">
                <a:latin typeface="Times New Roman"/>
                <a:cs typeface="Times New Roman"/>
              </a:rPr>
              <a:t>	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i="1" u="sng" spc="-5" dirty="0">
                <a:latin typeface="Times New Roman"/>
                <a:cs typeface="Times New Roman"/>
              </a:rPr>
              <a:t> </a:t>
            </a:r>
            <a:r>
              <a:rPr sz="1600" i="1" u="sng" spc="185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A </a:t>
            </a:r>
            <a:r>
              <a:rPr sz="1600" i="1" u="sng" spc="-20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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i="1" u="sng" spc="-10" dirty="0">
                <a:latin typeface="Times New Roman"/>
                <a:cs typeface="Times New Roman"/>
              </a:rPr>
              <a:t>Bs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spc="-10" dirty="0">
                <a:latin typeface="Symbol"/>
                <a:cs typeface="Symbol"/>
              </a:rPr>
              <a:t></a:t>
            </a:r>
            <a:r>
              <a:rPr sz="1600" u="sng" spc="-140" dirty="0">
                <a:latin typeface="Times New Roman"/>
                <a:cs typeface="Times New Roman"/>
              </a:rPr>
              <a:t> </a:t>
            </a:r>
            <a:r>
              <a:rPr sz="1600" i="1" u="sng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1627" y="2183482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96247" y="2176416"/>
            <a:ext cx="1636059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30" baseline="-34722" dirty="0">
                <a:latin typeface="Times New Roman"/>
                <a:cs typeface="Times New Roman"/>
              </a:rPr>
              <a:t> </a:t>
            </a:r>
            <a:r>
              <a:rPr sz="1600" u="sng" spc="-50" dirty="0">
                <a:latin typeface="Times New Roman"/>
                <a:cs typeface="Times New Roman"/>
              </a:rPr>
              <a:t>3</a:t>
            </a:r>
            <a:r>
              <a:rPr sz="1600" u="sng" spc="-135" dirty="0">
                <a:latin typeface="Times New Roman"/>
                <a:cs typeface="Times New Roman"/>
              </a:rPr>
              <a:t>(</a:t>
            </a:r>
            <a:r>
              <a:rPr sz="1600" u="sng" spc="-130" dirty="0">
                <a:latin typeface="Times New Roman"/>
                <a:cs typeface="Times New Roman"/>
              </a:rPr>
              <a:t>1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0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4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44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2</a:t>
            </a:r>
            <a:endParaRPr sz="2400" baseline="-34722">
              <a:latin typeface="Times New Roman"/>
              <a:cs typeface="Times New Roman"/>
            </a:endParaRPr>
          </a:p>
          <a:p>
            <a:pPr marL="182880">
              <a:lnSpc>
                <a:spcPct val="100000"/>
              </a:lnSpc>
              <a:spcBef>
                <a:spcPts val="310"/>
              </a:spcBef>
              <a:tabLst>
                <a:tab pos="958850" algn="l"/>
              </a:tabLst>
            </a:pPr>
            <a:r>
              <a:rPr sz="1600" spc="-140" dirty="0">
                <a:latin typeface="Times New Roman"/>
                <a:cs typeface="Times New Roman"/>
              </a:rPr>
              <a:t>(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80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78667" y="2348019"/>
            <a:ext cx="5490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7226" y="2176417"/>
            <a:ext cx="9525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baseline="-34722" dirty="0">
                <a:latin typeface="Times New Roman"/>
                <a:cs typeface="Times New Roman"/>
              </a:rPr>
              <a:t>A</a:t>
            </a:r>
            <a:r>
              <a:rPr sz="2400" i="1" spc="-120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2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37167" y="2433836"/>
            <a:ext cx="2203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45" dirty="0">
                <a:latin typeface="Times New Roman"/>
                <a:cs typeface="Times New Roman"/>
              </a:rPr>
              <a:t>s</a:t>
            </a:r>
            <a:r>
              <a:rPr sz="900" spc="-70" dirty="0">
                <a:latin typeface="Symbol"/>
                <a:cs typeface="Symbol"/>
              </a:rPr>
              <a:t>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2133" y="2688219"/>
            <a:ext cx="2517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50172" y="2755742"/>
            <a:ext cx="1243853" cy="0"/>
          </a:xfrm>
          <a:custGeom>
            <a:avLst/>
            <a:gdLst/>
            <a:ahLst/>
            <a:cxnLst/>
            <a:rect l="l" t="t" r="r" b="b"/>
            <a:pathLst>
              <a:path w="1057275">
                <a:moveTo>
                  <a:pt x="0" y="0"/>
                </a:moveTo>
                <a:lnTo>
                  <a:pt x="105689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47277" y="2755742"/>
            <a:ext cx="410882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93633" y="2755742"/>
            <a:ext cx="657412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5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43014" y="2763408"/>
            <a:ext cx="27686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90955" algn="l"/>
                <a:tab pos="1899285" algn="l"/>
              </a:tabLst>
            </a:pP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60" dirty="0">
                <a:latin typeface="Times New Roman"/>
                <a:cs typeface="Times New Roman"/>
              </a:rPr>
              <a:t>(</a:t>
            </a: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25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99049" y="2591782"/>
            <a:ext cx="24466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02995" algn="l"/>
                <a:tab pos="1540510" algn="l"/>
              </a:tabLst>
            </a:pP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2	</a:t>
            </a:r>
            <a:r>
              <a:rPr sz="1600" i="1" dirty="0">
                <a:latin typeface="Times New Roman"/>
                <a:cs typeface="Times New Roman"/>
              </a:rPr>
              <a:t>Bs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42046" y="2662275"/>
            <a:ext cx="5174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7690" algn="l"/>
                <a:tab pos="1407160" algn="l"/>
              </a:tabLst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2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Bs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C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1108" y="3013163"/>
            <a:ext cx="6028765" cy="15663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30" dirty="0">
                <a:latin typeface="Times New Roman"/>
                <a:cs typeface="Times New Roman"/>
              </a:rPr>
              <a:t>2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B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B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Cs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  <a:tabLst>
                <a:tab pos="4234815" algn="l"/>
                <a:tab pos="4565015" algn="l"/>
              </a:tabLst>
            </a:pPr>
            <a:r>
              <a:rPr sz="1600" spc="-10" dirty="0">
                <a:latin typeface="Times New Roman"/>
                <a:cs typeface="Times New Roman"/>
              </a:rPr>
              <a:t>3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spc="-1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B</a:t>
            </a:r>
            <a:r>
              <a:rPr sz="1600" spc="50" dirty="0">
                <a:latin typeface="Times New Roman"/>
                <a:cs typeface="Times New Roman"/>
              </a:rPr>
              <a:t>)</a:t>
            </a:r>
            <a:r>
              <a:rPr sz="1600" i="1" spc="100" dirty="0">
                <a:latin typeface="Times New Roman"/>
                <a:cs typeface="Times New Roman"/>
              </a:rPr>
              <a:t>s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B</a:t>
            </a:r>
            <a:r>
              <a:rPr sz="1600" spc="5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dirty="0">
                <a:latin typeface="Times New Roman"/>
                <a:cs typeface="Times New Roman"/>
              </a:rPr>
              <a:t> </a:t>
            </a:r>
            <a:r>
              <a:rPr sz="1600" i="1" spc="1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	</a:t>
            </a: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 marL="3021965">
              <a:lnSpc>
                <a:spcPct val="100000"/>
              </a:lnSpc>
              <a:spcBef>
                <a:spcPts val="795"/>
              </a:spcBef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 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301115" marR="1379855" indent="-589915">
              <a:lnSpc>
                <a:spcPct val="116199"/>
              </a:lnSpc>
              <a:spcBef>
                <a:spcPts val="370"/>
              </a:spcBef>
              <a:tabLst>
                <a:tab pos="1604010" algn="l"/>
                <a:tab pos="2350770" algn="l"/>
                <a:tab pos="2579370" algn="l"/>
                <a:tab pos="3211830" algn="l"/>
              </a:tabLst>
            </a:pPr>
            <a:r>
              <a:rPr sz="2400" i="1" baseline="-34722" dirty="0">
                <a:latin typeface="Times New Roman"/>
                <a:cs typeface="Times New Roman"/>
              </a:rPr>
              <a:t>F</a:t>
            </a:r>
            <a:r>
              <a:rPr sz="2400" i="1" spc="-352" baseline="-34722" dirty="0">
                <a:latin typeface="Times New Roman"/>
                <a:cs typeface="Times New Roman"/>
              </a:rPr>
              <a:t> </a:t>
            </a:r>
            <a:r>
              <a:rPr sz="2400" spc="97" baseline="-34722" dirty="0">
                <a:latin typeface="Times New Roman"/>
                <a:cs typeface="Times New Roman"/>
              </a:rPr>
              <a:t>(</a:t>
            </a:r>
            <a:r>
              <a:rPr sz="2400" i="1" spc="82" baseline="-34722" dirty="0">
                <a:latin typeface="Times New Roman"/>
                <a:cs typeface="Times New Roman"/>
              </a:rPr>
              <a:t>s</a:t>
            </a:r>
            <a:r>
              <a:rPr sz="2400" baseline="-34722" dirty="0">
                <a:latin typeface="Times New Roman"/>
                <a:cs typeface="Times New Roman"/>
              </a:rPr>
              <a:t>)</a:t>
            </a:r>
            <a:r>
              <a:rPr sz="2400" spc="-52" baseline="-34722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	</a:t>
            </a:r>
            <a:r>
              <a:rPr sz="1600" u="sng" spc="-5" dirty="0">
                <a:latin typeface="Times New Roman"/>
                <a:cs typeface="Times New Roman"/>
              </a:rPr>
              <a:t>3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8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 	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7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 </a:t>
            </a:r>
            <a:r>
              <a:rPr sz="1600" u="sng" spc="19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 </a:t>
            </a:r>
            <a:r>
              <a:rPr sz="1600" u="sng" spc="15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30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</a:t>
            </a:r>
            <a:r>
              <a:rPr sz="1600" u="sng" spc="-105" dirty="0">
                <a:latin typeface="Times New Roman"/>
                <a:cs typeface="Times New Roman"/>
              </a:rPr>
              <a:t> </a:t>
            </a:r>
            <a:r>
              <a:rPr sz="1600" u="sng" spc="45" dirty="0">
                <a:latin typeface="Times New Roman"/>
                <a:cs typeface="Times New Roman"/>
              </a:rPr>
              <a:t>2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		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spc="114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74751" y="4255054"/>
            <a:ext cx="410882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7520" y="4255054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70555" y="4255054"/>
            <a:ext cx="518459" cy="0"/>
          </a:xfrm>
          <a:custGeom>
            <a:avLst/>
            <a:gdLst/>
            <a:ahLst/>
            <a:cxnLst/>
            <a:rect l="l" t="t" r="r" b="b"/>
            <a:pathLst>
              <a:path w="440689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375050" y="4262576"/>
            <a:ext cx="19445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8165" algn="l"/>
                <a:tab pos="1198880" algn="l"/>
              </a:tabLst>
            </a:pP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55632" y="4092959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9565" y="4092959"/>
            <a:ext cx="8919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8165" algn="l"/>
              </a:tabLst>
            </a:pPr>
            <a:r>
              <a:rPr sz="1600" dirty="0">
                <a:latin typeface="Times New Roman"/>
                <a:cs typeface="Times New Roman"/>
              </a:rPr>
              <a:t>2	</a:t>
            </a:r>
            <a:r>
              <a:rPr sz="1600" spc="4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73128" y="4172493"/>
            <a:ext cx="658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23225" y="4172494"/>
            <a:ext cx="911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9605" algn="l"/>
              </a:tabLst>
            </a:pPr>
            <a:r>
              <a:rPr sz="160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2268" y="4514484"/>
            <a:ext cx="25101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750716" y="4488674"/>
            <a:ext cx="2598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i="1" spc="45" dirty="0">
                <a:latin typeface="Times New Roman"/>
                <a:cs typeface="Times New Roman"/>
              </a:rPr>
              <a:t>e</a:t>
            </a:r>
            <a:r>
              <a:rPr sz="1350" i="1" spc="-7" baseline="43209" dirty="0">
                <a:latin typeface="Times New Roman"/>
                <a:cs typeface="Times New Roman"/>
              </a:rPr>
              <a:t>t</a:t>
            </a:r>
            <a:r>
              <a:rPr sz="1350" i="1" baseline="43209" dirty="0">
                <a:latin typeface="Times New Roman"/>
                <a:cs typeface="Times New Roman"/>
              </a:rPr>
              <a:t> </a:t>
            </a:r>
            <a:r>
              <a:rPr sz="1350" i="1" spc="89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2224" y="4932365"/>
            <a:ext cx="5057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Note: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35560" y="5212164"/>
            <a:ext cx="20095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12458" y="5293040"/>
            <a:ext cx="772459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08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968974" y="5300882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05511" y="5311317"/>
            <a:ext cx="6820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97775" y="5131132"/>
            <a:ext cx="189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56414" y="5225524"/>
            <a:ext cx="301214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then the partial fraction of </a:t>
            </a:r>
            <a:r>
              <a:rPr sz="1400" spc="-5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will 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875415" y="5716738"/>
            <a:ext cx="772459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08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900979" y="5716738"/>
            <a:ext cx="666376" cy="0"/>
          </a:xfrm>
          <a:custGeom>
            <a:avLst/>
            <a:gdLst/>
            <a:ahLst/>
            <a:cxnLst/>
            <a:rect l="l" t="t" r="r" b="b"/>
            <a:pathLst>
              <a:path w="566419">
                <a:moveTo>
                  <a:pt x="0" y="0"/>
                </a:moveTo>
                <a:lnTo>
                  <a:pt x="56616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01932" y="5716738"/>
            <a:ext cx="769471" cy="0"/>
          </a:xfrm>
          <a:custGeom>
            <a:avLst/>
            <a:gdLst/>
            <a:ahLst/>
            <a:cxnLst/>
            <a:rect l="l" t="t" r="r" b="b"/>
            <a:pathLst>
              <a:path w="654050">
                <a:moveTo>
                  <a:pt x="0" y="0"/>
                </a:moveTo>
                <a:lnTo>
                  <a:pt x="6537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358204" y="5716738"/>
            <a:ext cx="894976" cy="0"/>
          </a:xfrm>
          <a:custGeom>
            <a:avLst/>
            <a:gdLst/>
            <a:ahLst/>
            <a:cxnLst/>
            <a:rect l="l" t="t" r="r" b="b"/>
            <a:pathLst>
              <a:path w="760729">
                <a:moveTo>
                  <a:pt x="0" y="0"/>
                </a:moveTo>
                <a:lnTo>
                  <a:pt x="76047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487758" y="5716738"/>
            <a:ext cx="772459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08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144273" y="5724482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79599" y="5735254"/>
            <a:ext cx="6828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728250" y="5555481"/>
            <a:ext cx="2614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5" dirty="0">
                <a:latin typeface="Times New Roman"/>
                <a:cs typeface="Times New Roman"/>
              </a:rPr>
              <a:t>C</a:t>
            </a:r>
            <a:r>
              <a:rPr sz="1350" i="1" spc="-7" baseline="-24691" dirty="0">
                <a:latin typeface="Times New Roman"/>
                <a:cs typeface="Times New Roman"/>
              </a:rPr>
              <a:t>n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14630" y="5723313"/>
            <a:ext cx="2330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25" dirty="0">
                <a:latin typeface="Times New Roman"/>
                <a:cs typeface="Times New Roman"/>
              </a:rPr>
              <a:t>n</a:t>
            </a:r>
            <a:r>
              <a:rPr sz="900" spc="-75" dirty="0">
                <a:latin typeface="Symbol"/>
                <a:cs typeface="Symbol"/>
              </a:rPr>
              <a:t>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39932" y="5735254"/>
            <a:ext cx="5924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598608" y="5555481"/>
            <a:ext cx="396688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75"/>
              </a:lnSpc>
            </a:pPr>
            <a:r>
              <a:rPr sz="2400" i="1" spc="22" baseline="13888" dirty="0">
                <a:latin typeface="Times New Roman"/>
                <a:cs typeface="Times New Roman"/>
              </a:rPr>
              <a:t>C</a:t>
            </a:r>
            <a:r>
              <a:rPr sz="900" i="1" spc="25" dirty="0">
                <a:latin typeface="Times New Roman"/>
                <a:cs typeface="Times New Roman"/>
              </a:rPr>
              <a:t>n</a:t>
            </a:r>
            <a:r>
              <a:rPr sz="900" spc="-75" dirty="0">
                <a:latin typeface="Symbol"/>
                <a:cs typeface="Symbol"/>
              </a:rPr>
              <a:t>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893822" y="5735254"/>
            <a:ext cx="15830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</a:tabLst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531886" y="5724408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868229" y="5735254"/>
            <a:ext cx="6813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s</a:t>
            </a:r>
            <a:r>
              <a:rPr sz="1350" i="1" spc="-7" baseline="-24691" dirty="0">
                <a:latin typeface="Times New Roman"/>
                <a:cs typeface="Times New Roman"/>
              </a:rPr>
              <a:t>i</a:t>
            </a:r>
            <a:r>
              <a:rPr sz="1350" i="1" spc="-22" baseline="-2469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02863" y="5555481"/>
            <a:ext cx="12012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10895" algn="l"/>
              </a:tabLst>
            </a:pPr>
            <a:r>
              <a:rPr sz="1600" i="1" spc="-85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1</a:t>
            </a:r>
            <a:r>
              <a:rPr sz="1350" baseline="-24691" dirty="0">
                <a:latin typeface="Times New Roman"/>
                <a:cs typeface="Times New Roman"/>
              </a:rPr>
              <a:t>	</a:t>
            </a:r>
            <a:r>
              <a:rPr sz="1600" i="1" spc="15" dirty="0">
                <a:latin typeface="Times New Roman"/>
                <a:cs typeface="Times New Roman"/>
              </a:rPr>
              <a:t>C</a:t>
            </a:r>
            <a:r>
              <a:rPr sz="1350" spc="-7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160539" y="5555481"/>
            <a:ext cx="189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K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07994" y="5634576"/>
            <a:ext cx="7134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..</a:t>
            </a:r>
            <a:r>
              <a:rPr sz="1600" spc="-5" dirty="0">
                <a:latin typeface="Times New Roman"/>
                <a:cs typeface="Times New Roman"/>
              </a:rPr>
              <a:t>.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58446" y="5724482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89816" y="5634576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03870" y="5634576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695672" y="5634576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4314" y="819050"/>
            <a:ext cx="0" cy="200364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0"/>
                </a:moveTo>
                <a:lnTo>
                  <a:pt x="0" y="31242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57709" y="806946"/>
            <a:ext cx="1629335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8130" algn="l"/>
              </a:tabLst>
            </a:pPr>
            <a:r>
              <a:rPr sz="1600" i="1" spc="-15" dirty="0">
                <a:latin typeface="Times New Roman"/>
                <a:cs typeface="Times New Roman"/>
              </a:rPr>
              <a:t>C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2050" spc="-160" dirty="0">
                <a:latin typeface="Symbol"/>
                <a:cs typeface="Symbol"/>
              </a:rPr>
              <a:t>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105" dirty="0">
                <a:latin typeface="Times New Roman"/>
                <a:cs typeface="Times New Roman"/>
              </a:rPr>
              <a:t> </a:t>
            </a:r>
            <a:r>
              <a:rPr sz="2050" spc="-165" dirty="0">
                <a:latin typeface="Symbol"/>
                <a:cs typeface="Symbol"/>
              </a:rPr>
              <a:t>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89854" y="956489"/>
            <a:ext cx="248769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45" dirty="0">
                <a:latin typeface="Times New Roman"/>
                <a:cs typeface="Times New Roman"/>
              </a:rPr>
              <a:t>s</a:t>
            </a:r>
            <a:r>
              <a:rPr sz="900" spc="45" dirty="0">
                <a:latin typeface="Symbol"/>
                <a:cs typeface="Symbol"/>
              </a:rPr>
              <a:t></a:t>
            </a:r>
            <a:r>
              <a:rPr sz="900" i="1" spc="-25" dirty="0">
                <a:latin typeface="Times New Roman"/>
                <a:cs typeface="Times New Roman"/>
              </a:rPr>
              <a:t>s</a:t>
            </a:r>
            <a:r>
              <a:rPr sz="1050" i="1" baseline="-15873" dirty="0">
                <a:latin typeface="Times New Roman"/>
                <a:cs typeface="Times New Roman"/>
              </a:rPr>
              <a:t>i</a:t>
            </a:r>
            <a:endParaRPr sz="1050" baseline="-15873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51752" y="816402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1927" y="917049"/>
            <a:ext cx="134769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00455" algn="l"/>
              </a:tabLst>
            </a:pPr>
            <a:r>
              <a:rPr sz="900" i="1" dirty="0">
                <a:latin typeface="Times New Roman"/>
                <a:cs typeface="Times New Roman"/>
              </a:rPr>
              <a:t>n 	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57452" y="919721"/>
            <a:ext cx="235324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69711" y="762851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12348" y="755358"/>
            <a:ext cx="135815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30" dirty="0">
                <a:latin typeface="Symbol"/>
                <a:cs typeface="Symbol"/>
              </a:rPr>
              <a:t>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5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2000" spc="-140" dirty="0">
                <a:latin typeface="Symbol"/>
                <a:cs typeface="Symbol"/>
              </a:rPr>
              <a:t>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000" spc="-150" dirty="0">
                <a:latin typeface="Symbol"/>
                <a:cs typeface="Symbol"/>
              </a:rPr>
              <a:t></a:t>
            </a:r>
            <a:r>
              <a:rPr sz="2000" spc="130" dirty="0">
                <a:latin typeface="Times New Roman"/>
                <a:cs typeface="Times New Roman"/>
              </a:rPr>
              <a:t> </a:t>
            </a:r>
            <a:r>
              <a:rPr sz="2800" spc="-415" dirty="0">
                <a:latin typeface="Symbol"/>
                <a:cs typeface="Symbol"/>
              </a:rPr>
              <a:t>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5249" y="1013203"/>
            <a:ext cx="2547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45" dirty="0">
                <a:latin typeface="Times New Roman"/>
                <a:cs typeface="Times New Roman"/>
              </a:rPr>
              <a:t>s</a:t>
            </a:r>
            <a:r>
              <a:rPr sz="900" spc="45" dirty="0">
                <a:latin typeface="Symbol"/>
                <a:cs typeface="Symbol"/>
              </a:rPr>
              <a:t></a:t>
            </a:r>
            <a:r>
              <a:rPr sz="900" i="1" spc="-35" dirty="0">
                <a:latin typeface="Times New Roman"/>
                <a:cs typeface="Times New Roman"/>
              </a:rPr>
              <a:t>s</a:t>
            </a:r>
            <a:r>
              <a:rPr sz="1350" i="1" baseline="-12345" dirty="0">
                <a:latin typeface="Times New Roman"/>
                <a:cs typeface="Times New Roman"/>
              </a:rPr>
              <a:t>i</a:t>
            </a:r>
            <a:endParaRPr sz="1350" baseline="-1234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62519" y="816453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11853" y="917637"/>
            <a:ext cx="672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85329" y="919721"/>
            <a:ext cx="12326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77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407779" y="916410"/>
            <a:ext cx="2330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30" dirty="0">
                <a:latin typeface="Times New Roman"/>
                <a:cs typeface="Times New Roman"/>
              </a:rPr>
              <a:t>n</a:t>
            </a:r>
            <a:r>
              <a:rPr sz="900" spc="-7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55297" y="939707"/>
            <a:ext cx="440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5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!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74183" y="757857"/>
            <a:ext cx="3668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1 </a:t>
            </a:r>
            <a:r>
              <a:rPr sz="1600" spc="-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43890" y="836932"/>
            <a:ext cx="5969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2270" algn="l"/>
              </a:tabLst>
            </a:pPr>
            <a:r>
              <a:rPr sz="1600" i="1" dirty="0">
                <a:latin typeface="Times New Roman"/>
                <a:cs typeface="Times New Roman"/>
              </a:rPr>
              <a:t>C	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57916" y="1383980"/>
            <a:ext cx="339165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73269" y="1212937"/>
            <a:ext cx="0" cy="342900"/>
          </a:xfrm>
          <a:custGeom>
            <a:avLst/>
            <a:gdLst/>
            <a:ahLst/>
            <a:cxnLst/>
            <a:rect l="l" t="t" r="r" b="b"/>
            <a:pathLst>
              <a:path h="534669">
                <a:moveTo>
                  <a:pt x="0" y="0"/>
                </a:moveTo>
                <a:lnTo>
                  <a:pt x="0" y="53416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315907" y="1220032"/>
            <a:ext cx="1358153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25" dirty="0">
                <a:latin typeface="Symbol"/>
                <a:cs typeface="Symbol"/>
              </a:rPr>
              <a:t>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2050" spc="-155" dirty="0">
                <a:latin typeface="Symbol"/>
                <a:cs typeface="Symbol"/>
              </a:rPr>
              <a:t>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050" spc="-165" dirty="0">
                <a:latin typeface="Symbol"/>
                <a:cs typeface="Symbol"/>
              </a:rPr>
              <a:t></a:t>
            </a:r>
            <a:r>
              <a:rPr sz="2050" spc="120" dirty="0">
                <a:latin typeface="Times New Roman"/>
                <a:cs typeface="Times New Roman"/>
              </a:rPr>
              <a:t> </a:t>
            </a:r>
            <a:r>
              <a:rPr sz="2800" spc="-415" dirty="0">
                <a:latin typeface="Symbol"/>
                <a:cs typeface="Symbol"/>
              </a:rPr>
              <a:t>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787913" y="1492097"/>
            <a:ext cx="25624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45" dirty="0">
                <a:latin typeface="Symbol"/>
                <a:cs typeface="Symbol"/>
              </a:rPr>
              <a:t></a:t>
            </a:r>
            <a:r>
              <a:rPr sz="900" i="1" spc="-35" dirty="0">
                <a:latin typeface="Times New Roman"/>
                <a:cs typeface="Times New Roman"/>
              </a:rPr>
              <a:t>s</a:t>
            </a:r>
            <a:r>
              <a:rPr sz="1350" i="1" baseline="-15432" dirty="0">
                <a:latin typeface="Times New Roman"/>
                <a:cs typeface="Times New Roman"/>
              </a:rPr>
              <a:t>i</a:t>
            </a:r>
            <a:endParaRPr sz="1350" baseline="-1543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66123" y="1281224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15518" y="1381870"/>
            <a:ext cx="679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40973" y="1383980"/>
            <a:ext cx="145676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67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238350" y="1380675"/>
            <a:ext cx="24802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30" dirty="0">
                <a:latin typeface="Times New Roman"/>
                <a:cs typeface="Times New Roman"/>
              </a:rPr>
              <a:t>n</a:t>
            </a:r>
            <a:r>
              <a:rPr sz="900" spc="3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36758" y="1391619"/>
            <a:ext cx="5438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25" dirty="0">
                <a:latin typeface="Times New Roman"/>
                <a:cs typeface="Times New Roman"/>
              </a:rPr>
              <a:t>2</a:t>
            </a:r>
            <a:r>
              <a:rPr sz="1600" dirty="0">
                <a:latin typeface="Times New Roman"/>
                <a:cs typeface="Times New Roman"/>
              </a:rPr>
              <a:t>!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35082" y="1222604"/>
            <a:ext cx="6058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54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  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74446" y="1303759"/>
            <a:ext cx="189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46520" y="1209825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32103" y="1798373"/>
            <a:ext cx="108622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general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006327" y="1865343"/>
            <a:ext cx="343647" cy="0"/>
          </a:xfrm>
          <a:custGeom>
            <a:avLst/>
            <a:gdLst/>
            <a:ahLst/>
            <a:cxnLst/>
            <a:rect l="l" t="t" r="r" b="b"/>
            <a:pathLst>
              <a:path w="292100">
                <a:moveTo>
                  <a:pt x="0" y="0"/>
                </a:moveTo>
                <a:lnTo>
                  <a:pt x="29184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27059" y="1694301"/>
            <a:ext cx="0" cy="342900"/>
          </a:xfrm>
          <a:custGeom>
            <a:avLst/>
            <a:gdLst/>
            <a:ahLst/>
            <a:cxnLst/>
            <a:rect l="l" t="t" r="r" b="b"/>
            <a:pathLst>
              <a:path h="534669">
                <a:moveTo>
                  <a:pt x="0" y="0"/>
                </a:moveTo>
                <a:lnTo>
                  <a:pt x="0" y="534162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31253" y="1701395"/>
            <a:ext cx="129689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5" dirty="0">
                <a:latin typeface="Times New Roman"/>
                <a:cs typeface="Times New Roman"/>
              </a:rPr>
              <a:t>s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r>
              <a:rPr sz="2050" spc="-160" dirty="0">
                <a:latin typeface="Symbol"/>
                <a:cs typeface="Symbol"/>
              </a:rPr>
              <a:t>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110" dirty="0">
                <a:latin typeface="Times New Roman"/>
                <a:cs typeface="Times New Roman"/>
              </a:rPr>
              <a:t> </a:t>
            </a:r>
            <a:r>
              <a:rPr sz="2050" spc="-165" dirty="0">
                <a:latin typeface="Symbol"/>
                <a:cs typeface="Symbol"/>
              </a:rPr>
              <a:t></a:t>
            </a:r>
            <a:r>
              <a:rPr sz="2050" spc="114" dirty="0">
                <a:latin typeface="Times New Roman"/>
                <a:cs typeface="Times New Roman"/>
              </a:rPr>
              <a:t> </a:t>
            </a:r>
            <a:r>
              <a:rPr sz="2800" spc="-415" dirty="0">
                <a:latin typeface="Symbol"/>
                <a:cs typeface="Symbol"/>
              </a:rPr>
              <a:t>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69696" y="1701395"/>
            <a:ext cx="9188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30" dirty="0">
                <a:latin typeface="Symbol"/>
                <a:cs typeface="Symbol"/>
              </a:rPr>
              <a:t>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41701" y="1973460"/>
            <a:ext cx="25624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45" dirty="0">
                <a:latin typeface="Symbol"/>
                <a:cs typeface="Symbol"/>
              </a:rPr>
              <a:t></a:t>
            </a:r>
            <a:r>
              <a:rPr sz="900" i="1" spc="-35" dirty="0">
                <a:latin typeface="Times New Roman"/>
                <a:cs typeface="Times New Roman"/>
              </a:rPr>
              <a:t>s</a:t>
            </a:r>
            <a:r>
              <a:rPr sz="1350" i="1" baseline="-15432" dirty="0">
                <a:latin typeface="Times New Roman"/>
                <a:cs typeface="Times New Roman"/>
              </a:rPr>
              <a:t>i</a:t>
            </a:r>
            <a:endParaRPr sz="1350" baseline="-15432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518972" y="1762586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69307" y="1863233"/>
            <a:ext cx="679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78190" y="1872982"/>
            <a:ext cx="5446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10" dirty="0">
                <a:latin typeface="Times New Roman"/>
                <a:cs typeface="Times New Roman"/>
              </a:rPr>
              <a:t>k</a:t>
            </a:r>
            <a:r>
              <a:rPr sz="1600" dirty="0">
                <a:latin typeface="Times New Roman"/>
                <a:cs typeface="Times New Roman"/>
              </a:rPr>
              <a:t>!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r>
              <a:rPr sz="1600" i="1" spc="110" dirty="0">
                <a:latin typeface="Times New Roman"/>
                <a:cs typeface="Times New Roman"/>
              </a:rPr>
              <a:t>s</a:t>
            </a:r>
            <a:r>
              <a:rPr sz="1350" i="1" baseline="43209" dirty="0">
                <a:latin typeface="Times New Roman"/>
                <a:cs typeface="Times New Roman"/>
              </a:rPr>
              <a:t>k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94974" y="1691188"/>
            <a:ext cx="89647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75195" y="1862038"/>
            <a:ext cx="24055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35" dirty="0">
                <a:latin typeface="Times New Roman"/>
                <a:cs typeface="Times New Roman"/>
              </a:rPr>
              <a:t>n</a:t>
            </a:r>
            <a:r>
              <a:rPr sz="900" spc="25" dirty="0">
                <a:latin typeface="Symbol"/>
                <a:cs typeface="Symbol"/>
              </a:rPr>
              <a:t></a:t>
            </a:r>
            <a:r>
              <a:rPr sz="900" i="1" dirty="0">
                <a:latin typeface="Times New Roman"/>
                <a:cs typeface="Times New Roman"/>
              </a:rPr>
              <a:t>k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82208" y="1865343"/>
            <a:ext cx="149412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0" y="0"/>
                </a:moveTo>
                <a:lnTo>
                  <a:pt x="12661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576200" y="1703967"/>
            <a:ext cx="61333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292" baseline="-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1275" y="1785123"/>
            <a:ext cx="1897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2298" y="2353977"/>
            <a:ext cx="79785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02685" y="2714692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5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35680" y="2631879"/>
            <a:ext cx="18235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Find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spc="50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95721" y="2722358"/>
            <a:ext cx="669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33838" y="2550732"/>
            <a:ext cx="440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090568" y="3790307"/>
            <a:ext cx="0" cy="150681"/>
          </a:xfrm>
          <a:custGeom>
            <a:avLst/>
            <a:gdLst/>
            <a:ahLst/>
            <a:cxnLst/>
            <a:rect l="l" t="t" r="r" b="b"/>
            <a:pathLst>
              <a:path h="234950">
                <a:moveTo>
                  <a:pt x="0" y="0"/>
                </a:moveTo>
                <a:lnTo>
                  <a:pt x="0" y="234695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32133" y="3162757"/>
            <a:ext cx="3795806" cy="8361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80365">
              <a:lnSpc>
                <a:spcPct val="100000"/>
              </a:lnSpc>
              <a:spcBef>
                <a:spcPts val="720"/>
              </a:spcBef>
              <a:tabLst>
                <a:tab pos="1365885" algn="l"/>
                <a:tab pos="2092325" algn="l"/>
                <a:tab pos="2440305" algn="l"/>
                <a:tab pos="2851785" algn="l"/>
                <a:tab pos="3213100" algn="l"/>
              </a:tabLst>
            </a:pPr>
            <a:r>
              <a:rPr sz="1600" i="1" u="sng" dirty="0">
                <a:latin typeface="Times New Roman"/>
                <a:cs typeface="Times New Roman"/>
              </a:rPr>
              <a:t> </a:t>
            </a:r>
            <a:r>
              <a:rPr sz="1600" i="1" u="sng" spc="180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s</a:t>
            </a:r>
            <a:r>
              <a:rPr sz="1600" i="1" u="sng" spc="-75" dirty="0">
                <a:latin typeface="Times New Roman"/>
                <a:cs typeface="Times New Roman"/>
              </a:rPr>
              <a:t> </a:t>
            </a:r>
            <a:r>
              <a:rPr sz="1600" u="sng" spc="114" dirty="0">
                <a:latin typeface="Symbol"/>
                <a:cs typeface="Symbol"/>
              </a:rPr>
              <a:t></a:t>
            </a:r>
            <a:r>
              <a:rPr sz="1600" u="sng" dirty="0">
                <a:latin typeface="Times New Roman"/>
                <a:cs typeface="Times New Roman"/>
              </a:rPr>
              <a:t>1 </a:t>
            </a:r>
            <a:r>
              <a:rPr sz="1600" u="sng" spc="-2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	A  </a:t>
            </a:r>
            <a:r>
              <a:rPr sz="1600" i="1" u="sng" spc="140" dirty="0">
                <a:latin typeface="Times New Roman"/>
                <a:cs typeface="Times New Roman"/>
              </a:rPr>
              <a:t> </a:t>
            </a:r>
            <a:r>
              <a:rPr sz="1600" i="1" spc="-5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9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	B 	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89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 	C 	</a:t>
            </a:r>
            <a:endParaRPr sz="16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  <a:spcBef>
                <a:spcPts val="310"/>
              </a:spcBef>
              <a:tabLst>
                <a:tab pos="1175385" algn="l"/>
                <a:tab pos="1866900" algn="l"/>
                <a:tab pos="2646680" algn="l"/>
              </a:tabLst>
            </a:pPr>
            <a:r>
              <a:rPr sz="1600" spc="7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3	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)	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7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2	</a:t>
            </a:r>
            <a:r>
              <a:rPr sz="1600" spc="6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s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-125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350" baseline="43209" dirty="0">
                <a:latin typeface="Times New Roman"/>
                <a:cs typeface="Times New Roman"/>
              </a:rPr>
              <a:t>3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54536" y="3782904"/>
            <a:ext cx="16666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31875" algn="l"/>
              </a:tabLst>
            </a:pPr>
            <a:r>
              <a:rPr sz="1600" i="1" spc="-15" dirty="0">
                <a:latin typeface="Times New Roman"/>
                <a:cs typeface="Times New Roman"/>
              </a:rPr>
              <a:t>C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Symbol"/>
                <a:cs typeface="Symbol"/>
              </a:rPr>
              <a:t></a:t>
            </a:r>
            <a:r>
              <a:rPr sz="1600" spc="-1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06154" y="3877993"/>
            <a:ext cx="30853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35" dirty="0">
                <a:latin typeface="Times New Roman"/>
                <a:cs typeface="Times New Roman"/>
              </a:rPr>
              <a:t>s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10" dirty="0">
                <a:latin typeface="Symbol"/>
                <a:cs typeface="Symbol"/>
              </a:rPr>
              <a:t>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851212" y="4216448"/>
            <a:ext cx="236071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40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77758" y="4059578"/>
            <a:ext cx="0" cy="313578"/>
          </a:xfrm>
          <a:custGeom>
            <a:avLst/>
            <a:gdLst/>
            <a:ahLst/>
            <a:cxnLst/>
            <a:rect l="l" t="t" r="r" b="b"/>
            <a:pathLst>
              <a:path h="488950">
                <a:moveTo>
                  <a:pt x="0" y="0"/>
                </a:moveTo>
                <a:lnTo>
                  <a:pt x="0" y="48844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679986" y="4216448"/>
            <a:ext cx="12326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4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1269746" y="4054806"/>
            <a:ext cx="208055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170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B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232" baseline="34722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165" baseline="34722" dirty="0">
                <a:latin typeface="Times New Roman"/>
                <a:cs typeface="Times New Roman"/>
              </a:rPr>
              <a:t> </a:t>
            </a:r>
            <a:r>
              <a:rPr sz="2000" spc="-145" dirty="0">
                <a:latin typeface="Symbol"/>
                <a:cs typeface="Symbol"/>
              </a:rPr>
              <a:t>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Symbol"/>
                <a:cs typeface="Symbol"/>
              </a:rPr>
              <a:t></a:t>
            </a:r>
            <a:r>
              <a:rPr sz="1600" spc="-85" dirty="0">
                <a:latin typeface="Times New Roman"/>
                <a:cs typeface="Times New Roman"/>
              </a:rPr>
              <a:t>1</a:t>
            </a:r>
            <a:r>
              <a:rPr sz="2000" spc="-150" dirty="0">
                <a:latin typeface="Symbol"/>
                <a:cs typeface="Symbol"/>
              </a:rPr>
              <a:t>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649789" y="4236567"/>
            <a:ext cx="4407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60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92399" y="4309997"/>
            <a:ext cx="3092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45" dirty="0">
                <a:latin typeface="Times New Roman"/>
                <a:cs typeface="Times New Roman"/>
              </a:rPr>
              <a:t>s</a:t>
            </a:r>
            <a:r>
              <a:rPr sz="900" spc="20" dirty="0">
                <a:latin typeface="Symbol"/>
                <a:cs typeface="Symbol"/>
              </a:rPr>
              <a:t></a:t>
            </a:r>
            <a:r>
              <a:rPr sz="900" spc="-10" dirty="0">
                <a:latin typeface="Symbol"/>
                <a:cs typeface="Symbol"/>
              </a:rPr>
              <a:t></a:t>
            </a:r>
            <a:r>
              <a:rPr sz="900" spc="-5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896930" y="4656272"/>
            <a:ext cx="339165" cy="0"/>
          </a:xfrm>
          <a:custGeom>
            <a:avLst/>
            <a:gdLst/>
            <a:ahLst/>
            <a:cxnLst/>
            <a:rect l="l" t="t" r="r" b="b"/>
            <a:pathLst>
              <a:path w="288289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827468" y="4485229"/>
            <a:ext cx="0" cy="342900"/>
          </a:xfrm>
          <a:custGeom>
            <a:avLst/>
            <a:gdLst/>
            <a:ahLst/>
            <a:cxnLst/>
            <a:rect l="l" t="t" r="r" b="b"/>
            <a:pathLst>
              <a:path h="534670">
                <a:moveTo>
                  <a:pt x="0" y="0"/>
                </a:moveTo>
                <a:lnTo>
                  <a:pt x="0" y="534161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574228" y="4656272"/>
            <a:ext cx="236071" cy="0"/>
          </a:xfrm>
          <a:custGeom>
            <a:avLst/>
            <a:gdLst/>
            <a:ahLst/>
            <a:cxnLst/>
            <a:rect l="l" t="t" r="r" b="b"/>
            <a:pathLst>
              <a:path w="200660">
                <a:moveTo>
                  <a:pt x="0" y="0"/>
                </a:moveTo>
                <a:lnTo>
                  <a:pt x="20040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101353" y="4499890"/>
            <a:ext cx="0" cy="312764"/>
          </a:xfrm>
          <a:custGeom>
            <a:avLst/>
            <a:gdLst/>
            <a:ahLst/>
            <a:cxnLst/>
            <a:rect l="l" t="t" r="r" b="b"/>
            <a:pathLst>
              <a:path h="487679">
                <a:moveTo>
                  <a:pt x="0" y="0"/>
                </a:moveTo>
                <a:lnTo>
                  <a:pt x="0" y="487679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94935" y="4656272"/>
            <a:ext cx="127747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34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79987" y="4656272"/>
            <a:ext cx="145676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60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256715" y="4543986"/>
            <a:ext cx="589429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-150" dirty="0">
                <a:latin typeface="Symbol"/>
                <a:cs typeface="Symbol"/>
              </a:rPr>
              <a:t>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spc="-85" dirty="0">
                <a:latin typeface="Times New Roman"/>
                <a:cs typeface="Times New Roman"/>
              </a:rPr>
              <a:t>1</a:t>
            </a:r>
            <a:r>
              <a:rPr sz="2050" spc="-165" dirty="0">
                <a:latin typeface="Symbol"/>
                <a:cs typeface="Symbol"/>
              </a:rPr>
              <a:t></a:t>
            </a:r>
            <a:endParaRPr sz="20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190016" y="4495086"/>
            <a:ext cx="160692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5375" algn="l"/>
              </a:tabLst>
            </a:pP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-15" baseline="34722" dirty="0">
                <a:latin typeface="Times New Roman"/>
                <a:cs typeface="Times New Roman"/>
              </a:rPr>
              <a:t>1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87" baseline="34722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</a:t>
            </a:r>
            <a:r>
              <a:rPr sz="2400" i="1" baseline="34722" dirty="0">
                <a:latin typeface="Times New Roman"/>
                <a:cs typeface="Times New Roman"/>
              </a:rPr>
              <a:t> </a:t>
            </a:r>
            <a:r>
              <a:rPr sz="2400" i="1" spc="-150" baseline="34722" dirty="0">
                <a:latin typeface="Times New Roman"/>
                <a:cs typeface="Times New Roman"/>
              </a:rPr>
              <a:t> </a:t>
            </a:r>
            <a:r>
              <a:rPr sz="1600" spc="-150" dirty="0">
                <a:latin typeface="Times New Roman"/>
                <a:cs typeface="Times New Roman"/>
              </a:rPr>
              <a:t>(</a:t>
            </a:r>
            <a:r>
              <a:rPr sz="1600" spc="-135" dirty="0">
                <a:latin typeface="Times New Roman"/>
                <a:cs typeface="Times New Roman"/>
              </a:rPr>
              <a:t>1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91692" y="4676847"/>
            <a:ext cx="4213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2 </a:t>
            </a:r>
            <a:r>
              <a:rPr sz="1600" i="1" spc="-10" dirty="0">
                <a:latin typeface="Times New Roman"/>
                <a:cs typeface="Times New Roman"/>
              </a:rPr>
              <a:t>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76818" y="4676978"/>
            <a:ext cx="4586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40" dirty="0">
                <a:latin typeface="Times New Roman"/>
                <a:cs typeface="Times New Roman"/>
              </a:rPr>
              <a:t>2</a:t>
            </a:r>
            <a:r>
              <a:rPr sz="1600" spc="-10" dirty="0">
                <a:latin typeface="Times New Roman"/>
                <a:cs typeface="Times New Roman"/>
              </a:rPr>
              <a:t>!</a:t>
            </a:r>
            <a:r>
              <a:rPr sz="1600" spc="-16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80622" y="4495216"/>
            <a:ext cx="7993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-15" baseline="-34722" dirty="0">
                <a:latin typeface="Times New Roman"/>
                <a:cs typeface="Times New Roman"/>
              </a:rPr>
              <a:t>A</a:t>
            </a:r>
            <a:r>
              <a:rPr sz="2400" i="1" spc="-120" baseline="-34722" dirty="0">
                <a:latin typeface="Times New Roman"/>
                <a:cs typeface="Times New Roman"/>
              </a:rPr>
              <a:t> </a:t>
            </a:r>
            <a:r>
              <a:rPr sz="2400" spc="-15" baseline="-34722" dirty="0">
                <a:latin typeface="Symbol"/>
                <a:cs typeface="Symbol"/>
              </a:rPr>
              <a:t></a:t>
            </a:r>
            <a:r>
              <a:rPr sz="2400" spc="254" baseline="-34722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1600" i="1" spc="-10" dirty="0">
                <a:latin typeface="Times New Roman"/>
                <a:cs typeface="Times New Roman"/>
              </a:rPr>
              <a:t>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116040" y="4749729"/>
            <a:ext cx="3092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30" dirty="0">
                <a:latin typeface="Symbol"/>
                <a:cs typeface="Symbol"/>
              </a:rPr>
              <a:t></a:t>
            </a:r>
            <a:r>
              <a:rPr sz="900" spc="-10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42200" y="4764389"/>
            <a:ext cx="30928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50" dirty="0">
                <a:latin typeface="Times New Roman"/>
                <a:cs typeface="Times New Roman"/>
              </a:rPr>
              <a:t>s</a:t>
            </a:r>
            <a:r>
              <a:rPr sz="900" spc="25" dirty="0">
                <a:latin typeface="Symbol"/>
                <a:cs typeface="Symbol"/>
              </a:rPr>
              <a:t></a:t>
            </a:r>
            <a:r>
              <a:rPr sz="900" spc="-5" dirty="0">
                <a:latin typeface="Symbol"/>
                <a:cs typeface="Symbol"/>
              </a:rPr>
              <a:t></a:t>
            </a: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123186" y="4663887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085534" y="4482093"/>
            <a:ext cx="97118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841350" y="5087788"/>
            <a:ext cx="683559" cy="0"/>
          </a:xfrm>
          <a:custGeom>
            <a:avLst/>
            <a:gdLst/>
            <a:ahLst/>
            <a:cxnLst/>
            <a:rect l="l" t="t" r="r" b="b"/>
            <a:pathLst>
              <a:path w="581025">
                <a:moveTo>
                  <a:pt x="0" y="0"/>
                </a:moveTo>
                <a:lnTo>
                  <a:pt x="58064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55751" y="5087788"/>
            <a:ext cx="674594" cy="0"/>
          </a:xfrm>
          <a:custGeom>
            <a:avLst/>
            <a:gdLst/>
            <a:ahLst/>
            <a:cxnLst/>
            <a:rect l="l" t="t" r="r" b="b"/>
            <a:pathLst>
              <a:path w="573405">
                <a:moveTo>
                  <a:pt x="0" y="0"/>
                </a:moveTo>
                <a:lnTo>
                  <a:pt x="57302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832238" y="5005225"/>
            <a:ext cx="9659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So 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600" spc="50" dirty="0">
                <a:latin typeface="Times New Roman"/>
                <a:cs typeface="Times New Roman"/>
              </a:rPr>
              <a:t>(</a:t>
            </a:r>
            <a:r>
              <a:rPr sz="1600" i="1" spc="45" dirty="0">
                <a:latin typeface="Times New Roman"/>
                <a:cs typeface="Times New Roman"/>
              </a:rPr>
              <a:t>s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834523" y="5095520"/>
            <a:ext cx="15845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9305" algn="l"/>
              </a:tabLst>
            </a:pP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70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	</a:t>
            </a:r>
            <a:r>
              <a:rPr sz="1600" spc="5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s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254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1</a:t>
            </a:r>
            <a:r>
              <a:rPr sz="1600" spc="45" dirty="0">
                <a:latin typeface="Times New Roman"/>
                <a:cs typeface="Times New Roman"/>
              </a:rPr>
              <a:t>)</a:t>
            </a:r>
            <a:r>
              <a:rPr sz="1350" spc="-7" baseline="43209" dirty="0">
                <a:latin typeface="Times New Roman"/>
                <a:cs typeface="Times New Roman"/>
              </a:rPr>
              <a:t>3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108035" y="4926113"/>
            <a:ext cx="10638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9305" algn="l"/>
              </a:tabLst>
            </a:pPr>
            <a:r>
              <a:rPr sz="1600" spc="-10" dirty="0">
                <a:latin typeface="Times New Roman"/>
                <a:cs typeface="Times New Roman"/>
              </a:rPr>
              <a:t>1	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61754" y="5005224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03044" y="5298811"/>
            <a:ext cx="19087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t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Symbol"/>
                <a:cs typeface="Symbol"/>
              </a:rPr>
              <a:t></a:t>
            </a:r>
            <a:r>
              <a:rPr sz="1350" i="1" baseline="43209" dirty="0">
                <a:latin typeface="Times New Roman"/>
                <a:cs typeface="Times New Roman"/>
              </a:rPr>
              <a:t>t</a:t>
            </a:r>
            <a:r>
              <a:rPr sz="1350" i="1" spc="22" baseline="43209" dirty="0">
                <a:latin typeface="Times New Roman"/>
                <a:cs typeface="Times New Roman"/>
              </a:rPr>
              <a:t> </a:t>
            </a:r>
            <a:r>
              <a:rPr sz="2400" spc="-409" dirty="0">
                <a:latin typeface="Symbol"/>
                <a:cs typeface="Symbol"/>
              </a:rPr>
              <a:t>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</a:t>
            </a:r>
            <a:r>
              <a:rPr sz="1600" spc="-15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t</a:t>
            </a:r>
            <a:r>
              <a:rPr sz="1600" i="1" spc="-235" dirty="0">
                <a:latin typeface="Times New Roman"/>
                <a:cs typeface="Times New Roman"/>
              </a:rPr>
              <a:t> 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2400" spc="-280" dirty="0">
                <a:latin typeface="Symbol"/>
                <a:cs typeface="Symbol"/>
              </a:rPr>
              <a:t>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83" name="object 83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254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Microsoft Office PowerPoint</Application>
  <PresentationFormat>On-screen Show (4:3)</PresentationFormat>
  <Paragraphs>343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2018-11-14T06:30:21Z</dcterms:created>
  <dcterms:modified xsi:type="dcterms:W3CDTF">2018-11-14T06:30:35Z</dcterms:modified>
</cp:coreProperties>
</file>