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28B66A-90D7-4558-A3D0-FAA2D1EA1D26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EF1CE-059C-4128-AE16-289C0270863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A2EF-35D5-467A-827B-3A176EC7F128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7569-BD0A-42EC-B0D1-3CB9A2CF60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A2EF-35D5-467A-827B-3A176EC7F128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7569-BD0A-42EC-B0D1-3CB9A2CF60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A2EF-35D5-467A-827B-3A176EC7F128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7569-BD0A-42EC-B0D1-3CB9A2CF60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A2EF-35D5-467A-827B-3A176EC7F128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7569-BD0A-42EC-B0D1-3CB9A2CF60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A2EF-35D5-467A-827B-3A176EC7F128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7569-BD0A-42EC-B0D1-3CB9A2CF60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A2EF-35D5-467A-827B-3A176EC7F128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7569-BD0A-42EC-B0D1-3CB9A2CF60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A2EF-35D5-467A-827B-3A176EC7F128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7569-BD0A-42EC-B0D1-3CB9A2CF60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A2EF-35D5-467A-827B-3A176EC7F128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7569-BD0A-42EC-B0D1-3CB9A2CF60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A2EF-35D5-467A-827B-3A176EC7F128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7569-BD0A-42EC-B0D1-3CB9A2CF60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A2EF-35D5-467A-827B-3A176EC7F128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7569-BD0A-42EC-B0D1-3CB9A2CF60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A2EF-35D5-467A-827B-3A176EC7F128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7569-BD0A-42EC-B0D1-3CB9A2CF60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6A2EF-35D5-467A-827B-3A176EC7F128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47569-BD0A-42EC-B0D1-3CB9A2CF607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foxitsoftware.com/shoppin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foxitsoftware.com/shoppi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foxitsoftware.com/shoppin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foxitsoftware.com/shoppin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foxitsoftware.com/shoppin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foxitsoftware.com/shopp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17371" y="1152339"/>
            <a:ext cx="2002865" cy="0"/>
          </a:xfrm>
          <a:custGeom>
            <a:avLst/>
            <a:gdLst/>
            <a:ahLst/>
            <a:cxnLst/>
            <a:rect l="l" t="t" r="r" b="b"/>
            <a:pathLst>
              <a:path w="1702435">
                <a:moveTo>
                  <a:pt x="0" y="0"/>
                </a:moveTo>
                <a:lnTo>
                  <a:pt x="1702308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417371" y="1592163"/>
            <a:ext cx="2475753" cy="0"/>
          </a:xfrm>
          <a:custGeom>
            <a:avLst/>
            <a:gdLst/>
            <a:ahLst/>
            <a:cxnLst/>
            <a:rect l="l" t="t" r="r" b="b"/>
            <a:pathLst>
              <a:path w="2104390">
                <a:moveTo>
                  <a:pt x="0" y="0"/>
                </a:moveTo>
                <a:lnTo>
                  <a:pt x="2103882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17371" y="2024658"/>
            <a:ext cx="1476935" cy="0"/>
          </a:xfrm>
          <a:custGeom>
            <a:avLst/>
            <a:gdLst/>
            <a:ahLst/>
            <a:cxnLst/>
            <a:rect l="l" t="t" r="r" b="b"/>
            <a:pathLst>
              <a:path w="1255395">
                <a:moveTo>
                  <a:pt x="0" y="0"/>
                </a:moveTo>
                <a:lnTo>
                  <a:pt x="1255014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32612" y="2435649"/>
            <a:ext cx="223371" cy="0"/>
          </a:xfrm>
          <a:custGeom>
            <a:avLst/>
            <a:gdLst/>
            <a:ahLst/>
            <a:cxnLst/>
            <a:rect l="l" t="t" r="r" b="b"/>
            <a:pathLst>
              <a:path w="189864">
                <a:moveTo>
                  <a:pt x="0" y="0"/>
                </a:moveTo>
                <a:lnTo>
                  <a:pt x="18973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40563" y="2435649"/>
            <a:ext cx="168088" cy="0"/>
          </a:xfrm>
          <a:custGeom>
            <a:avLst/>
            <a:gdLst/>
            <a:ahLst/>
            <a:cxnLst/>
            <a:rect l="l" t="t" r="r" b="b"/>
            <a:pathLst>
              <a:path w="142875">
                <a:moveTo>
                  <a:pt x="0" y="0"/>
                </a:moveTo>
                <a:lnTo>
                  <a:pt x="1424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17371" y="2586655"/>
            <a:ext cx="1903506" cy="0"/>
          </a:xfrm>
          <a:custGeom>
            <a:avLst/>
            <a:gdLst/>
            <a:ahLst/>
            <a:cxnLst/>
            <a:rect l="l" t="t" r="r" b="b"/>
            <a:pathLst>
              <a:path w="1617979">
                <a:moveTo>
                  <a:pt x="0" y="0"/>
                </a:moveTo>
                <a:lnTo>
                  <a:pt x="1617726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32612" y="2997646"/>
            <a:ext cx="168088" cy="0"/>
          </a:xfrm>
          <a:custGeom>
            <a:avLst/>
            <a:gdLst/>
            <a:ahLst/>
            <a:cxnLst/>
            <a:rect l="l" t="t" r="r" b="b"/>
            <a:pathLst>
              <a:path w="142875">
                <a:moveTo>
                  <a:pt x="0" y="0"/>
                </a:moveTo>
                <a:lnTo>
                  <a:pt x="1424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059706" y="2997646"/>
            <a:ext cx="222624" cy="0"/>
          </a:xfrm>
          <a:custGeom>
            <a:avLst/>
            <a:gdLst/>
            <a:ahLst/>
            <a:cxnLst/>
            <a:rect l="l" t="t" r="r" b="b"/>
            <a:pathLst>
              <a:path w="189229">
                <a:moveTo>
                  <a:pt x="0" y="0"/>
                </a:moveTo>
                <a:lnTo>
                  <a:pt x="18897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17371" y="3148652"/>
            <a:ext cx="2836582" cy="0"/>
          </a:xfrm>
          <a:custGeom>
            <a:avLst/>
            <a:gdLst/>
            <a:ahLst/>
            <a:cxnLst/>
            <a:rect l="l" t="t" r="r" b="b"/>
            <a:pathLst>
              <a:path w="2411095">
                <a:moveTo>
                  <a:pt x="0" y="0"/>
                </a:moveTo>
                <a:lnTo>
                  <a:pt x="2410967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832224" y="2266172"/>
            <a:ext cx="7406341" cy="23057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801370" algn="r">
              <a:lnSpc>
                <a:spcPct val="100000"/>
              </a:lnSpc>
            </a:pPr>
            <a:r>
              <a:rPr sz="2400" spc="-15" baseline="-24305" dirty="0">
                <a:latin typeface="Times New Roman"/>
                <a:cs typeface="Times New Roman"/>
              </a:rPr>
              <a:t>)</a:t>
            </a:r>
            <a:r>
              <a:rPr sz="2400" spc="-157" baseline="-24305" dirty="0">
                <a:latin typeface="Times New Roman"/>
                <a:cs typeface="Times New Roman"/>
              </a:rPr>
              <a:t> </a:t>
            </a:r>
            <a:r>
              <a:rPr sz="2400" spc="-15" baseline="-24305" dirty="0">
                <a:latin typeface="Symbol"/>
                <a:cs typeface="Symbol"/>
              </a:rPr>
              <a:t></a:t>
            </a:r>
            <a:r>
              <a:rPr sz="2400" spc="-157" baseline="-24305" dirty="0">
                <a:latin typeface="Times New Roman"/>
                <a:cs typeface="Times New Roman"/>
              </a:rPr>
              <a:t> </a:t>
            </a:r>
            <a:r>
              <a:rPr sz="2475" i="1" spc="-60" baseline="10101" dirty="0">
                <a:latin typeface="Symbol"/>
                <a:cs typeface="Symbol"/>
              </a:rPr>
              <a:t></a:t>
            </a:r>
            <a:r>
              <a:rPr sz="2475" i="1" spc="157" baseline="10101" dirty="0">
                <a:latin typeface="Times New Roman"/>
                <a:cs typeface="Times New Roman"/>
              </a:rPr>
              <a:t> </a:t>
            </a:r>
            <a:r>
              <a:rPr sz="2400" i="1" spc="97" baseline="-24305" dirty="0">
                <a:latin typeface="Times New Roman"/>
                <a:cs typeface="Times New Roman"/>
              </a:rPr>
              <a:t>e</a:t>
            </a:r>
            <a:r>
              <a:rPr sz="900" spc="-20" dirty="0">
                <a:latin typeface="Symbol"/>
                <a:cs typeface="Symbol"/>
              </a:rPr>
              <a:t></a:t>
            </a:r>
            <a:r>
              <a:rPr sz="950" i="1" spc="-35" dirty="0">
                <a:latin typeface="Symbol"/>
                <a:cs typeface="Symbol"/>
              </a:rPr>
              <a:t></a:t>
            </a:r>
            <a:r>
              <a:rPr sz="950" i="1" spc="-70" dirty="0">
                <a:latin typeface="Times New Roman"/>
                <a:cs typeface="Times New Roman"/>
              </a:rPr>
              <a:t> </a:t>
            </a:r>
            <a:r>
              <a:rPr sz="900" i="1" dirty="0">
                <a:latin typeface="Times New Roman"/>
                <a:cs typeface="Times New Roman"/>
              </a:rPr>
              <a:t>s</a:t>
            </a:r>
            <a:endParaRPr sz="900">
              <a:latin typeface="Times New Roman"/>
              <a:cs typeface="Times New Roman"/>
            </a:endParaRPr>
          </a:p>
          <a:p>
            <a:pPr marR="1152525" algn="r">
              <a:lnSpc>
                <a:spcPts val="1525"/>
              </a:lnSpc>
              <a:spcBef>
                <a:spcPts val="25"/>
              </a:spcBef>
            </a:pPr>
            <a:r>
              <a:rPr sz="1600" i="1" spc="-10" dirty="0">
                <a:latin typeface="Times New Roman"/>
                <a:cs typeface="Times New Roman"/>
              </a:rPr>
              <a:t>s</a:t>
            </a:r>
            <a:endParaRPr sz="1600">
              <a:latin typeface="Times New Roman"/>
              <a:cs typeface="Times New Roman"/>
            </a:endParaRPr>
          </a:p>
          <a:p>
            <a:pPr marR="1196340" algn="r">
              <a:lnSpc>
                <a:spcPts val="1525"/>
              </a:lnSpc>
            </a:pPr>
            <a:r>
              <a:rPr sz="900" spc="10" dirty="0">
                <a:latin typeface="Times New Roman"/>
                <a:cs typeface="Times New Roman"/>
              </a:rPr>
              <a:t>2</a:t>
            </a:r>
            <a:r>
              <a:rPr sz="950" i="1" spc="-35" dirty="0">
                <a:latin typeface="Symbol"/>
                <a:cs typeface="Symbol"/>
              </a:rPr>
              <a:t></a:t>
            </a:r>
            <a:r>
              <a:rPr sz="950" i="1" spc="-70" dirty="0">
                <a:latin typeface="Times New Roman"/>
                <a:cs typeface="Times New Roman"/>
              </a:rPr>
              <a:t> </a:t>
            </a:r>
            <a:r>
              <a:rPr sz="900" i="1" dirty="0">
                <a:latin typeface="Times New Roman"/>
                <a:cs typeface="Times New Roman"/>
              </a:rPr>
              <a:t>s</a:t>
            </a:r>
            <a:r>
              <a:rPr sz="900" i="1" spc="-15" dirty="0">
                <a:latin typeface="Times New Roman"/>
                <a:cs typeface="Times New Roman"/>
              </a:rPr>
              <a:t> </a:t>
            </a:r>
            <a:r>
              <a:rPr sz="2400" spc="-15" baseline="-24305" dirty="0">
                <a:latin typeface="Times New Roman"/>
                <a:cs typeface="Times New Roman"/>
              </a:rPr>
              <a:t>)</a:t>
            </a:r>
            <a:endParaRPr sz="2400" baseline="-24305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2250">
              <a:latin typeface="Times New Roman"/>
              <a:cs typeface="Times New Roman"/>
            </a:endParaRPr>
          </a:p>
          <a:p>
            <a:pPr marR="5080" algn="r">
              <a:lnSpc>
                <a:spcPts val="1220"/>
              </a:lnSpc>
            </a:pPr>
            <a:r>
              <a:rPr sz="1600" spc="105" dirty="0">
                <a:latin typeface="Symbol"/>
                <a:cs typeface="Symbol"/>
              </a:rPr>
              <a:t></a:t>
            </a:r>
            <a:r>
              <a:rPr sz="1600" spc="-140" dirty="0">
                <a:latin typeface="Times New Roman"/>
                <a:cs typeface="Times New Roman"/>
              </a:rPr>
              <a:t>1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14" dirty="0">
                <a:latin typeface="Times New Roman"/>
                <a:cs typeface="Times New Roman"/>
              </a:rPr>
              <a:t> </a:t>
            </a:r>
            <a:r>
              <a:rPr sz="2400" spc="-15" baseline="34722" dirty="0">
                <a:latin typeface="Times New Roman"/>
                <a:cs typeface="Times New Roman"/>
              </a:rPr>
              <a:t>1</a:t>
            </a:r>
            <a:r>
              <a:rPr sz="2400" spc="292" baseline="34722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(</a:t>
            </a:r>
            <a:r>
              <a:rPr sz="1600" i="1" spc="65" dirty="0">
                <a:latin typeface="Times New Roman"/>
                <a:cs typeface="Times New Roman"/>
              </a:rPr>
              <a:t>e</a:t>
            </a:r>
            <a:r>
              <a:rPr sz="1350" spc="-44" baseline="43209" dirty="0">
                <a:latin typeface="Symbol"/>
                <a:cs typeface="Symbol"/>
              </a:rPr>
              <a:t></a:t>
            </a:r>
            <a:r>
              <a:rPr sz="1425" i="1" spc="-52" baseline="40935" dirty="0">
                <a:latin typeface="Symbol"/>
                <a:cs typeface="Symbol"/>
              </a:rPr>
              <a:t></a:t>
            </a:r>
            <a:r>
              <a:rPr sz="1425" i="1" spc="-104" baseline="40935" dirty="0">
                <a:latin typeface="Times New Roman"/>
                <a:cs typeface="Times New Roman"/>
              </a:rPr>
              <a:t> </a:t>
            </a:r>
            <a:r>
              <a:rPr sz="1350" i="1" baseline="43209" dirty="0">
                <a:latin typeface="Times New Roman"/>
                <a:cs typeface="Times New Roman"/>
              </a:rPr>
              <a:t>s </a:t>
            </a:r>
            <a:r>
              <a:rPr sz="1350" i="1" spc="60" baseline="43209" dirty="0">
                <a:latin typeface="Times New Roman"/>
                <a:cs typeface="Times New Roman"/>
              </a:rPr>
              <a:t> </a:t>
            </a:r>
            <a:r>
              <a:rPr sz="1600" spc="100" dirty="0">
                <a:latin typeface="Symbol"/>
                <a:cs typeface="Symbol"/>
              </a:rPr>
              <a:t></a:t>
            </a:r>
            <a:r>
              <a:rPr sz="1600" spc="-135" dirty="0">
                <a:latin typeface="Times New Roman"/>
                <a:cs typeface="Times New Roman"/>
              </a:rPr>
              <a:t>1</a:t>
            </a:r>
            <a:r>
              <a:rPr sz="1600" spc="65" dirty="0">
                <a:latin typeface="Times New Roman"/>
                <a:cs typeface="Times New Roman"/>
              </a:rPr>
              <a:t>)</a:t>
            </a:r>
            <a:r>
              <a:rPr sz="1350" baseline="43209" dirty="0">
                <a:latin typeface="Times New Roman"/>
                <a:cs typeface="Times New Roman"/>
              </a:rPr>
              <a:t>2</a:t>
            </a:r>
            <a:endParaRPr sz="1350" baseline="43209">
              <a:latin typeface="Times New Roman"/>
              <a:cs typeface="Times New Roman"/>
            </a:endParaRPr>
          </a:p>
          <a:p>
            <a:pPr marR="800100" algn="r">
              <a:lnSpc>
                <a:spcPts val="1220"/>
              </a:lnSpc>
            </a:pPr>
            <a:r>
              <a:rPr sz="2400" i="1" spc="150" baseline="-24305" dirty="0">
                <a:latin typeface="Times New Roman"/>
                <a:cs typeface="Times New Roman"/>
              </a:rPr>
              <a:t>s</a:t>
            </a:r>
            <a:r>
              <a:rPr sz="900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  <a:p>
            <a:pPr marL="12700" indent="4758055">
              <a:lnSpc>
                <a:spcPct val="100000"/>
              </a:lnSpc>
              <a:spcBef>
                <a:spcPts val="645"/>
              </a:spcBef>
            </a:pPr>
            <a:r>
              <a:rPr sz="1600" spc="-10" dirty="0">
                <a:latin typeface="Times New Roman"/>
                <a:cs typeface="Times New Roman"/>
              </a:rPr>
              <a:t>1</a:t>
            </a:r>
            <a:r>
              <a:rPr sz="1600" spc="-254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</a:t>
            </a:r>
            <a:r>
              <a:rPr sz="1600" spc="-130" dirty="0">
                <a:latin typeface="Times New Roman"/>
                <a:cs typeface="Times New Roman"/>
              </a:rPr>
              <a:t> </a:t>
            </a:r>
            <a:r>
              <a:rPr sz="1600" i="1" spc="65" dirty="0">
                <a:latin typeface="Times New Roman"/>
                <a:cs typeface="Times New Roman"/>
              </a:rPr>
              <a:t>e</a:t>
            </a:r>
            <a:r>
              <a:rPr sz="1350" spc="37" baseline="43209" dirty="0">
                <a:latin typeface="Symbol"/>
                <a:cs typeface="Symbol"/>
              </a:rPr>
              <a:t></a:t>
            </a:r>
            <a:r>
              <a:rPr sz="1350" spc="15" baseline="43209" dirty="0">
                <a:latin typeface="Times New Roman"/>
                <a:cs typeface="Times New Roman"/>
              </a:rPr>
              <a:t>2</a:t>
            </a:r>
            <a:r>
              <a:rPr sz="1425" i="1" spc="-52" baseline="40935" dirty="0">
                <a:latin typeface="Symbol"/>
                <a:cs typeface="Symbol"/>
              </a:rPr>
              <a:t></a:t>
            </a:r>
            <a:r>
              <a:rPr sz="1425" i="1" spc="-104" baseline="40935" dirty="0">
                <a:latin typeface="Times New Roman"/>
                <a:cs typeface="Times New Roman"/>
              </a:rPr>
              <a:t> </a:t>
            </a:r>
            <a:r>
              <a:rPr sz="1350" i="1" baseline="43209" dirty="0">
                <a:latin typeface="Times New Roman"/>
                <a:cs typeface="Times New Roman"/>
              </a:rPr>
              <a:t>s</a:t>
            </a:r>
            <a:r>
              <a:rPr sz="1350" i="1" spc="-15" baseline="43209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90"/>
              </a:spcBef>
            </a:pPr>
            <a:r>
              <a:rPr sz="1600" b="1" i="1" u="heavy" dirty="0">
                <a:latin typeface="Times New Roman"/>
                <a:cs typeface="Times New Roman"/>
              </a:rPr>
              <a:t>Inve</a:t>
            </a:r>
            <a:r>
              <a:rPr sz="1600" b="1" i="1" u="heavy" spc="-10" dirty="0">
                <a:latin typeface="Times New Roman"/>
                <a:cs typeface="Times New Roman"/>
              </a:rPr>
              <a:t>r</a:t>
            </a:r>
            <a:r>
              <a:rPr sz="1600" b="1" i="1" u="heavy" dirty="0">
                <a:latin typeface="Times New Roman"/>
                <a:cs typeface="Times New Roman"/>
              </a:rPr>
              <a:t>se</a:t>
            </a:r>
            <a:r>
              <a:rPr sz="1600" b="1" i="1" u="heavy" spc="-5" dirty="0">
                <a:latin typeface="Times New Roman"/>
                <a:cs typeface="Times New Roman"/>
              </a:rPr>
              <a:t> </a:t>
            </a:r>
            <a:r>
              <a:rPr sz="1600" b="1" i="1" u="heavy" dirty="0">
                <a:latin typeface="Times New Roman"/>
                <a:cs typeface="Times New Roman"/>
              </a:rPr>
              <a:t>Lap</a:t>
            </a:r>
            <a:r>
              <a:rPr sz="1600" b="1" i="1" u="heavy" spc="-10" dirty="0">
                <a:latin typeface="Times New Roman"/>
                <a:cs typeface="Times New Roman"/>
              </a:rPr>
              <a:t>l</a:t>
            </a:r>
            <a:r>
              <a:rPr sz="1600" b="1" i="1" u="heavy" dirty="0">
                <a:latin typeface="Times New Roman"/>
                <a:cs typeface="Times New Roman"/>
              </a:rPr>
              <a:t>ace</a:t>
            </a:r>
            <a:r>
              <a:rPr sz="1600" b="1" i="1" u="heavy" spc="-5" dirty="0">
                <a:latin typeface="Times New Roman"/>
                <a:cs typeface="Times New Roman"/>
              </a:rPr>
              <a:t> </a:t>
            </a:r>
            <a:r>
              <a:rPr sz="1600" b="1" i="1" u="heavy" dirty="0">
                <a:latin typeface="Times New Roman"/>
                <a:cs typeface="Times New Roman"/>
              </a:rPr>
              <a:t>Trans</a:t>
            </a:r>
            <a:r>
              <a:rPr sz="1600" b="1" i="1" u="heavy" spc="-10" dirty="0">
                <a:latin typeface="Times New Roman"/>
                <a:cs typeface="Times New Roman"/>
              </a:rPr>
              <a:t>f</a:t>
            </a:r>
            <a:r>
              <a:rPr sz="1600" b="1" i="1" u="heavy" dirty="0">
                <a:latin typeface="Times New Roman"/>
                <a:cs typeface="Times New Roman"/>
              </a:rPr>
              <a:t>o</a:t>
            </a:r>
            <a:r>
              <a:rPr sz="1600" b="1" i="1" u="heavy" spc="-10" dirty="0">
                <a:latin typeface="Times New Roman"/>
                <a:cs typeface="Times New Roman"/>
              </a:rPr>
              <a:t>r</a:t>
            </a:r>
            <a:r>
              <a:rPr sz="1600" b="1" i="1" u="heavy" dirty="0">
                <a:latin typeface="Times New Roman"/>
                <a:cs typeface="Times New Roman"/>
              </a:rPr>
              <a:t>m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62896" y="3816697"/>
            <a:ext cx="7618506" cy="0"/>
          </a:xfrm>
          <a:custGeom>
            <a:avLst/>
            <a:gdLst/>
            <a:ahLst/>
            <a:cxnLst/>
            <a:rect l="l" t="t" r="r" b="b"/>
            <a:pathLst>
              <a:path w="6475730">
                <a:moveTo>
                  <a:pt x="0" y="0"/>
                </a:moveTo>
                <a:lnTo>
                  <a:pt x="647547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657575" y="4246259"/>
            <a:ext cx="120276" cy="0"/>
          </a:xfrm>
          <a:custGeom>
            <a:avLst/>
            <a:gdLst/>
            <a:ahLst/>
            <a:cxnLst/>
            <a:rect l="l" t="t" r="r" b="b"/>
            <a:pathLst>
              <a:path w="102234">
                <a:moveTo>
                  <a:pt x="0" y="0"/>
                </a:moveTo>
                <a:lnTo>
                  <a:pt x="102108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179807" y="4246259"/>
            <a:ext cx="674594" cy="0"/>
          </a:xfrm>
          <a:custGeom>
            <a:avLst/>
            <a:gdLst/>
            <a:ahLst/>
            <a:cxnLst/>
            <a:rect l="l" t="t" r="r" b="b"/>
            <a:pathLst>
              <a:path w="573404">
                <a:moveTo>
                  <a:pt x="0" y="0"/>
                </a:moveTo>
                <a:lnTo>
                  <a:pt x="573024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097357" y="4246259"/>
            <a:ext cx="658159" cy="0"/>
          </a:xfrm>
          <a:custGeom>
            <a:avLst/>
            <a:gdLst/>
            <a:ahLst/>
            <a:cxnLst/>
            <a:rect l="l" t="t" r="r" b="b"/>
            <a:pathLst>
              <a:path w="559434">
                <a:moveTo>
                  <a:pt x="0" y="0"/>
                </a:moveTo>
                <a:lnTo>
                  <a:pt x="559307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605577" y="4637702"/>
            <a:ext cx="224118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179807" y="4637702"/>
            <a:ext cx="674594" cy="0"/>
          </a:xfrm>
          <a:custGeom>
            <a:avLst/>
            <a:gdLst/>
            <a:ahLst/>
            <a:cxnLst/>
            <a:rect l="l" t="t" r="r" b="b"/>
            <a:pathLst>
              <a:path w="573404">
                <a:moveTo>
                  <a:pt x="0" y="0"/>
                </a:moveTo>
                <a:lnTo>
                  <a:pt x="573024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515958" y="5045761"/>
            <a:ext cx="196476" cy="0"/>
          </a:xfrm>
          <a:custGeom>
            <a:avLst/>
            <a:gdLst/>
            <a:ahLst/>
            <a:cxnLst/>
            <a:rect l="l" t="t" r="r" b="b"/>
            <a:pathLst>
              <a:path w="167005">
                <a:moveTo>
                  <a:pt x="0" y="0"/>
                </a:moveTo>
                <a:lnTo>
                  <a:pt x="166878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186979" y="5036964"/>
            <a:ext cx="671606" cy="0"/>
          </a:xfrm>
          <a:custGeom>
            <a:avLst/>
            <a:gdLst/>
            <a:ahLst/>
            <a:cxnLst/>
            <a:rect l="l" t="t" r="r" b="b"/>
            <a:pathLst>
              <a:path w="570864">
                <a:moveTo>
                  <a:pt x="0" y="0"/>
                </a:moveTo>
                <a:lnTo>
                  <a:pt x="570738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039086" y="5036964"/>
            <a:ext cx="776941" cy="0"/>
          </a:xfrm>
          <a:custGeom>
            <a:avLst/>
            <a:gdLst/>
            <a:ahLst/>
            <a:cxnLst/>
            <a:rect l="l" t="t" r="r" b="b"/>
            <a:pathLst>
              <a:path w="660400">
                <a:moveTo>
                  <a:pt x="0" y="0"/>
                </a:moveTo>
                <a:lnTo>
                  <a:pt x="659892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486349" y="5436716"/>
            <a:ext cx="463924" cy="0"/>
          </a:xfrm>
          <a:custGeom>
            <a:avLst/>
            <a:gdLst/>
            <a:ahLst/>
            <a:cxnLst/>
            <a:rect l="l" t="t" r="r" b="b"/>
            <a:pathLst>
              <a:path w="394335">
                <a:moveTo>
                  <a:pt x="0" y="0"/>
                </a:moveTo>
                <a:lnTo>
                  <a:pt x="393953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186979" y="5436716"/>
            <a:ext cx="671606" cy="0"/>
          </a:xfrm>
          <a:custGeom>
            <a:avLst/>
            <a:gdLst/>
            <a:ahLst/>
            <a:cxnLst/>
            <a:rect l="l" t="t" r="r" b="b"/>
            <a:pathLst>
              <a:path w="570864">
                <a:moveTo>
                  <a:pt x="0" y="0"/>
                </a:moveTo>
                <a:lnTo>
                  <a:pt x="570738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930838" y="35862"/>
            <a:ext cx="703788" cy="3836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7674148" y="63832"/>
            <a:ext cx="1370853" cy="4950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28270" indent="1270">
              <a:lnSpc>
                <a:spcPct val="100000"/>
              </a:lnSpc>
            </a:pP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Edite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d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wit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h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th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e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tria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l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versio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n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of Foxi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t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Advance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d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PD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F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Editor</a:t>
            </a:r>
            <a:endParaRPr sz="7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T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o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remov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e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thi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s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notice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,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visit:</a:t>
            </a:r>
            <a:endParaRPr sz="7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</a:pPr>
            <a:r>
              <a:rPr sz="700" b="1" u="sng" spc="-10" dirty="0">
                <a:solidFill>
                  <a:srgbClr val="AE6CAA"/>
                </a:solidFill>
                <a:latin typeface="Arial Narrow"/>
                <a:cs typeface="Arial Narrow"/>
                <a:hlinkClick r:id="rId4"/>
              </a:rPr>
              <a:t>www.foxitsoftware.com/shopping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sldNum" sz="quarter" idx="4294967295"/>
          </p:nvPr>
        </p:nvSpPr>
        <p:spPr>
          <a:xfrm>
            <a:off x="7998011" y="6110819"/>
            <a:ext cx="328706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1</a:t>
            </a:fld>
            <a:endParaRPr dirty="0">
              <a:latin typeface="Times New Roman"/>
              <a:cs typeface="Times New Roman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675341" y="732137"/>
          <a:ext cx="7579659" cy="3017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16600"/>
                <a:gridCol w="1763059"/>
              </a:tblGrid>
              <a:tr h="636205">
                <a:tc gridSpan="2"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</a:pPr>
                      <a:r>
                        <a:rPr sz="1000" b="1" i="1" dirty="0">
                          <a:latin typeface="Times New Roman"/>
                          <a:cs typeface="Times New Roman"/>
                        </a:rPr>
                        <a:t>Find</a:t>
                      </a:r>
                      <a:r>
                        <a:rPr sz="1000" b="1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i="1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000" b="1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i="1" dirty="0">
                          <a:latin typeface="Times New Roman"/>
                          <a:cs typeface="Times New Roman"/>
                        </a:rPr>
                        <a:t>Lap</a:t>
                      </a:r>
                      <a:r>
                        <a:rPr sz="1000" b="1" i="1" spc="-1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b="1" i="1" dirty="0">
                          <a:latin typeface="Times New Roman"/>
                          <a:cs typeface="Times New Roman"/>
                        </a:rPr>
                        <a:t>ace</a:t>
                      </a:r>
                      <a:r>
                        <a:rPr sz="1000" b="1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i="1" dirty="0">
                          <a:latin typeface="Times New Roman"/>
                          <a:cs typeface="Times New Roman"/>
                        </a:rPr>
                        <a:t>Trans</a:t>
                      </a:r>
                      <a:r>
                        <a:rPr sz="1000" b="1" i="1" spc="-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b="1" i="1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b="1" i="1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b="1" i="1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b="1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i="1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000" b="1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i="1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000" b="1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i="1" dirty="0">
                          <a:latin typeface="Times New Roman"/>
                          <a:cs typeface="Times New Roman"/>
                        </a:rPr>
                        <a:t>following</a:t>
                      </a:r>
                      <a:r>
                        <a:rPr sz="1000" b="1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i="1" dirty="0">
                          <a:latin typeface="Times New Roman"/>
                          <a:cs typeface="Times New Roman"/>
                        </a:rPr>
                        <a:t>period</a:t>
                      </a:r>
                      <a:r>
                        <a:rPr sz="1000" b="1" i="1" spc="-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b="1" i="1" dirty="0">
                          <a:latin typeface="Times New Roman"/>
                          <a:cs typeface="Times New Roman"/>
                        </a:rPr>
                        <a:t>c funct</a:t>
                      </a:r>
                      <a:r>
                        <a:rPr sz="1000" b="1" i="1" spc="-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b="1" i="1" dirty="0">
                          <a:latin typeface="Times New Roman"/>
                          <a:cs typeface="Times New Roman"/>
                        </a:rPr>
                        <a:t>ons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3195" indent="3863975">
                        <a:lnSpc>
                          <a:spcPts val="1440"/>
                        </a:lnSpc>
                        <a:spcBef>
                          <a:spcPts val="1005"/>
                        </a:spcBef>
                      </a:pPr>
                      <a:r>
                        <a:rPr sz="1100" i="1" dirty="0">
                          <a:latin typeface="Symbol"/>
                          <a:cs typeface="Symbol"/>
                        </a:rPr>
                        <a:t></a:t>
                      </a:r>
                      <a:r>
                        <a:rPr sz="1100" i="1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i="1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i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120" dirty="0">
                          <a:latin typeface="Symbol"/>
                          <a:cs typeface="Symbol"/>
                        </a:rPr>
                        <a:t>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000" spc="-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Symbol"/>
                          <a:cs typeface="Symbol"/>
                        </a:rPr>
                        <a:t></a:t>
                      </a:r>
                      <a:r>
                        <a:rPr sz="1000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6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100" i="1" dirty="0">
                          <a:latin typeface="Symbol"/>
                          <a:cs typeface="Symbol"/>
                        </a:rPr>
                        <a:t></a:t>
                      </a:r>
                      <a:r>
                        <a:rPr sz="1100" i="1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i="1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i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Symbol"/>
                          <a:cs typeface="Symbol"/>
                        </a:rPr>
                        <a:t></a:t>
                      </a:r>
                      <a:r>
                        <a:rPr sz="10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2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1000" i="1" spc="7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900" spc="-15" baseline="43209" dirty="0">
                          <a:latin typeface="Symbol"/>
                          <a:cs typeface="Symbol"/>
                        </a:rPr>
                        <a:t></a:t>
                      </a:r>
                      <a:r>
                        <a:rPr sz="900" spc="22" baseline="43209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900" i="1" baseline="40935" dirty="0">
                          <a:latin typeface="Symbol"/>
                          <a:cs typeface="Symbol"/>
                        </a:rPr>
                        <a:t></a:t>
                      </a:r>
                      <a:r>
                        <a:rPr sz="900" i="1" spc="-112" baseline="409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i="1" baseline="43209" dirty="0">
                          <a:latin typeface="Times New Roman"/>
                          <a:cs typeface="Times New Roman"/>
                        </a:rPr>
                        <a:t>s</a:t>
                      </a:r>
                      <a:endParaRPr sz="900" baseline="43209">
                        <a:latin typeface="Times New Roman"/>
                        <a:cs typeface="Times New Roman"/>
                      </a:endParaRPr>
                    </a:p>
                    <a:p>
                      <a:pPr marL="163195">
                        <a:lnSpc>
                          <a:spcPts val="1170"/>
                        </a:lnSpc>
                        <a:tabLst>
                          <a:tab pos="509905" algn="l"/>
                          <a:tab pos="1799589" algn="l"/>
                          <a:tab pos="2901950" algn="l"/>
                          <a:tab pos="3446779" algn="l"/>
                        </a:tabLst>
                      </a:pPr>
                      <a:r>
                        <a:rPr sz="1300" b="1" baseline="-3968" dirty="0">
                          <a:latin typeface="Times New Roman"/>
                          <a:cs typeface="Times New Roman"/>
                        </a:rPr>
                        <a:t>1)	</a:t>
                      </a:r>
                      <a:r>
                        <a:rPr sz="1000" i="1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000" i="1" spc="10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10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Symbol"/>
                          <a:cs typeface="Symbol"/>
                        </a:rPr>
                        <a:t></a:t>
                      </a:r>
                      <a:r>
                        <a:rPr sz="1000" spc="-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Symbol"/>
                          <a:cs typeface="Symbol"/>
                        </a:rPr>
                        <a:t></a:t>
                      </a:r>
                      <a:r>
                        <a:rPr sz="1100" i="1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Symbol"/>
                          <a:cs typeface="Symbol"/>
                        </a:rPr>
                        <a:t></a:t>
                      </a:r>
                      <a:r>
                        <a:rPr sz="1000" spc="-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i="1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i="1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imes New Roman"/>
                          <a:cs typeface="Times New Roman"/>
                        </a:rPr>
                        <a:t>,	</a:t>
                      </a:r>
                      <a:r>
                        <a:rPr sz="1000" spc="-5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000" spc="-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Symbol"/>
                          <a:cs typeface="Symbol"/>
                        </a:rPr>
                        <a:t></a:t>
                      </a:r>
                      <a:r>
                        <a:rPr sz="1000" spc="-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i="1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i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Symbol"/>
                          <a:cs typeface="Symbol"/>
                        </a:rPr>
                        <a:t></a:t>
                      </a:r>
                      <a:r>
                        <a:rPr sz="1000" spc="-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7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100" i="1" spc="110" dirty="0">
                          <a:latin typeface="Symbol"/>
                          <a:cs typeface="Symbol"/>
                        </a:rPr>
                        <a:t>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)	</a:t>
                      </a:r>
                      <a:r>
                        <a:rPr sz="1500" b="1" i="1" baseline="-3472" dirty="0">
                          <a:latin typeface="Times New Roman"/>
                          <a:cs typeface="Times New Roman"/>
                        </a:rPr>
                        <a:t>Ans.	</a:t>
                      </a:r>
                      <a:r>
                        <a:rPr sz="1500" i="1" baseline="-1736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500" i="1" spc="-345" baseline="-1736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97" baseline="-1736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500" i="1" spc="82" baseline="-1736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500" baseline="-1736" dirty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1500" spc="-67" baseline="-1736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aseline="-1736" dirty="0">
                          <a:latin typeface="Symbol"/>
                          <a:cs typeface="Symbol"/>
                        </a:rPr>
                        <a:t></a:t>
                      </a:r>
                      <a:endParaRPr sz="1500" baseline="-1736">
                        <a:latin typeface="Symbol"/>
                        <a:cs typeface="Symbol"/>
                      </a:endParaRPr>
                    </a:p>
                    <a:p>
                      <a:pPr marR="1078865" algn="r">
                        <a:lnSpc>
                          <a:spcPts val="1590"/>
                        </a:lnSpc>
                      </a:pPr>
                      <a:r>
                        <a:rPr sz="1000" i="1" spc="114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900" baseline="43209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900" spc="-75" baseline="4320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3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000" spc="-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Symbol"/>
                          <a:cs typeface="Symbol"/>
                        </a:rPr>
                        <a:t></a:t>
                      </a:r>
                      <a:r>
                        <a:rPr sz="1000" spc="-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i="1" spc="7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900" spc="44" baseline="43209" dirty="0">
                          <a:latin typeface="Symbol"/>
                          <a:cs typeface="Symbol"/>
                        </a:rPr>
                        <a:t></a:t>
                      </a:r>
                      <a:r>
                        <a:rPr sz="900" spc="15" baseline="43209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900" i="1" baseline="40935" dirty="0">
                          <a:latin typeface="Symbol"/>
                          <a:cs typeface="Symbol"/>
                        </a:rPr>
                        <a:t></a:t>
                      </a:r>
                      <a:r>
                        <a:rPr sz="900" i="1" spc="-112" baseline="409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i="1" baseline="43209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900" i="1" spc="-22" baseline="4320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39824">
                <a:tc gridSpan="2">
                  <a:txBody>
                    <a:bodyPr/>
                    <a:lstStyle/>
                    <a:p>
                      <a:pPr marL="163195" indent="3873500">
                        <a:lnSpc>
                          <a:spcPts val="1475"/>
                        </a:lnSpc>
                      </a:pPr>
                      <a:r>
                        <a:rPr sz="1500" spc="52" baseline="1736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500" spc="-112" baseline="1736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600" i="1" baseline="1683" dirty="0">
                          <a:latin typeface="Symbol"/>
                          <a:cs typeface="Symbol"/>
                        </a:rPr>
                        <a:t></a:t>
                      </a:r>
                      <a:r>
                        <a:rPr sz="1600" i="1" spc="-157" baseline="1683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baseline="46296" dirty="0">
                          <a:latin typeface="Times New Roman"/>
                          <a:cs typeface="Times New Roman"/>
                        </a:rPr>
                        <a:t>2 </a:t>
                      </a:r>
                      <a:r>
                        <a:rPr sz="900" spc="-67" baseline="46296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i="1" spc="172" baseline="1736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900" baseline="55555" dirty="0">
                          <a:latin typeface="Times New Roman"/>
                          <a:cs typeface="Times New Roman"/>
                        </a:rPr>
                        <a:t>2  </a:t>
                      </a:r>
                      <a:r>
                        <a:rPr sz="1500" baseline="1736" dirty="0">
                          <a:latin typeface="Symbol"/>
                          <a:cs typeface="Symbol"/>
                        </a:rPr>
                        <a:t></a:t>
                      </a:r>
                      <a:r>
                        <a:rPr sz="1500" spc="-157" baseline="1736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7" baseline="1736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500" spc="22" baseline="1736" dirty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1500" i="1" spc="112" baseline="1736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900" spc="15" baseline="46296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900" i="1" baseline="43859" dirty="0">
                          <a:latin typeface="Symbol"/>
                          <a:cs typeface="Symbol"/>
                        </a:rPr>
                        <a:t></a:t>
                      </a:r>
                      <a:r>
                        <a:rPr sz="900" i="1" spc="-104" baseline="4385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i="1" baseline="46296" dirty="0">
                          <a:latin typeface="Times New Roman"/>
                          <a:cs typeface="Times New Roman"/>
                        </a:rPr>
                        <a:t>s </a:t>
                      </a:r>
                      <a:r>
                        <a:rPr sz="900" i="1" spc="44" baseline="46296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aseline="1736" dirty="0">
                          <a:latin typeface="Symbol"/>
                          <a:cs typeface="Symbol"/>
                        </a:rPr>
                        <a:t></a:t>
                      </a:r>
                      <a:r>
                        <a:rPr sz="1500" spc="-120" baseline="1736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aseline="1736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500" spc="-345" baseline="1736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Symbol"/>
                          <a:cs typeface="Symbol"/>
                        </a:rPr>
                        <a:t></a:t>
                      </a:r>
                      <a:r>
                        <a:rPr sz="1100" i="1" spc="-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i="1" baseline="1736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500" i="1" spc="-104" baseline="1736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aseline="1736" dirty="0">
                          <a:latin typeface="Symbol"/>
                          <a:cs typeface="Symbol"/>
                        </a:rPr>
                        <a:t></a:t>
                      </a:r>
                      <a:r>
                        <a:rPr sz="1500" spc="-120" baseline="1736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aseline="1736" dirty="0">
                          <a:latin typeface="Times New Roman"/>
                          <a:cs typeface="Times New Roman"/>
                        </a:rPr>
                        <a:t>2</a:t>
                      </a:r>
                      <a:endParaRPr sz="1500" baseline="1736">
                        <a:latin typeface="Times New Roman"/>
                        <a:cs typeface="Times New Roman"/>
                      </a:endParaRPr>
                    </a:p>
                    <a:p>
                      <a:pPr marL="163195">
                        <a:lnSpc>
                          <a:spcPts val="1150"/>
                        </a:lnSpc>
                        <a:tabLst>
                          <a:tab pos="501650" algn="l"/>
                          <a:tab pos="1796414" algn="l"/>
                          <a:tab pos="2901950" algn="l"/>
                          <a:tab pos="3446779" algn="l"/>
                        </a:tabLst>
                      </a:pPr>
                      <a:r>
                        <a:rPr sz="1300" b="1" baseline="1984" dirty="0">
                          <a:latin typeface="Times New Roman"/>
                          <a:cs typeface="Times New Roman"/>
                        </a:rPr>
                        <a:t>2)	</a:t>
                      </a:r>
                      <a:r>
                        <a:rPr sz="1000" i="1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i="1" spc="-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9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000" i="1" spc="2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1000" spc="-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Symbol"/>
                          <a:cs typeface="Symbol"/>
                        </a:rPr>
                        <a:t></a:t>
                      </a:r>
                      <a:r>
                        <a:rPr sz="1000" spc="-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9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100" i="1" spc="135" dirty="0">
                          <a:latin typeface="Symbol"/>
                          <a:cs typeface="Symbol"/>
                        </a:rPr>
                        <a:t></a:t>
                      </a:r>
                      <a:r>
                        <a:rPr sz="900" baseline="46296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900" spc="142" baseline="46296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75" dirty="0">
                          <a:latin typeface="Symbol"/>
                          <a:cs typeface="Symbol"/>
                        </a:rPr>
                        <a:t></a:t>
                      </a:r>
                      <a:r>
                        <a:rPr sz="1000" i="1" spc="7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900" baseline="46296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900" spc="-225" baseline="46296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imes New Roman"/>
                          <a:cs typeface="Times New Roman"/>
                        </a:rPr>
                        <a:t>,	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(0</a:t>
                      </a:r>
                      <a:r>
                        <a:rPr sz="1000" spc="-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Symbol"/>
                          <a:cs typeface="Symbol"/>
                        </a:rPr>
                        <a:t></a:t>
                      </a:r>
                      <a:r>
                        <a:rPr sz="1000" spc="-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i="1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Symbol"/>
                          <a:cs typeface="Symbol"/>
                        </a:rPr>
                        <a:t></a:t>
                      </a:r>
                      <a:r>
                        <a:rPr sz="10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100" i="1" dirty="0">
                          <a:latin typeface="Symbol"/>
                          <a:cs typeface="Symbol"/>
                        </a:rPr>
                        <a:t></a:t>
                      </a:r>
                      <a:r>
                        <a:rPr sz="1100" i="1" spc="-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)	</a:t>
                      </a:r>
                      <a:r>
                        <a:rPr sz="1500" b="1" i="1" baseline="1736" dirty="0">
                          <a:latin typeface="Times New Roman"/>
                          <a:cs typeface="Times New Roman"/>
                        </a:rPr>
                        <a:t>Ans.	</a:t>
                      </a:r>
                      <a:r>
                        <a:rPr sz="1500" i="1" baseline="1736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500" i="1" spc="-345" baseline="1736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97" baseline="1736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500" i="1" spc="82" baseline="1736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500" baseline="1736" dirty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1500" spc="-52" baseline="1736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aseline="1736" dirty="0">
                          <a:latin typeface="Symbol"/>
                          <a:cs typeface="Symbol"/>
                        </a:rPr>
                        <a:t></a:t>
                      </a:r>
                      <a:endParaRPr sz="1500" baseline="1736">
                        <a:latin typeface="Symbol"/>
                        <a:cs typeface="Symbol"/>
                      </a:endParaRPr>
                    </a:p>
                    <a:p>
                      <a:pPr marR="915035" algn="r">
                        <a:lnSpc>
                          <a:spcPts val="1540"/>
                        </a:lnSpc>
                      </a:pPr>
                      <a:r>
                        <a:rPr sz="1000" i="1" spc="8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900" baseline="43209" dirty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900" spc="-112" baseline="4320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000" i="1" spc="8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900" spc="15" baseline="43209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900" i="1" baseline="40935" dirty="0">
                          <a:latin typeface="Symbol"/>
                          <a:cs typeface="Symbol"/>
                        </a:rPr>
                        <a:t></a:t>
                      </a:r>
                      <a:r>
                        <a:rPr sz="900" i="1" spc="-104" baseline="409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i="1" baseline="43209" dirty="0">
                          <a:latin typeface="Times New Roman"/>
                          <a:cs typeface="Times New Roman"/>
                        </a:rPr>
                        <a:t>s </a:t>
                      </a:r>
                      <a:r>
                        <a:rPr sz="900" i="1" spc="44" baseline="4320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120" dirty="0">
                          <a:latin typeface="Symbol"/>
                          <a:cs typeface="Symbol"/>
                        </a:rPr>
                        <a:t></a:t>
                      </a:r>
                      <a:r>
                        <a:rPr sz="1000" spc="-13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19462">
                <a:tc>
                  <a:txBody>
                    <a:bodyPr/>
                    <a:lstStyle/>
                    <a:p>
                      <a:pPr algn="r">
                        <a:lnSpc>
                          <a:spcPts val="1839"/>
                        </a:lnSpc>
                      </a:pPr>
                      <a:r>
                        <a:rPr sz="1500" i="1" spc="112" baseline="-2430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600" spc="1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600" i="1" dirty="0">
                          <a:latin typeface="Symbol"/>
                          <a:cs typeface="Symbol"/>
                        </a:rPr>
                        <a:t></a:t>
                      </a:r>
                      <a:r>
                        <a:rPr sz="600" i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25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600" spc="-5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600" spc="45" dirty="0">
                          <a:latin typeface="Symbol"/>
                          <a:cs typeface="Symbol"/>
                        </a:rPr>
                        <a:t></a:t>
                      </a:r>
                      <a:r>
                        <a:rPr sz="600" i="1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600" i="1" spc="-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latin typeface="Times New Roman"/>
                          <a:cs typeface="Times New Roman"/>
                        </a:rPr>
                        <a:t>) </a:t>
                      </a:r>
                      <a:r>
                        <a:rPr sz="6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aseline="-24305" dirty="0">
                          <a:latin typeface="Symbol"/>
                          <a:cs typeface="Symbol"/>
                        </a:rPr>
                        <a:t></a:t>
                      </a:r>
                      <a:endParaRPr sz="1500" baseline="-24305">
                        <a:latin typeface="Symbol"/>
                        <a:cs typeface="Symbol"/>
                      </a:endParaRPr>
                    </a:p>
                    <a:p>
                      <a:pPr marL="163195">
                        <a:lnSpc>
                          <a:spcPts val="1505"/>
                        </a:lnSpc>
                        <a:tabLst>
                          <a:tab pos="509270" algn="l"/>
                          <a:tab pos="1783080" algn="l"/>
                          <a:tab pos="2901950" algn="l"/>
                          <a:tab pos="3446779" algn="l"/>
                        </a:tabLst>
                      </a:pPr>
                      <a:r>
                        <a:rPr sz="1300" b="1" baseline="1984" dirty="0">
                          <a:latin typeface="Times New Roman"/>
                          <a:cs typeface="Times New Roman"/>
                        </a:rPr>
                        <a:t>3)	</a:t>
                      </a:r>
                      <a:r>
                        <a:rPr sz="1000" i="1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000" i="1" spc="10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10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Symbol"/>
                          <a:cs typeface="Symbol"/>
                        </a:rPr>
                        <a:t></a:t>
                      </a:r>
                      <a:r>
                        <a:rPr sz="10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i="1" spc="5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900" i="1" baseline="43209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900" i="1" spc="97" baseline="4320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imes New Roman"/>
                          <a:cs typeface="Times New Roman"/>
                        </a:rPr>
                        <a:t>,	</a:t>
                      </a:r>
                      <a:r>
                        <a:rPr sz="1000" spc="2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0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Symbol"/>
                          <a:cs typeface="Symbol"/>
                        </a:rPr>
                        <a:t></a:t>
                      </a:r>
                      <a:r>
                        <a:rPr sz="10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i="1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i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Symbol"/>
                          <a:cs typeface="Symbol"/>
                        </a:rPr>
                        <a:t></a:t>
                      </a:r>
                      <a:r>
                        <a:rPr sz="10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75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100" i="1" dirty="0">
                          <a:latin typeface="Symbol"/>
                          <a:cs typeface="Symbol"/>
                        </a:rPr>
                        <a:t></a:t>
                      </a:r>
                      <a:r>
                        <a:rPr sz="1100" i="1" spc="-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)	</a:t>
                      </a:r>
                      <a:r>
                        <a:rPr sz="1500" b="1" i="1" baseline="1736" dirty="0">
                          <a:latin typeface="Times New Roman"/>
                          <a:cs typeface="Times New Roman"/>
                        </a:rPr>
                        <a:t>Ans.	</a:t>
                      </a:r>
                      <a:r>
                        <a:rPr sz="1500" i="1" baseline="3472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500" i="1" spc="-352" baseline="3472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104" baseline="3472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500" i="1" spc="75" baseline="3472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500" baseline="3472" dirty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1500" spc="-52" baseline="3472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aseline="3472" dirty="0">
                          <a:latin typeface="Symbol"/>
                          <a:cs typeface="Symbol"/>
                        </a:rPr>
                        <a:t></a:t>
                      </a:r>
                      <a:endParaRPr sz="1500" baseline="3472">
                        <a:latin typeface="Symbol"/>
                        <a:cs typeface="Symbol"/>
                      </a:endParaRPr>
                    </a:p>
                    <a:p>
                      <a:pPr algn="r">
                        <a:lnSpc>
                          <a:spcPts val="1525"/>
                        </a:lnSpc>
                      </a:pPr>
                      <a:r>
                        <a:rPr sz="1000" spc="-14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000" spc="-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Symbol"/>
                          <a:cs typeface="Symbol"/>
                        </a:rPr>
                        <a:t></a:t>
                      </a:r>
                      <a:r>
                        <a:rPr sz="10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i="1" spc="5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1000" spc="-145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000" spc="-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Symbol"/>
                          <a:cs typeface="Symbol"/>
                        </a:rPr>
                        <a:t></a:t>
                      </a:r>
                      <a:r>
                        <a:rPr sz="1000" spc="-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i="1" spc="7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900" baseline="43209" dirty="0">
                          <a:latin typeface="Symbol"/>
                          <a:cs typeface="Symbol"/>
                        </a:rPr>
                        <a:t></a:t>
                      </a:r>
                      <a:endParaRPr sz="900" baseline="43209">
                        <a:latin typeface="Symbol"/>
                        <a:cs typeface="Symbo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65">
                        <a:lnSpc>
                          <a:spcPts val="1714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3340">
                        <a:lnSpc>
                          <a:spcPts val="1714"/>
                        </a:lnSpc>
                      </a:pPr>
                      <a:r>
                        <a:rPr sz="600" spc="1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600" i="1" dirty="0">
                          <a:latin typeface="Symbol"/>
                          <a:cs typeface="Symbol"/>
                        </a:rPr>
                        <a:t></a:t>
                      </a:r>
                      <a:r>
                        <a:rPr sz="600" i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i="1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6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aseline="-24305" dirty="0">
                          <a:latin typeface="Times New Roman"/>
                          <a:cs typeface="Times New Roman"/>
                        </a:rPr>
                        <a:t>)</a:t>
                      </a:r>
                      <a:endParaRPr sz="1500" baseline="-24305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61998">
                <a:tc>
                  <a:txBody>
                    <a:bodyPr/>
                    <a:lstStyle/>
                    <a:p>
                      <a:pPr marL="163195" indent="859790">
                        <a:lnSpc>
                          <a:spcPts val="1720"/>
                        </a:lnSpc>
                        <a:tabLst>
                          <a:tab pos="1662430" algn="l"/>
                          <a:tab pos="4087495" algn="l"/>
                        </a:tabLst>
                      </a:pPr>
                      <a:r>
                        <a:rPr sz="1500" spc="142" baseline="-5208" dirty="0">
                          <a:latin typeface="Symbol"/>
                          <a:cs typeface="Symbol"/>
                        </a:rPr>
                        <a:t>⎧</a:t>
                      </a:r>
                      <a:r>
                        <a:rPr sz="1000" i="1" dirty="0">
                          <a:latin typeface="Times New Roman"/>
                          <a:cs typeface="Times New Roman"/>
                        </a:rPr>
                        <a:t>t	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0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Symbol"/>
                          <a:cs typeface="Symbol"/>
                        </a:rPr>
                        <a:t></a:t>
                      </a:r>
                      <a:r>
                        <a:rPr sz="10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i="1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i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Symbol"/>
                          <a:cs typeface="Symbol"/>
                        </a:rPr>
                        <a:t></a:t>
                      </a:r>
                      <a:r>
                        <a:rPr sz="1000" spc="-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Symbol"/>
                          <a:cs typeface="Symbol"/>
                        </a:rPr>
                        <a:t>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500" baseline="27777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500" spc="292" baseline="27777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209" baseline="-6944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500" baseline="-6944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500" spc="-367" baseline="-694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aseline="-6944" dirty="0">
                          <a:latin typeface="Symbol"/>
                          <a:cs typeface="Symbol"/>
                        </a:rPr>
                        <a:t></a:t>
                      </a:r>
                      <a:r>
                        <a:rPr sz="1500" spc="-202" baseline="-694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i="1" spc="120" baseline="-6944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900" spc="-44" baseline="33950" dirty="0">
                          <a:latin typeface="Symbol"/>
                          <a:cs typeface="Symbol"/>
                        </a:rPr>
                        <a:t></a:t>
                      </a:r>
                      <a:r>
                        <a:rPr sz="900" i="1" baseline="32163" dirty="0">
                          <a:latin typeface="Symbol"/>
                          <a:cs typeface="Symbol"/>
                        </a:rPr>
                        <a:t></a:t>
                      </a:r>
                      <a:r>
                        <a:rPr sz="900" i="1" spc="-104" baseline="32163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i="1" baseline="33950" dirty="0">
                          <a:latin typeface="Times New Roman"/>
                          <a:cs typeface="Times New Roman"/>
                        </a:rPr>
                        <a:t>s</a:t>
                      </a:r>
                      <a:endParaRPr sz="900" baseline="33950">
                        <a:latin typeface="Times New Roman"/>
                        <a:cs typeface="Times New Roman"/>
                      </a:endParaRPr>
                    </a:p>
                    <a:p>
                      <a:pPr marL="163195">
                        <a:lnSpc>
                          <a:spcPts val="1140"/>
                        </a:lnSpc>
                        <a:tabLst>
                          <a:tab pos="509270" algn="l"/>
                          <a:tab pos="2901950" algn="l"/>
                          <a:tab pos="3446779" algn="l"/>
                        </a:tabLst>
                      </a:pPr>
                      <a:r>
                        <a:rPr sz="900" b="1" dirty="0">
                          <a:latin typeface="Times New Roman"/>
                          <a:cs typeface="Times New Roman"/>
                        </a:rPr>
                        <a:t>4)	</a:t>
                      </a:r>
                      <a:r>
                        <a:rPr sz="1500" i="1" baseline="3472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500" i="1" spc="-22" baseline="3472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22" baseline="3472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500" i="1" spc="157" baseline="3472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500" baseline="3472" dirty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1500" spc="-52" baseline="3472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aseline="3472" dirty="0">
                          <a:latin typeface="Symbol"/>
                          <a:cs typeface="Symbol"/>
                        </a:rPr>
                        <a:t></a:t>
                      </a:r>
                      <a:r>
                        <a:rPr sz="1500" spc="-52" baseline="3472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aseline="-5208" dirty="0">
                          <a:latin typeface="Symbol"/>
                          <a:cs typeface="Symbol"/>
                        </a:rPr>
                        <a:t>⎨</a:t>
                      </a:r>
                      <a:r>
                        <a:rPr sz="1500" baseline="-5208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000" b="1" i="1" dirty="0">
                          <a:latin typeface="Times New Roman"/>
                          <a:cs typeface="Times New Roman"/>
                        </a:rPr>
                        <a:t>Ans.	</a:t>
                      </a:r>
                      <a:r>
                        <a:rPr sz="1500" i="1" baseline="-26041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500" i="1" spc="-352" baseline="-2604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97" baseline="-26041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500" i="1" spc="75" baseline="-26041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500" baseline="-26041" dirty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1500" spc="-52" baseline="-2604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aseline="-26041" dirty="0">
                          <a:latin typeface="Symbol"/>
                          <a:cs typeface="Symbol"/>
                        </a:rPr>
                        <a:t></a:t>
                      </a:r>
                      <a:r>
                        <a:rPr sz="1500" spc="292" baseline="-2604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i="1" spc="165" baseline="-3472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900" baseline="37037" dirty="0">
                          <a:latin typeface="Times New Roman"/>
                          <a:cs typeface="Times New Roman"/>
                        </a:rPr>
                        <a:t>2</a:t>
                      </a:r>
                      <a:endParaRPr sz="900" baseline="37037">
                        <a:latin typeface="Times New Roman"/>
                        <a:cs typeface="Times New Roman"/>
                      </a:endParaRPr>
                    </a:p>
                    <a:p>
                      <a:pPr marL="1023619">
                        <a:lnSpc>
                          <a:spcPts val="1580"/>
                        </a:lnSpc>
                        <a:tabLst>
                          <a:tab pos="1584325" algn="l"/>
                          <a:tab pos="4457065" algn="l"/>
                        </a:tabLst>
                      </a:pPr>
                      <a:r>
                        <a:rPr sz="1500" spc="-30" baseline="-12152" dirty="0">
                          <a:latin typeface="Symbol"/>
                          <a:cs typeface="Symbol"/>
                        </a:rPr>
                        <a:t>⎩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0	</a:t>
                      </a:r>
                      <a:r>
                        <a:rPr sz="1100" i="1" dirty="0">
                          <a:latin typeface="Symbol"/>
                          <a:cs typeface="Symbol"/>
                        </a:rPr>
                        <a:t></a:t>
                      </a:r>
                      <a:r>
                        <a:rPr sz="1100" i="1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Symbol"/>
                          <a:cs typeface="Symbol"/>
                        </a:rPr>
                        <a:t></a:t>
                      </a:r>
                      <a:r>
                        <a:rPr sz="10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i="1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i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Symbol"/>
                          <a:cs typeface="Symbol"/>
                        </a:rPr>
                        <a:t></a:t>
                      </a:r>
                      <a:r>
                        <a:rPr sz="10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75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100" i="1" dirty="0">
                          <a:latin typeface="Symbol"/>
                          <a:cs typeface="Symbol"/>
                        </a:rPr>
                        <a:t>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500" spc="-209" baseline="-29513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500" baseline="-29513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500" spc="-375" baseline="-29513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aseline="-29513" dirty="0">
                          <a:latin typeface="Symbol"/>
                          <a:cs typeface="Symbol"/>
                        </a:rPr>
                        <a:t></a:t>
                      </a:r>
                      <a:r>
                        <a:rPr sz="1500" spc="-202" baseline="-29513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i="1" spc="120" baseline="-29513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900" baseline="-9259" dirty="0">
                          <a:latin typeface="Symbol"/>
                          <a:cs typeface="Symbol"/>
                        </a:rPr>
                        <a:t></a:t>
                      </a:r>
                      <a:endParaRPr sz="900" baseline="-9259">
                        <a:latin typeface="Symbol"/>
                        <a:cs typeface="Symbo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900" baseline="-9259">
                        <a:latin typeface="Symbol"/>
                        <a:cs typeface="Symbol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57925">
                <a:tc>
                  <a:txBody>
                    <a:bodyPr/>
                    <a:lstStyle/>
                    <a:p>
                      <a:pPr marL="1024255">
                        <a:lnSpc>
                          <a:spcPts val="1720"/>
                        </a:lnSpc>
                        <a:tabLst>
                          <a:tab pos="1276985" algn="l"/>
                          <a:tab pos="1941195" algn="l"/>
                          <a:tab pos="4040504" algn="l"/>
                        </a:tabLst>
                      </a:pPr>
                      <a:r>
                        <a:rPr sz="1500" baseline="-5208" dirty="0">
                          <a:latin typeface="Symbol"/>
                          <a:cs typeface="Symbol"/>
                        </a:rPr>
                        <a:t>⎧</a:t>
                      </a:r>
                      <a:r>
                        <a:rPr sz="1500" baseline="-5208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000" i="1" dirty="0">
                          <a:latin typeface="Times New Roman"/>
                          <a:cs typeface="Times New Roman"/>
                        </a:rPr>
                        <a:t>t	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0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Symbol"/>
                          <a:cs typeface="Symbol"/>
                        </a:rPr>
                        <a:t></a:t>
                      </a:r>
                      <a:r>
                        <a:rPr sz="10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i="1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i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Symbol"/>
                          <a:cs typeface="Symbol"/>
                        </a:rPr>
                        <a:t></a:t>
                      </a:r>
                      <a:r>
                        <a:rPr sz="1000" spc="-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Symbol"/>
                          <a:cs typeface="Symbol"/>
                        </a:rPr>
                        <a:t>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600" i="1" baseline="26936" dirty="0">
                          <a:latin typeface="Symbol"/>
                          <a:cs typeface="Symbol"/>
                        </a:rPr>
                        <a:t></a:t>
                      </a:r>
                      <a:r>
                        <a:rPr sz="1600" i="1" spc="157" baseline="26936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i="1" spc="112" baseline="-6944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900" spc="-44" baseline="33950" dirty="0">
                          <a:latin typeface="Symbol"/>
                          <a:cs typeface="Symbol"/>
                        </a:rPr>
                        <a:t></a:t>
                      </a:r>
                      <a:r>
                        <a:rPr sz="900" i="1" baseline="32163" dirty="0">
                          <a:latin typeface="Symbol"/>
                          <a:cs typeface="Symbol"/>
                        </a:rPr>
                        <a:t></a:t>
                      </a:r>
                      <a:r>
                        <a:rPr sz="900" i="1" spc="-104" baseline="32163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i="1" baseline="3395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900" i="1" spc="-15" baseline="339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30" baseline="-6944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500" i="1" spc="112" baseline="-6944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900" spc="-44" baseline="33950" dirty="0">
                          <a:latin typeface="Symbol"/>
                          <a:cs typeface="Symbol"/>
                        </a:rPr>
                        <a:t></a:t>
                      </a:r>
                      <a:r>
                        <a:rPr sz="900" i="1" baseline="32163" dirty="0">
                          <a:latin typeface="Symbol"/>
                          <a:cs typeface="Symbol"/>
                        </a:rPr>
                        <a:t></a:t>
                      </a:r>
                      <a:r>
                        <a:rPr sz="900" i="1" spc="-104" baseline="32163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i="1" baseline="33950" dirty="0">
                          <a:latin typeface="Times New Roman"/>
                          <a:cs typeface="Times New Roman"/>
                        </a:rPr>
                        <a:t>s</a:t>
                      </a:r>
                      <a:endParaRPr sz="900" baseline="33950">
                        <a:latin typeface="Times New Roman"/>
                        <a:cs typeface="Times New Roman"/>
                      </a:endParaRPr>
                    </a:p>
                    <a:p>
                      <a:pPr marL="163195">
                        <a:lnSpc>
                          <a:spcPts val="1140"/>
                        </a:lnSpc>
                        <a:tabLst>
                          <a:tab pos="509905" algn="l"/>
                          <a:tab pos="2901950" algn="l"/>
                          <a:tab pos="3446779" algn="l"/>
                        </a:tabLst>
                      </a:pPr>
                      <a:r>
                        <a:rPr sz="900" b="1" dirty="0">
                          <a:latin typeface="Times New Roman"/>
                          <a:cs typeface="Times New Roman"/>
                        </a:rPr>
                        <a:t>5)	</a:t>
                      </a:r>
                      <a:r>
                        <a:rPr sz="1500" i="1" baseline="3472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500" i="1" spc="-30" baseline="3472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22" baseline="3472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500" i="1" spc="157" baseline="3472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500" baseline="3472" dirty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1500" spc="-52" baseline="3472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aseline="3472" dirty="0">
                          <a:latin typeface="Symbol"/>
                          <a:cs typeface="Symbol"/>
                        </a:rPr>
                        <a:t></a:t>
                      </a:r>
                      <a:r>
                        <a:rPr sz="1500" spc="-52" baseline="3472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aseline="-5208" dirty="0">
                          <a:latin typeface="Symbol"/>
                          <a:cs typeface="Symbol"/>
                        </a:rPr>
                        <a:t>⎨</a:t>
                      </a:r>
                      <a:r>
                        <a:rPr sz="1500" baseline="-5208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000" b="1" i="1" dirty="0">
                          <a:latin typeface="Times New Roman"/>
                          <a:cs typeface="Times New Roman"/>
                        </a:rPr>
                        <a:t>Ans.	</a:t>
                      </a:r>
                      <a:r>
                        <a:rPr sz="1500" i="1" baseline="-26041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500" i="1" spc="-352" baseline="-2604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97" baseline="-26041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500" i="1" spc="75" baseline="-26041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500" baseline="-26041" dirty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1500" spc="-52" baseline="-2604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aseline="-26041" dirty="0">
                          <a:latin typeface="Symbol"/>
                          <a:cs typeface="Symbol"/>
                        </a:rPr>
                        <a:t></a:t>
                      </a:r>
                      <a:r>
                        <a:rPr sz="1500" baseline="-2604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67" baseline="-2604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i="1" baseline="-3472" dirty="0">
                          <a:latin typeface="Times New Roman"/>
                          <a:cs typeface="Times New Roman"/>
                        </a:rPr>
                        <a:t>s</a:t>
                      </a:r>
                      <a:endParaRPr sz="1500" baseline="-3472">
                        <a:latin typeface="Times New Roman"/>
                        <a:cs typeface="Times New Roman"/>
                      </a:endParaRPr>
                    </a:p>
                    <a:p>
                      <a:pPr marL="1024255">
                        <a:lnSpc>
                          <a:spcPts val="1580"/>
                        </a:lnSpc>
                        <a:tabLst>
                          <a:tab pos="1863089" algn="l"/>
                          <a:tab pos="4853305" algn="l"/>
                        </a:tabLst>
                      </a:pPr>
                      <a:r>
                        <a:rPr sz="1500" spc="-150" baseline="-12152" dirty="0">
                          <a:latin typeface="Symbol"/>
                          <a:cs typeface="Symbol"/>
                        </a:rPr>
                        <a:t>⎩</a:t>
                      </a:r>
                      <a:r>
                        <a:rPr sz="1100" i="1" dirty="0">
                          <a:latin typeface="Symbol"/>
                          <a:cs typeface="Symbol"/>
                        </a:rPr>
                        <a:t></a:t>
                      </a:r>
                      <a:r>
                        <a:rPr sz="1100" i="1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Symbol"/>
                          <a:cs typeface="Symbol"/>
                        </a:rPr>
                        <a:t></a:t>
                      </a:r>
                      <a:r>
                        <a:rPr sz="1000" spc="-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i="1" dirty="0">
                          <a:latin typeface="Times New Roman"/>
                          <a:cs typeface="Times New Roman"/>
                        </a:rPr>
                        <a:t>t	</a:t>
                      </a:r>
                      <a:r>
                        <a:rPr sz="1100" i="1" dirty="0">
                          <a:latin typeface="Symbol"/>
                          <a:cs typeface="Symbol"/>
                        </a:rPr>
                        <a:t></a:t>
                      </a:r>
                      <a:r>
                        <a:rPr sz="1100" i="1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Symbol"/>
                          <a:cs typeface="Symbol"/>
                        </a:rPr>
                        <a:t></a:t>
                      </a:r>
                      <a:r>
                        <a:rPr sz="10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i="1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i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Symbol"/>
                          <a:cs typeface="Symbol"/>
                        </a:rPr>
                        <a:t></a:t>
                      </a:r>
                      <a:r>
                        <a:rPr sz="10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75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100" i="1" dirty="0">
                          <a:latin typeface="Symbol"/>
                          <a:cs typeface="Symbol"/>
                        </a:rPr>
                        <a:t>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500" spc="-202" baseline="-29513" dirty="0">
                          <a:latin typeface="Times New Roman"/>
                          <a:cs typeface="Times New Roman"/>
                        </a:rPr>
                        <a:t>(</a:t>
                      </a:r>
                      <a:endParaRPr sz="1500" baseline="-2951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500" baseline="-2951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24" name="object 24"/>
          <p:cNvGraphicFramePr>
            <a:graphicFrameLocks noGrp="1"/>
          </p:cNvGraphicFramePr>
          <p:nvPr/>
        </p:nvGraphicFramePr>
        <p:xfrm>
          <a:off x="762149" y="3771086"/>
          <a:ext cx="7611034" cy="19325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3207"/>
                <a:gridCol w="1902309"/>
                <a:gridCol w="1903207"/>
                <a:gridCol w="1902311"/>
              </a:tblGrid>
              <a:tr h="305026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000" i="1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i="1" spc="-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65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000" i="1" spc="5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0970">
                        <a:lnSpc>
                          <a:spcPct val="100000"/>
                        </a:lnSpc>
                      </a:pPr>
                      <a:r>
                        <a:rPr sz="1000" i="1" spc="-55" dirty="0">
                          <a:latin typeface="Lucida Calligraphy"/>
                          <a:cs typeface="Lucida Calligraphy"/>
                        </a:rPr>
                        <a:t>L</a:t>
                      </a:r>
                      <a:r>
                        <a:rPr sz="900" spc="-7" baseline="43209" dirty="0">
                          <a:latin typeface="Symbol"/>
                          <a:cs typeface="Symbol"/>
                        </a:rPr>
                        <a:t></a:t>
                      </a:r>
                      <a:r>
                        <a:rPr sz="900" spc="67" baseline="43209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300" spc="-120" dirty="0">
                          <a:latin typeface="Symbol"/>
                          <a:cs typeface="Symbol"/>
                        </a:rPr>
                        <a:t></a:t>
                      </a:r>
                      <a:r>
                        <a:rPr sz="1000" i="1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i="1" spc="-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65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000" i="1" spc="5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-70" dirty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1300" spc="175" dirty="0">
                          <a:latin typeface="Symbol"/>
                          <a:cs typeface="Symbol"/>
                        </a:rPr>
                        <a:t></a:t>
                      </a:r>
                      <a:r>
                        <a:rPr sz="1000" dirty="0">
                          <a:latin typeface="Symbol"/>
                          <a:cs typeface="Symbol"/>
                        </a:rPr>
                        <a:t>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i="1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000" i="1" spc="10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000" i="1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i="1" spc="-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65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000" i="1" spc="5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0970">
                        <a:lnSpc>
                          <a:spcPct val="100000"/>
                        </a:lnSpc>
                      </a:pPr>
                      <a:r>
                        <a:rPr sz="1000" i="1" spc="-55" dirty="0">
                          <a:latin typeface="Lucida Calligraphy"/>
                          <a:cs typeface="Lucida Calligraphy"/>
                        </a:rPr>
                        <a:t>L</a:t>
                      </a:r>
                      <a:r>
                        <a:rPr sz="900" spc="-7" baseline="43209" dirty="0">
                          <a:latin typeface="Symbol"/>
                          <a:cs typeface="Symbol"/>
                        </a:rPr>
                        <a:t></a:t>
                      </a:r>
                      <a:r>
                        <a:rPr sz="900" spc="67" baseline="43209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300" spc="-120" dirty="0">
                          <a:latin typeface="Symbol"/>
                          <a:cs typeface="Symbol"/>
                        </a:rPr>
                        <a:t></a:t>
                      </a:r>
                      <a:r>
                        <a:rPr sz="1000" i="1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i="1" spc="-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65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000" i="1" spc="5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-70" dirty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1300" spc="175" dirty="0">
                          <a:latin typeface="Symbol"/>
                          <a:cs typeface="Symbol"/>
                        </a:rPr>
                        <a:t></a:t>
                      </a:r>
                      <a:r>
                        <a:rPr sz="1000" dirty="0">
                          <a:latin typeface="Symbol"/>
                          <a:cs typeface="Symbol"/>
                        </a:rPr>
                        <a:t>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i="1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000" i="1" spc="10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69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000" i="1" dirty="0">
                          <a:latin typeface="Times New Roman"/>
                          <a:cs typeface="Times New Roman"/>
                        </a:rPr>
                        <a:t>s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1651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000" i="1" spc="114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900" baseline="43209" dirty="0">
                          <a:latin typeface="Times New Roman"/>
                          <a:cs typeface="Times New Roman"/>
                        </a:rPr>
                        <a:t>2  </a:t>
                      </a:r>
                      <a:r>
                        <a:rPr sz="1000" dirty="0">
                          <a:latin typeface="Symbol"/>
                          <a:cs typeface="Symbol"/>
                        </a:rPr>
                        <a:t></a:t>
                      </a:r>
                      <a:r>
                        <a:rPr sz="10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i="1" spc="11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900" baseline="43209" dirty="0">
                          <a:latin typeface="Times New Roman"/>
                          <a:cs typeface="Times New Roman"/>
                        </a:rPr>
                        <a:t>2</a:t>
                      </a:r>
                      <a:endParaRPr sz="900" baseline="43209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sin</a:t>
                      </a:r>
                      <a:r>
                        <a:rPr sz="1000" spc="45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000" i="1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i="1" spc="10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000" i="1" dirty="0">
                          <a:latin typeface="Times New Roman"/>
                          <a:cs typeface="Times New Roman"/>
                        </a:rPr>
                        <a:t>a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395027">
                <a:tc>
                  <a:txBody>
                    <a:bodyPr/>
                    <a:lstStyle/>
                    <a:p>
                      <a:pPr algn="ctr">
                        <a:lnSpc>
                          <a:spcPts val="1714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6350" algn="ctr">
                        <a:lnSpc>
                          <a:spcPts val="1714"/>
                        </a:lnSpc>
                      </a:pPr>
                      <a:r>
                        <a:rPr sz="1500" i="1" spc="172" baseline="-2430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600" dirty="0">
                          <a:latin typeface="Times New Roman"/>
                          <a:cs typeface="Times New Roman"/>
                        </a:rPr>
                        <a:t>2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</a:pPr>
                      <a:r>
                        <a:rPr sz="1000" i="1" dirty="0">
                          <a:latin typeface="Times New Roman"/>
                          <a:cs typeface="Times New Roman"/>
                        </a:rPr>
                        <a:t>t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</a:pPr>
                      <a:r>
                        <a:rPr sz="1000" i="1" dirty="0">
                          <a:latin typeface="Times New Roman"/>
                          <a:cs typeface="Times New Roman"/>
                        </a:rPr>
                        <a:t>s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1714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000" i="1" spc="114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900" baseline="43209" dirty="0">
                          <a:latin typeface="Times New Roman"/>
                          <a:cs typeface="Times New Roman"/>
                        </a:rPr>
                        <a:t>2  </a:t>
                      </a:r>
                      <a:r>
                        <a:rPr sz="1000" dirty="0">
                          <a:latin typeface="Symbol"/>
                          <a:cs typeface="Symbol"/>
                        </a:rPr>
                        <a:t></a:t>
                      </a:r>
                      <a:r>
                        <a:rPr sz="10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i="1" spc="11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900" baseline="43209" dirty="0">
                          <a:latin typeface="Times New Roman"/>
                          <a:cs typeface="Times New Roman"/>
                        </a:rPr>
                        <a:t>2</a:t>
                      </a:r>
                      <a:endParaRPr sz="900" baseline="43209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1244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cos</a:t>
                      </a:r>
                      <a:r>
                        <a:rPr sz="1000" spc="5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000" i="1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i="1" spc="1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403172">
                <a:tc>
                  <a:txBody>
                    <a:bodyPr/>
                    <a:lstStyle/>
                    <a:p>
                      <a:pPr algn="ctr">
                        <a:lnSpc>
                          <a:spcPts val="1720"/>
                        </a:lnSpc>
                        <a:tabLst>
                          <a:tab pos="298450" algn="l"/>
                        </a:tabLst>
                      </a:pPr>
                      <a:r>
                        <a:rPr sz="1000" u="sng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u="sng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u="sng" dirty="0">
                          <a:latin typeface="Times New Roman"/>
                          <a:cs typeface="Times New Roman"/>
                        </a:rPr>
                        <a:t>1 	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3175" algn="ctr">
                        <a:lnSpc>
                          <a:spcPts val="1720"/>
                        </a:lnSpc>
                      </a:pPr>
                      <a:r>
                        <a:rPr sz="1500" i="1" spc="165" baseline="-2430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600" i="1" spc="3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600" spc="-60" dirty="0">
                          <a:latin typeface="Symbol"/>
                          <a:cs typeface="Symbol"/>
                        </a:rPr>
                        <a:t></a:t>
                      </a:r>
                      <a:r>
                        <a:rPr sz="600" dirty="0">
                          <a:latin typeface="Times New Roman"/>
                          <a:cs typeface="Times New Roman"/>
                        </a:rPr>
                        <a:t>1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00000"/>
                        </a:lnSpc>
                      </a:pPr>
                      <a:r>
                        <a:rPr sz="1500" i="1" baseline="-2430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500" i="1" spc="-352" baseline="-243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i="1" dirty="0">
                          <a:latin typeface="Times New Roman"/>
                          <a:cs typeface="Times New Roman"/>
                        </a:rPr>
                        <a:t>n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13970" algn="ctr">
                        <a:lnSpc>
                          <a:spcPct val="100000"/>
                        </a:lnSpc>
                        <a:spcBef>
                          <a:spcPts val="1030"/>
                        </a:spcBef>
                      </a:pPr>
                      <a:r>
                        <a:rPr sz="1000" i="1" spc="-10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!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698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i="1" spc="11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900" baseline="43209" dirty="0">
                          <a:latin typeface="Times New Roman"/>
                          <a:cs typeface="Times New Roman"/>
                        </a:rPr>
                        <a:t>2  </a:t>
                      </a:r>
                      <a:r>
                        <a:rPr sz="1000" dirty="0">
                          <a:latin typeface="Symbol"/>
                          <a:cs typeface="Symbol"/>
                        </a:rPr>
                        <a:t></a:t>
                      </a:r>
                      <a:r>
                        <a:rPr sz="1000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i="1" spc="11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900" baseline="43209" dirty="0">
                          <a:latin typeface="Times New Roman"/>
                          <a:cs typeface="Times New Roman"/>
                        </a:rPr>
                        <a:t>2</a:t>
                      </a:r>
                      <a:endParaRPr sz="900" baseline="43209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sinh</a:t>
                      </a:r>
                      <a:r>
                        <a:rPr sz="1000" spc="4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000" i="1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i="1" spc="10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000" i="1" dirty="0">
                          <a:latin typeface="Times New Roman"/>
                          <a:cs typeface="Times New Roman"/>
                        </a:rPr>
                        <a:t>a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4211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000" i="1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i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Symbol"/>
                          <a:cs typeface="Symbol"/>
                        </a:rPr>
                        <a:t></a:t>
                      </a:r>
                      <a:r>
                        <a:rPr sz="1000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i="1" dirty="0">
                          <a:latin typeface="Times New Roman"/>
                          <a:cs typeface="Times New Roman"/>
                        </a:rPr>
                        <a:t>a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</a:pPr>
                      <a:r>
                        <a:rPr sz="1500" i="1" spc="120" baseline="-2430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600" i="1" dirty="0">
                          <a:latin typeface="Times New Roman"/>
                          <a:cs typeface="Times New Roman"/>
                        </a:rPr>
                        <a:t>at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i="1" dirty="0">
                          <a:latin typeface="Times New Roman"/>
                          <a:cs typeface="Times New Roman"/>
                        </a:rPr>
                        <a:t>s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698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000" i="1" spc="114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900" baseline="43209" dirty="0">
                          <a:latin typeface="Times New Roman"/>
                          <a:cs typeface="Times New Roman"/>
                        </a:rPr>
                        <a:t>2  </a:t>
                      </a:r>
                      <a:r>
                        <a:rPr sz="1000" dirty="0">
                          <a:latin typeface="Symbol"/>
                          <a:cs typeface="Symbol"/>
                        </a:rPr>
                        <a:t></a:t>
                      </a:r>
                      <a:r>
                        <a:rPr sz="1000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i="1" spc="11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900" baseline="43209" dirty="0">
                          <a:latin typeface="Times New Roman"/>
                          <a:cs typeface="Times New Roman"/>
                        </a:rPr>
                        <a:t>2</a:t>
                      </a:r>
                      <a:endParaRPr sz="900" baseline="43209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164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cosh</a:t>
                      </a:r>
                      <a:r>
                        <a:rPr sz="1000" spc="45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000" i="1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i="1" spc="1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2224" y="747136"/>
            <a:ext cx="1512794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i="1" u="heavy" spc="-10" dirty="0"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620"/>
              </a:spcBef>
            </a:pPr>
            <a:r>
              <a:rPr sz="1400" spc="-10" dirty="0">
                <a:latin typeface="Times New Roman"/>
                <a:cs typeface="Times New Roman"/>
              </a:rPr>
              <a:t>Find 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600" i="1" spc="-5" dirty="0">
                <a:latin typeface="Times New Roman"/>
                <a:cs typeface="Times New Roman"/>
              </a:rPr>
              <a:t>f</a:t>
            </a:r>
            <a:r>
              <a:rPr sz="1600" i="1" spc="-2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(</a:t>
            </a:r>
            <a:r>
              <a:rPr sz="1600" i="1" spc="100" dirty="0">
                <a:latin typeface="Times New Roman"/>
                <a:cs typeface="Times New Roman"/>
              </a:rPr>
              <a:t>t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if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180241" y="1336088"/>
            <a:ext cx="518459" cy="0"/>
          </a:xfrm>
          <a:custGeom>
            <a:avLst/>
            <a:gdLst/>
            <a:ahLst/>
            <a:cxnLst/>
            <a:rect l="l" t="t" r="r" b="b"/>
            <a:pathLst>
              <a:path w="440689">
                <a:moveTo>
                  <a:pt x="0" y="0"/>
                </a:moveTo>
                <a:lnTo>
                  <a:pt x="440436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52107" y="1336088"/>
            <a:ext cx="445247" cy="0"/>
          </a:xfrm>
          <a:custGeom>
            <a:avLst/>
            <a:gdLst/>
            <a:ahLst/>
            <a:cxnLst/>
            <a:rect l="l" t="t" r="r" b="b"/>
            <a:pathLst>
              <a:path w="378460">
                <a:moveTo>
                  <a:pt x="0" y="0"/>
                </a:moveTo>
                <a:lnTo>
                  <a:pt x="377952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32238" y="1253814"/>
            <a:ext cx="97640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Times New Roman"/>
                <a:cs typeface="Times New Roman"/>
              </a:rPr>
              <a:t>(a) </a:t>
            </a:r>
            <a:r>
              <a:rPr sz="1400" spc="-125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F</a:t>
            </a:r>
            <a:r>
              <a:rPr sz="1600" i="1" spc="-235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45" dirty="0">
                <a:latin typeface="Times New Roman"/>
                <a:cs typeface="Times New Roman"/>
              </a:rPr>
              <a:t>s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11504" y="1269061"/>
            <a:ext cx="82176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47015" y="1253814"/>
            <a:ext cx="989853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Times New Roman"/>
                <a:cs typeface="Times New Roman"/>
              </a:rPr>
              <a:t>(b) </a:t>
            </a:r>
            <a:r>
              <a:rPr sz="1400" spc="-114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F</a:t>
            </a:r>
            <a:r>
              <a:rPr sz="1600" i="1" spc="-229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45" dirty="0">
                <a:latin typeface="Times New Roman"/>
                <a:cs typeface="Times New Roman"/>
              </a:rPr>
              <a:t>s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80541" y="1343511"/>
            <a:ext cx="547594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i="1" spc="100" dirty="0">
                <a:latin typeface="Times New Roman"/>
                <a:cs typeface="Times New Roman"/>
              </a:rPr>
              <a:t>s</a:t>
            </a:r>
            <a:r>
              <a:rPr sz="1350" baseline="43209" dirty="0">
                <a:latin typeface="Times New Roman"/>
                <a:cs typeface="Times New Roman"/>
              </a:rPr>
              <a:t>2 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2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32536" y="1172691"/>
            <a:ext cx="44450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254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52407" y="1354485"/>
            <a:ext cx="463176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1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01086" y="1174763"/>
            <a:ext cx="149412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Times New Roman"/>
                <a:cs typeface="Times New Roman"/>
              </a:rPr>
              <a:t>5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14837" y="1269061"/>
            <a:ext cx="82176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676913" y="1336577"/>
            <a:ext cx="842682" cy="0"/>
          </a:xfrm>
          <a:custGeom>
            <a:avLst/>
            <a:gdLst/>
            <a:ahLst/>
            <a:cxnLst/>
            <a:rect l="l" t="t" r="r" b="b"/>
            <a:pathLst>
              <a:path w="716279">
                <a:moveTo>
                  <a:pt x="0" y="0"/>
                </a:moveTo>
                <a:lnTo>
                  <a:pt x="716279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654787" y="1253814"/>
            <a:ext cx="977153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Times New Roman"/>
                <a:cs typeface="Times New Roman"/>
              </a:rPr>
              <a:t>(c) </a:t>
            </a:r>
            <a:r>
              <a:rPr sz="1400" spc="-110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F</a:t>
            </a:r>
            <a:r>
              <a:rPr sz="1600" i="1" spc="-235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40" dirty="0">
                <a:latin typeface="Times New Roman"/>
                <a:cs typeface="Times New Roman"/>
              </a:rPr>
              <a:t>s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863761" y="1751967"/>
            <a:ext cx="1021228" cy="0"/>
          </a:xfrm>
          <a:custGeom>
            <a:avLst/>
            <a:gdLst/>
            <a:ahLst/>
            <a:cxnLst/>
            <a:rect l="l" t="t" r="r" b="b"/>
            <a:pathLst>
              <a:path w="868044">
                <a:moveTo>
                  <a:pt x="0" y="0"/>
                </a:moveTo>
                <a:lnTo>
                  <a:pt x="867918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187415" y="1751967"/>
            <a:ext cx="1015253" cy="0"/>
          </a:xfrm>
          <a:custGeom>
            <a:avLst/>
            <a:gdLst/>
            <a:ahLst/>
            <a:cxnLst/>
            <a:rect l="l" t="t" r="r" b="b"/>
            <a:pathLst>
              <a:path w="862964">
                <a:moveTo>
                  <a:pt x="0" y="0"/>
                </a:moveTo>
                <a:lnTo>
                  <a:pt x="862584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697532" y="1751967"/>
            <a:ext cx="894976" cy="0"/>
          </a:xfrm>
          <a:custGeom>
            <a:avLst/>
            <a:gdLst/>
            <a:ahLst/>
            <a:cxnLst/>
            <a:rect l="l" t="t" r="r" b="b"/>
            <a:pathLst>
              <a:path w="760729">
                <a:moveTo>
                  <a:pt x="0" y="0"/>
                </a:moveTo>
                <a:lnTo>
                  <a:pt x="760476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669098" y="1344256"/>
            <a:ext cx="834465" cy="6078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2</a:t>
            </a:r>
            <a:r>
              <a:rPr sz="1600" spc="-40" dirty="0">
                <a:latin typeface="Times New Roman"/>
                <a:cs typeface="Times New Roman"/>
              </a:rPr>
              <a:t>5</a:t>
            </a:r>
            <a:r>
              <a:rPr sz="1600" spc="65" dirty="0">
                <a:latin typeface="Times New Roman"/>
                <a:cs typeface="Times New Roman"/>
              </a:rPr>
              <a:t>)</a:t>
            </a:r>
            <a:r>
              <a:rPr sz="1350" baseline="43209" dirty="0">
                <a:latin typeface="Times New Roman"/>
                <a:cs typeface="Times New Roman"/>
              </a:rPr>
              <a:t>2</a:t>
            </a:r>
            <a:endParaRPr sz="1350" baseline="43209">
              <a:latin typeface="Times New Roman"/>
              <a:cs typeface="Times New Roman"/>
            </a:endParaRPr>
          </a:p>
          <a:p>
            <a:pPr marL="99060" algn="ctr">
              <a:lnSpc>
                <a:spcPct val="100000"/>
              </a:lnSpc>
              <a:spcBef>
                <a:spcPts val="944"/>
              </a:spcBef>
            </a:pPr>
            <a:r>
              <a:rPr sz="1600" spc="-10" dirty="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023145" y="1174763"/>
            <a:ext cx="149412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538719" y="1269061"/>
            <a:ext cx="82176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855947" y="1759646"/>
            <a:ext cx="1059329" cy="6206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2</a:t>
            </a:r>
            <a:r>
              <a:rPr sz="1600" spc="75" dirty="0">
                <a:latin typeface="Times New Roman"/>
                <a:cs typeface="Times New Roman"/>
              </a:rPr>
              <a:t>)</a:t>
            </a:r>
            <a:r>
              <a:rPr sz="1350" baseline="43209" dirty="0">
                <a:latin typeface="Times New Roman"/>
                <a:cs typeface="Times New Roman"/>
              </a:rPr>
              <a:t>2 </a:t>
            </a:r>
            <a:r>
              <a:rPr sz="1350" spc="7" baseline="43209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2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  <a:p>
            <a:pPr marL="58419" algn="ctr">
              <a:lnSpc>
                <a:spcPct val="100000"/>
              </a:lnSpc>
              <a:spcBef>
                <a:spcPts val="950"/>
              </a:spcBef>
            </a:pPr>
            <a:r>
              <a:rPr sz="1600" spc="-10" dirty="0">
                <a:latin typeface="Times New Roman"/>
                <a:cs typeface="Times New Roman"/>
              </a:rPr>
              <a:t>4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145508" y="1588072"/>
            <a:ext cx="46990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32193" y="1669204"/>
            <a:ext cx="987611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Times New Roman"/>
                <a:cs typeface="Times New Roman"/>
              </a:rPr>
              <a:t>(d) </a:t>
            </a:r>
            <a:r>
              <a:rPr sz="1400" spc="-130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F</a:t>
            </a:r>
            <a:r>
              <a:rPr sz="1600" i="1" spc="-229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45" dirty="0">
                <a:latin typeface="Times New Roman"/>
                <a:cs typeface="Times New Roman"/>
              </a:rPr>
              <a:t>s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905760" y="1669204"/>
            <a:ext cx="1237876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34315" algn="l"/>
              </a:tabLst>
            </a:pPr>
            <a:r>
              <a:rPr sz="1400" spc="-5" dirty="0">
                <a:latin typeface="Times New Roman"/>
                <a:cs typeface="Times New Roman"/>
              </a:rPr>
              <a:t>,	</a:t>
            </a:r>
            <a:r>
              <a:rPr sz="1400" spc="-10" dirty="0">
                <a:latin typeface="Times New Roman"/>
                <a:cs typeface="Times New Roman"/>
              </a:rPr>
              <a:t>(e) </a:t>
            </a:r>
            <a:r>
              <a:rPr sz="1400" spc="-120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F</a:t>
            </a:r>
            <a:r>
              <a:rPr sz="1600" i="1" spc="-229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45" dirty="0">
                <a:latin typeface="Times New Roman"/>
                <a:cs typeface="Times New Roman"/>
              </a:rPr>
              <a:t>s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179586" y="1759645"/>
            <a:ext cx="1034676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0" dirty="0">
                <a:latin typeface="Times New Roman"/>
                <a:cs typeface="Times New Roman"/>
              </a:rPr>
              <a:t> </a:t>
            </a:r>
            <a:r>
              <a:rPr sz="1600" spc="100" dirty="0">
                <a:latin typeface="Symbol"/>
                <a:cs typeface="Symbol"/>
              </a:rPr>
              <a:t></a:t>
            </a:r>
            <a:r>
              <a:rPr sz="1600" spc="-135" dirty="0">
                <a:latin typeface="Times New Roman"/>
                <a:cs typeface="Times New Roman"/>
              </a:rPr>
              <a:t>1</a:t>
            </a:r>
            <a:r>
              <a:rPr sz="1600" spc="65" dirty="0">
                <a:latin typeface="Times New Roman"/>
                <a:cs typeface="Times New Roman"/>
              </a:rPr>
              <a:t>)</a:t>
            </a:r>
            <a:r>
              <a:rPr sz="1350" baseline="43209" dirty="0">
                <a:latin typeface="Times New Roman"/>
                <a:cs typeface="Times New Roman"/>
              </a:rPr>
              <a:t>2 </a:t>
            </a:r>
            <a:r>
              <a:rPr sz="1350" spc="7" baseline="43209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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4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635037" y="1590153"/>
            <a:ext cx="12326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i="1" spc="-10" dirty="0">
                <a:latin typeface="Times New Roman"/>
                <a:cs typeface="Times New Roman"/>
              </a:rPr>
              <a:t>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229412" y="1684451"/>
            <a:ext cx="82176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699615" y="1669204"/>
            <a:ext cx="954741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Times New Roman"/>
                <a:cs typeface="Times New Roman"/>
              </a:rPr>
              <a:t>(f) </a:t>
            </a:r>
            <a:r>
              <a:rPr sz="1400" spc="-120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F</a:t>
            </a:r>
            <a:r>
              <a:rPr sz="1600" i="1" spc="-235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45" dirty="0">
                <a:latin typeface="Times New Roman"/>
                <a:cs typeface="Times New Roman"/>
              </a:rPr>
              <a:t>s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697830" y="1759645"/>
            <a:ext cx="903194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i="1" spc="100" dirty="0">
                <a:latin typeface="Times New Roman"/>
                <a:cs typeface="Times New Roman"/>
              </a:rPr>
              <a:t>s</a:t>
            </a:r>
            <a:r>
              <a:rPr sz="1350" baseline="43209" dirty="0">
                <a:latin typeface="Times New Roman"/>
                <a:cs typeface="Times New Roman"/>
              </a:rPr>
              <a:t>2</a:t>
            </a:r>
            <a:r>
              <a:rPr sz="1350" spc="-67" baseline="43209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100" dirty="0">
                <a:latin typeface="Times New Roman"/>
                <a:cs typeface="Times New Roman"/>
              </a:rPr>
              <a:t>s</a:t>
            </a:r>
            <a:r>
              <a:rPr sz="1350" baseline="43209" dirty="0">
                <a:latin typeface="Times New Roman"/>
                <a:cs typeface="Times New Roman"/>
              </a:rPr>
              <a:t>2 </a:t>
            </a:r>
            <a:r>
              <a:rPr sz="1350" spc="7" baseline="43209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254" dirty="0">
                <a:latin typeface="Times New Roman"/>
                <a:cs typeface="Times New Roman"/>
              </a:rPr>
              <a:t> </a:t>
            </a:r>
            <a:r>
              <a:rPr sz="1600" spc="-140" dirty="0">
                <a:latin typeface="Times New Roman"/>
                <a:cs typeface="Times New Roman"/>
              </a:rPr>
              <a:t>1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620298" y="1684451"/>
            <a:ext cx="82176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863762" y="2167356"/>
            <a:ext cx="1104900" cy="0"/>
          </a:xfrm>
          <a:custGeom>
            <a:avLst/>
            <a:gdLst/>
            <a:ahLst/>
            <a:cxnLst/>
            <a:rect l="l" t="t" r="r" b="b"/>
            <a:pathLst>
              <a:path w="939164">
                <a:moveTo>
                  <a:pt x="0" y="0"/>
                </a:moveTo>
                <a:lnTo>
                  <a:pt x="938784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1864062" y="2174779"/>
            <a:ext cx="1115359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i="1" spc="100" dirty="0">
                <a:latin typeface="Times New Roman"/>
                <a:cs typeface="Times New Roman"/>
              </a:rPr>
              <a:t>s</a:t>
            </a:r>
            <a:r>
              <a:rPr sz="1350" baseline="43209" dirty="0">
                <a:latin typeface="Times New Roman"/>
                <a:cs typeface="Times New Roman"/>
              </a:rPr>
              <a:t>2 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spc="30" dirty="0">
                <a:latin typeface="Times New Roman"/>
                <a:cs typeface="Times New Roman"/>
              </a:rPr>
              <a:t>2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2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32269" y="2085082"/>
            <a:ext cx="987611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Times New Roman"/>
                <a:cs typeface="Times New Roman"/>
              </a:rPr>
              <a:t>(g) </a:t>
            </a:r>
            <a:r>
              <a:rPr sz="1400" spc="-130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F</a:t>
            </a:r>
            <a:r>
              <a:rPr sz="1600" i="1" spc="-229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45" dirty="0">
                <a:latin typeface="Times New Roman"/>
                <a:cs typeface="Times New Roman"/>
              </a:rPr>
              <a:t>s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32164" y="2591433"/>
            <a:ext cx="1408206" cy="5770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i="1" u="heavy" spc="-10" dirty="0"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30"/>
              </a:spcBef>
            </a:pPr>
            <a:r>
              <a:rPr sz="1400" b="1" spc="-10" dirty="0">
                <a:latin typeface="Times New Roman"/>
                <a:cs typeface="Times New Roman"/>
              </a:rPr>
              <a:t>(a) </a:t>
            </a:r>
            <a:r>
              <a:rPr sz="1400" b="1" spc="114" dirty="0">
                <a:latin typeface="Times New Roman"/>
                <a:cs typeface="Times New Roman"/>
              </a:rPr>
              <a:t> </a:t>
            </a:r>
            <a:r>
              <a:rPr sz="1600" i="1" spc="-5" dirty="0">
                <a:latin typeface="Times New Roman"/>
                <a:cs typeface="Times New Roman"/>
              </a:rPr>
              <a:t>f</a:t>
            </a:r>
            <a:r>
              <a:rPr sz="1600" i="1" spc="-2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(</a:t>
            </a:r>
            <a:r>
              <a:rPr sz="1600" i="1" spc="100" dirty="0">
                <a:latin typeface="Times New Roman"/>
                <a:cs typeface="Times New Roman"/>
              </a:rPr>
              <a:t>t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spc="-40" dirty="0">
                <a:latin typeface="Times New Roman"/>
                <a:cs typeface="Times New Roman"/>
              </a:rPr>
              <a:t>5</a:t>
            </a:r>
            <a:r>
              <a:rPr sz="1600" i="1" spc="65" dirty="0">
                <a:latin typeface="Times New Roman"/>
                <a:cs typeface="Times New Roman"/>
              </a:rPr>
              <a:t>e</a:t>
            </a:r>
            <a:r>
              <a:rPr sz="1350" spc="-7" baseline="43209" dirty="0">
                <a:latin typeface="Symbol"/>
                <a:cs typeface="Symbol"/>
              </a:rPr>
              <a:t></a:t>
            </a:r>
            <a:r>
              <a:rPr sz="1350" spc="15" baseline="43209" dirty="0">
                <a:latin typeface="Times New Roman"/>
                <a:cs typeface="Times New Roman"/>
              </a:rPr>
              <a:t>3</a:t>
            </a:r>
            <a:r>
              <a:rPr sz="1350" i="1" baseline="43209" dirty="0">
                <a:latin typeface="Times New Roman"/>
                <a:cs typeface="Times New Roman"/>
              </a:rPr>
              <a:t>t</a:t>
            </a:r>
            <a:endParaRPr sz="1350" baseline="43209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876313" y="3204853"/>
            <a:ext cx="518459" cy="0"/>
          </a:xfrm>
          <a:custGeom>
            <a:avLst/>
            <a:gdLst/>
            <a:ahLst/>
            <a:cxnLst/>
            <a:rect l="l" t="t" r="r" b="b"/>
            <a:pathLst>
              <a:path w="440689">
                <a:moveTo>
                  <a:pt x="0" y="0"/>
                </a:moveTo>
                <a:lnTo>
                  <a:pt x="440435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648174" y="3204853"/>
            <a:ext cx="518459" cy="0"/>
          </a:xfrm>
          <a:custGeom>
            <a:avLst/>
            <a:gdLst/>
            <a:ahLst/>
            <a:cxnLst/>
            <a:rect l="l" t="t" r="r" b="b"/>
            <a:pathLst>
              <a:path w="440689">
                <a:moveTo>
                  <a:pt x="0" y="0"/>
                </a:moveTo>
                <a:lnTo>
                  <a:pt x="440435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401208" y="3204853"/>
            <a:ext cx="518459" cy="0"/>
          </a:xfrm>
          <a:custGeom>
            <a:avLst/>
            <a:gdLst/>
            <a:ahLst/>
            <a:cxnLst/>
            <a:rect l="l" t="t" r="r" b="b"/>
            <a:pathLst>
              <a:path w="440689">
                <a:moveTo>
                  <a:pt x="0" y="0"/>
                </a:moveTo>
                <a:lnTo>
                  <a:pt x="440436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832163" y="3122579"/>
            <a:ext cx="99956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>
                <a:latin typeface="Times New Roman"/>
                <a:cs typeface="Times New Roman"/>
              </a:rPr>
              <a:t>(b) </a:t>
            </a:r>
            <a:r>
              <a:rPr sz="1400" b="1" spc="-125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F</a:t>
            </a:r>
            <a:r>
              <a:rPr sz="1600" i="1" spc="-235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45" dirty="0">
                <a:latin typeface="Times New Roman"/>
                <a:cs typeface="Times New Roman"/>
              </a:rPr>
              <a:t>s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876611" y="3212275"/>
            <a:ext cx="207234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68655" algn="l"/>
                <a:tab pos="1308735" algn="l"/>
              </a:tabLst>
            </a:pPr>
            <a:r>
              <a:rPr sz="1600" i="1" spc="100" dirty="0">
                <a:latin typeface="Times New Roman"/>
                <a:cs typeface="Times New Roman"/>
              </a:rPr>
              <a:t>s</a:t>
            </a:r>
            <a:r>
              <a:rPr sz="1350" baseline="43209" dirty="0">
                <a:latin typeface="Times New Roman"/>
                <a:cs typeface="Times New Roman"/>
              </a:rPr>
              <a:t>2 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254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i="1" spc="100" dirty="0">
                <a:latin typeface="Times New Roman"/>
                <a:cs typeface="Times New Roman"/>
              </a:rPr>
              <a:t>s</a:t>
            </a:r>
            <a:r>
              <a:rPr sz="1350" baseline="43209" dirty="0">
                <a:latin typeface="Times New Roman"/>
                <a:cs typeface="Times New Roman"/>
              </a:rPr>
              <a:t>2 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254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i="1" spc="100" dirty="0">
                <a:latin typeface="Times New Roman"/>
                <a:cs typeface="Times New Roman"/>
              </a:rPr>
              <a:t>s</a:t>
            </a:r>
            <a:r>
              <a:rPr sz="1350" baseline="43209" dirty="0">
                <a:latin typeface="Times New Roman"/>
                <a:cs typeface="Times New Roman"/>
              </a:rPr>
              <a:t>2 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2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927711" y="3041447"/>
            <a:ext cx="1807882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94385" algn="l"/>
                <a:tab pos="1421765" algn="l"/>
              </a:tabLst>
            </a:pP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2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10" dirty="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443330" y="3122579"/>
            <a:ext cx="420370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58495" algn="l"/>
                <a:tab pos="1485900" algn="l"/>
                <a:tab pos="1949450" algn="l"/>
              </a:tabLst>
            </a:pPr>
            <a:r>
              <a:rPr sz="1600" spc="-10" dirty="0">
                <a:latin typeface="Symbol"/>
                <a:cs typeface="Symbol"/>
              </a:rPr>
              <a:t></a:t>
            </a:r>
            <a:r>
              <a:rPr sz="1600" spc="-10" dirty="0">
                <a:latin typeface="Times New Roman"/>
                <a:cs typeface="Times New Roman"/>
              </a:rPr>
              <a:t>	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10" dirty="0">
                <a:latin typeface="Times New Roman"/>
                <a:cs typeface="Times New Roman"/>
              </a:rPr>
              <a:t>	</a:t>
            </a:r>
            <a:r>
              <a:rPr sz="1600" spc="-20" dirty="0">
                <a:latin typeface="Symbol"/>
                <a:cs typeface="Symbol"/>
              </a:rPr>
              <a:t></a:t>
            </a:r>
            <a:r>
              <a:rPr sz="1600" spc="-20" dirty="0">
                <a:latin typeface="Times New Roman"/>
                <a:cs typeface="Times New Roman"/>
              </a:rPr>
              <a:t>	</a:t>
            </a:r>
            <a:r>
              <a:rPr sz="1600" i="1" spc="-5" dirty="0">
                <a:latin typeface="Times New Roman"/>
                <a:cs typeface="Times New Roman"/>
              </a:rPr>
              <a:t>f</a:t>
            </a:r>
            <a:r>
              <a:rPr sz="1600" i="1" spc="-2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(</a:t>
            </a:r>
            <a:r>
              <a:rPr sz="1600" i="1" spc="100" dirty="0">
                <a:latin typeface="Times New Roman"/>
                <a:cs typeface="Times New Roman"/>
              </a:rPr>
              <a:t>t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cos</a:t>
            </a:r>
            <a:r>
              <a:rPr sz="1600" spc="-30" dirty="0">
                <a:latin typeface="Times New Roman"/>
                <a:cs typeface="Times New Roman"/>
              </a:rPr>
              <a:t>(</a:t>
            </a:r>
            <a:r>
              <a:rPr sz="1600" i="1" spc="100" dirty="0">
                <a:latin typeface="Times New Roman"/>
                <a:cs typeface="Times New Roman"/>
              </a:rPr>
              <a:t>t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-11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1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sin(</a:t>
            </a:r>
            <a:r>
              <a:rPr sz="1600" i="1" spc="100" dirty="0">
                <a:latin typeface="Times New Roman"/>
                <a:cs typeface="Times New Roman"/>
              </a:rPr>
              <a:t>t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832224" y="3391929"/>
            <a:ext cx="7479553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>
                <a:latin typeface="Times New Roman"/>
                <a:cs typeface="Times New Roman"/>
              </a:rPr>
              <a:t>(c)</a:t>
            </a:r>
            <a:r>
              <a:rPr sz="1400" b="1" spc="9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Using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the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shifting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property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5" dirty="0">
                <a:latin typeface="Times New Roman"/>
                <a:cs typeface="Times New Roman"/>
              </a:rPr>
              <a:t> </a:t>
            </a:r>
            <a:r>
              <a:rPr sz="1600" i="1" spc="30" dirty="0">
                <a:latin typeface="Lucida Calligraphy"/>
                <a:cs typeface="Lucida Calligraphy"/>
              </a:rPr>
              <a:t>L</a:t>
            </a:r>
            <a:r>
              <a:rPr sz="2400" spc="-680" dirty="0">
                <a:latin typeface="Symbol"/>
                <a:cs typeface="Symbol"/>
              </a:rPr>
              <a:t></a:t>
            </a:r>
            <a:r>
              <a:rPr sz="1600" i="1" spc="65" dirty="0">
                <a:latin typeface="Times New Roman"/>
                <a:cs typeface="Times New Roman"/>
              </a:rPr>
              <a:t>e</a:t>
            </a:r>
            <a:r>
              <a:rPr sz="1350" i="1" baseline="43209" dirty="0">
                <a:latin typeface="Times New Roman"/>
                <a:cs typeface="Times New Roman"/>
              </a:rPr>
              <a:t>at </a:t>
            </a:r>
            <a:r>
              <a:rPr sz="1350" i="1" spc="-7" baseline="43209" dirty="0">
                <a:latin typeface="Times New Roman"/>
                <a:cs typeface="Times New Roman"/>
              </a:rPr>
              <a:t> </a:t>
            </a:r>
            <a:r>
              <a:rPr sz="1600" i="1" spc="-5" dirty="0">
                <a:latin typeface="Times New Roman"/>
                <a:cs typeface="Times New Roman"/>
              </a:rPr>
              <a:t>f</a:t>
            </a:r>
            <a:r>
              <a:rPr sz="1600" i="1" spc="-2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(</a:t>
            </a:r>
            <a:r>
              <a:rPr sz="1600" i="1" spc="95" dirty="0">
                <a:latin typeface="Times New Roman"/>
                <a:cs typeface="Times New Roman"/>
              </a:rPr>
              <a:t>t</a:t>
            </a:r>
            <a:r>
              <a:rPr sz="1600" spc="-60" dirty="0">
                <a:latin typeface="Times New Roman"/>
                <a:cs typeface="Times New Roman"/>
              </a:rPr>
              <a:t>)</a:t>
            </a:r>
            <a:r>
              <a:rPr sz="2400" spc="-315" dirty="0">
                <a:latin typeface="Symbol"/>
                <a:cs typeface="Symbol"/>
              </a:rPr>
              <a:t></a:t>
            </a:r>
            <a:r>
              <a:rPr sz="1600" spc="-10" dirty="0">
                <a:latin typeface="Symbol"/>
                <a:cs typeface="Symbol"/>
              </a:rPr>
              <a:t>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F</a:t>
            </a:r>
            <a:r>
              <a:rPr sz="1600" i="1" spc="-235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</a:t>
            </a:r>
            <a:r>
              <a:rPr sz="1600" spc="-110" dirty="0">
                <a:latin typeface="Times New Roman"/>
                <a:cs typeface="Times New Roman"/>
              </a:rPr>
              <a:t> </a:t>
            </a:r>
            <a:r>
              <a:rPr sz="1600" i="1" spc="40" dirty="0">
                <a:latin typeface="Times New Roman"/>
                <a:cs typeface="Times New Roman"/>
              </a:rPr>
              <a:t>a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5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then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90" dirty="0">
                <a:latin typeface="Times New Roman"/>
                <a:cs typeface="Times New Roman"/>
              </a:rPr>
              <a:t> </a:t>
            </a:r>
            <a:r>
              <a:rPr sz="1600" i="1" spc="-60" dirty="0">
                <a:latin typeface="Lucida Calligraphy"/>
                <a:cs typeface="Lucida Calligraphy"/>
              </a:rPr>
              <a:t>L</a:t>
            </a:r>
            <a:r>
              <a:rPr sz="1350" spc="-7" baseline="43209" dirty="0">
                <a:latin typeface="Symbol"/>
                <a:cs typeface="Symbol"/>
              </a:rPr>
              <a:t></a:t>
            </a:r>
            <a:r>
              <a:rPr sz="1350" spc="67" baseline="43209" dirty="0">
                <a:latin typeface="Times New Roman"/>
                <a:cs typeface="Times New Roman"/>
              </a:rPr>
              <a:t>1</a:t>
            </a:r>
            <a:r>
              <a:rPr sz="2000" spc="-335" dirty="0">
                <a:latin typeface="Symbol"/>
                <a:cs typeface="Symbol"/>
              </a:rPr>
              <a:t></a:t>
            </a:r>
            <a:r>
              <a:rPr sz="1600" i="1" spc="-10" dirty="0">
                <a:latin typeface="Times New Roman"/>
                <a:cs typeface="Times New Roman"/>
              </a:rPr>
              <a:t>F</a:t>
            </a:r>
            <a:r>
              <a:rPr sz="1600" i="1" spc="-235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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i="1" spc="30" dirty="0">
                <a:latin typeface="Times New Roman"/>
                <a:cs typeface="Times New Roman"/>
              </a:rPr>
              <a:t>a</a:t>
            </a:r>
            <a:r>
              <a:rPr sz="1600" spc="-80" dirty="0">
                <a:latin typeface="Times New Roman"/>
                <a:cs typeface="Times New Roman"/>
              </a:rPr>
              <a:t>)</a:t>
            </a:r>
            <a:r>
              <a:rPr sz="2000" spc="-30" dirty="0">
                <a:latin typeface="Symbol"/>
                <a:cs typeface="Symbol"/>
              </a:rPr>
              <a:t></a:t>
            </a:r>
            <a:r>
              <a:rPr sz="1600" spc="-10" dirty="0">
                <a:latin typeface="Symbol"/>
                <a:cs typeface="Symbol"/>
              </a:rPr>
              <a:t>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i="1" spc="65" dirty="0">
                <a:latin typeface="Times New Roman"/>
                <a:cs typeface="Times New Roman"/>
              </a:rPr>
              <a:t>e</a:t>
            </a:r>
            <a:r>
              <a:rPr sz="1350" i="1" baseline="43209" dirty="0">
                <a:latin typeface="Times New Roman"/>
                <a:cs typeface="Times New Roman"/>
              </a:rPr>
              <a:t>at </a:t>
            </a:r>
            <a:r>
              <a:rPr sz="1350" i="1" spc="-15" baseline="43209" dirty="0">
                <a:latin typeface="Times New Roman"/>
                <a:cs typeface="Times New Roman"/>
              </a:rPr>
              <a:t> </a:t>
            </a:r>
            <a:r>
              <a:rPr sz="1600" i="1" spc="-5" dirty="0">
                <a:latin typeface="Times New Roman"/>
                <a:cs typeface="Times New Roman"/>
              </a:rPr>
              <a:t>f</a:t>
            </a:r>
            <a:r>
              <a:rPr sz="1600" i="1" spc="-2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(</a:t>
            </a:r>
            <a:r>
              <a:rPr sz="1600" i="1" spc="100" dirty="0">
                <a:latin typeface="Times New Roman"/>
                <a:cs typeface="Times New Roman"/>
              </a:rPr>
              <a:t>t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-2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101255" y="3774777"/>
            <a:ext cx="438374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20"/>
              </a:lnSpc>
              <a:tabLst>
                <a:tab pos="1960880" algn="l"/>
              </a:tabLst>
            </a:pPr>
            <a:r>
              <a:rPr sz="1400" spc="-10" dirty="0">
                <a:latin typeface="Times New Roman"/>
                <a:cs typeface="Times New Roman"/>
              </a:rPr>
              <a:t>Here,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we</a:t>
            </a:r>
            <a:r>
              <a:rPr sz="1400" spc="-5" dirty="0">
                <a:latin typeface="Times New Roman"/>
                <a:cs typeface="Times New Roman"/>
              </a:rPr>
              <a:t> h</a:t>
            </a:r>
            <a:r>
              <a:rPr sz="1400" spc="-15" dirty="0">
                <a:latin typeface="Times New Roman"/>
                <a:cs typeface="Times New Roman"/>
              </a:rPr>
              <a:t>a</a:t>
            </a:r>
            <a:r>
              <a:rPr sz="1400" spc="-10" dirty="0">
                <a:latin typeface="Times New Roman"/>
                <a:cs typeface="Times New Roman"/>
              </a:rPr>
              <a:t>ve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20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F</a:t>
            </a:r>
            <a:r>
              <a:rPr sz="1600" i="1" spc="-235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45" dirty="0">
                <a:latin typeface="Times New Roman"/>
                <a:cs typeface="Times New Roman"/>
              </a:rPr>
              <a:t>s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400" spc="-10" dirty="0">
                <a:latin typeface="Times New Roman"/>
                <a:cs typeface="Times New Roman"/>
              </a:rPr>
              <a:t>with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7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a </a:t>
            </a:r>
            <a:r>
              <a:rPr sz="1600" dirty="0">
                <a:latin typeface="Symbol"/>
                <a:cs typeface="Symbol"/>
              </a:rPr>
              <a:t>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</a:t>
            </a:r>
            <a:r>
              <a:rPr sz="1600" dirty="0">
                <a:latin typeface="Times New Roman"/>
                <a:cs typeface="Times New Roman"/>
              </a:rPr>
              <a:t>2</a:t>
            </a:r>
            <a:r>
              <a:rPr sz="1600" spc="95" dirty="0">
                <a:latin typeface="Times New Roman"/>
                <a:cs typeface="Times New Roman"/>
              </a:rPr>
              <a:t>5</a:t>
            </a:r>
            <a:r>
              <a:rPr sz="1400" spc="-5" dirty="0">
                <a:latin typeface="Times New Roman"/>
                <a:cs typeface="Times New Roman"/>
              </a:rPr>
              <a:t>. </a:t>
            </a:r>
            <a:r>
              <a:rPr sz="1400" spc="-10" dirty="0">
                <a:latin typeface="Times New Roman"/>
                <a:cs typeface="Times New Roman"/>
              </a:rPr>
              <a:t>Since,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7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Lucida Calligraphy"/>
                <a:cs typeface="Lucida Calligraphy"/>
              </a:rPr>
              <a:t>L</a:t>
            </a:r>
            <a:endParaRPr sz="1600">
              <a:latin typeface="Lucida Calligraphy"/>
              <a:cs typeface="Lucida Calligraphy"/>
            </a:endParaRPr>
          </a:p>
          <a:p>
            <a:pPr marR="158750" algn="ctr">
              <a:lnSpc>
                <a:spcPts val="1220"/>
              </a:lnSpc>
            </a:pPr>
            <a:r>
              <a:rPr sz="2400" i="1" spc="150" baseline="-24305" dirty="0">
                <a:latin typeface="Times New Roman"/>
                <a:cs typeface="Times New Roman"/>
              </a:rPr>
              <a:t>s</a:t>
            </a:r>
            <a:r>
              <a:rPr sz="900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076089" y="3695941"/>
            <a:ext cx="201706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u="sng" spc="-60" dirty="0">
                <a:latin typeface="Times New Roman"/>
                <a:cs typeface="Times New Roman"/>
              </a:rPr>
              <a:t> </a:t>
            </a:r>
            <a:r>
              <a:rPr sz="1600" u="sng" spc="-10" dirty="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126001" y="3774985"/>
            <a:ext cx="735106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Symbol"/>
                <a:cs typeface="Symbol"/>
              </a:rPr>
              <a:t>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i="1" spc="-5" dirty="0">
                <a:latin typeface="Times New Roman"/>
                <a:cs typeface="Times New Roman"/>
              </a:rPr>
              <a:t>t</a:t>
            </a:r>
            <a:r>
              <a:rPr sz="1600" i="1" dirty="0">
                <a:latin typeface="Times New Roman"/>
                <a:cs typeface="Times New Roman"/>
              </a:rPr>
              <a:t> </a:t>
            </a:r>
            <a:r>
              <a:rPr sz="1600" i="1" spc="-1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596934" y="3888809"/>
            <a:ext cx="509494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19405" algn="l"/>
              </a:tabLst>
            </a:pPr>
            <a:r>
              <a:rPr sz="1600" spc="1550" dirty="0">
                <a:latin typeface="Symbol"/>
                <a:cs typeface="Symbol"/>
              </a:rPr>
              <a:t>⎩</a:t>
            </a:r>
            <a:r>
              <a:rPr sz="1600" spc="1550" dirty="0">
                <a:latin typeface="Times New Roman"/>
                <a:cs typeface="Times New Roman"/>
              </a:rPr>
              <a:t>	</a:t>
            </a:r>
            <a:r>
              <a:rPr sz="1600" spc="1550" dirty="0">
                <a:latin typeface="Symbol"/>
                <a:cs typeface="Symbol"/>
              </a:rPr>
              <a:t>⎭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596934" y="3797383"/>
            <a:ext cx="509494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19405" algn="l"/>
              </a:tabLst>
            </a:pPr>
            <a:r>
              <a:rPr sz="1600" spc="1550" dirty="0">
                <a:latin typeface="Symbol"/>
                <a:cs typeface="Symbol"/>
              </a:rPr>
              <a:t>⎨</a:t>
            </a:r>
            <a:r>
              <a:rPr sz="1600" spc="1550" dirty="0">
                <a:latin typeface="Times New Roman"/>
                <a:cs typeface="Times New Roman"/>
              </a:rPr>
              <a:t>	</a:t>
            </a:r>
            <a:r>
              <a:rPr sz="1600" spc="1550" dirty="0">
                <a:latin typeface="Symbol"/>
                <a:cs typeface="Symbol"/>
              </a:rPr>
              <a:t>⎬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446356" y="3695941"/>
            <a:ext cx="660400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50" spc="-104" baseline="-18518" dirty="0">
                <a:latin typeface="Symbol"/>
                <a:cs typeface="Symbol"/>
              </a:rPr>
              <a:t></a:t>
            </a:r>
            <a:r>
              <a:rPr sz="1350" baseline="-18518" dirty="0">
                <a:latin typeface="Times New Roman"/>
                <a:cs typeface="Times New Roman"/>
              </a:rPr>
              <a:t>1</a:t>
            </a:r>
            <a:r>
              <a:rPr sz="1350" spc="-142" baseline="-18518" dirty="0">
                <a:latin typeface="Times New Roman"/>
                <a:cs typeface="Times New Roman"/>
              </a:rPr>
              <a:t> </a:t>
            </a:r>
            <a:r>
              <a:rPr sz="2400" spc="2377" baseline="-5208" dirty="0">
                <a:latin typeface="Symbol"/>
                <a:cs typeface="Symbol"/>
              </a:rPr>
              <a:t>⎧</a:t>
            </a:r>
            <a:r>
              <a:rPr sz="1600" u="sng" spc="-65" dirty="0">
                <a:latin typeface="Times New Roman"/>
                <a:cs typeface="Times New Roman"/>
              </a:rPr>
              <a:t> </a:t>
            </a:r>
            <a:r>
              <a:rPr sz="1600" u="sng" spc="-10" dirty="0">
                <a:latin typeface="Times New Roman"/>
                <a:cs typeface="Times New Roman"/>
              </a:rPr>
              <a:t>1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2400" spc="2325" baseline="-5208" dirty="0">
                <a:latin typeface="Symbol"/>
                <a:cs typeface="Symbol"/>
              </a:rPr>
              <a:t>⎫</a:t>
            </a:r>
            <a:endParaRPr sz="2400" baseline="-5208">
              <a:latin typeface="Symbol"/>
              <a:cs typeface="Symbo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735020" y="3877735"/>
            <a:ext cx="12326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i="1" spc="-10" dirty="0">
                <a:latin typeface="Times New Roman"/>
                <a:cs typeface="Times New Roman"/>
              </a:rPr>
              <a:t>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845287" y="3865426"/>
            <a:ext cx="97118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1567927" y="4289752"/>
            <a:ext cx="842682" cy="0"/>
          </a:xfrm>
          <a:custGeom>
            <a:avLst/>
            <a:gdLst/>
            <a:ahLst/>
            <a:cxnLst/>
            <a:rect l="l" t="t" r="r" b="b"/>
            <a:pathLst>
              <a:path w="716280">
                <a:moveTo>
                  <a:pt x="0" y="0"/>
                </a:moveTo>
                <a:lnTo>
                  <a:pt x="716280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2410982" y="4195035"/>
            <a:ext cx="951753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2325" baseline="-34722" dirty="0">
                <a:latin typeface="Symbol"/>
                <a:cs typeface="Symbol"/>
              </a:rPr>
              <a:t>⎬</a:t>
            </a:r>
            <a:r>
              <a:rPr sz="2400" spc="-104" baseline="-34722" dirty="0">
                <a:latin typeface="Times New Roman"/>
                <a:cs typeface="Times New Roman"/>
              </a:rPr>
              <a:t> </a:t>
            </a:r>
            <a:r>
              <a:rPr sz="2400" spc="-15" baseline="-24305" dirty="0">
                <a:latin typeface="Symbol"/>
                <a:cs typeface="Symbol"/>
              </a:rPr>
              <a:t></a:t>
            </a:r>
            <a:r>
              <a:rPr sz="2400" spc="-120" baseline="-24305" dirty="0">
                <a:latin typeface="Times New Roman"/>
                <a:cs typeface="Times New Roman"/>
              </a:rPr>
              <a:t> </a:t>
            </a:r>
            <a:r>
              <a:rPr sz="2400" i="1" spc="-7" baseline="-24305" dirty="0">
                <a:latin typeface="Times New Roman"/>
                <a:cs typeface="Times New Roman"/>
              </a:rPr>
              <a:t>t</a:t>
            </a:r>
            <a:r>
              <a:rPr sz="2400" i="1" spc="-142" baseline="-24305" dirty="0">
                <a:latin typeface="Times New Roman"/>
                <a:cs typeface="Times New Roman"/>
              </a:rPr>
              <a:t> </a:t>
            </a:r>
            <a:r>
              <a:rPr sz="2400" spc="-7" baseline="-24305" dirty="0">
                <a:latin typeface="Symbol"/>
                <a:cs typeface="Symbol"/>
              </a:rPr>
              <a:t></a:t>
            </a:r>
            <a:r>
              <a:rPr sz="2400" spc="-300" baseline="-24305" dirty="0">
                <a:latin typeface="Times New Roman"/>
                <a:cs typeface="Times New Roman"/>
              </a:rPr>
              <a:t> </a:t>
            </a:r>
            <a:r>
              <a:rPr sz="2400" i="1" spc="97" baseline="-24305" dirty="0">
                <a:latin typeface="Times New Roman"/>
                <a:cs typeface="Times New Roman"/>
              </a:rPr>
              <a:t>e</a:t>
            </a:r>
            <a:r>
              <a:rPr sz="900" spc="30" dirty="0">
                <a:latin typeface="Symbol"/>
                <a:cs typeface="Symbol"/>
              </a:rPr>
              <a:t></a:t>
            </a:r>
            <a:r>
              <a:rPr sz="900" dirty="0">
                <a:latin typeface="Times New Roman"/>
                <a:cs typeface="Times New Roman"/>
              </a:rPr>
              <a:t>2</a:t>
            </a:r>
            <a:r>
              <a:rPr sz="900" spc="25" dirty="0">
                <a:latin typeface="Times New Roman"/>
                <a:cs typeface="Times New Roman"/>
              </a:rPr>
              <a:t>5</a:t>
            </a:r>
            <a:r>
              <a:rPr sz="900" i="1" dirty="0">
                <a:latin typeface="Times New Roman"/>
                <a:cs typeface="Times New Roman"/>
              </a:rPr>
              <a:t>t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430289" y="4297175"/>
            <a:ext cx="1128806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2437" baseline="-10416" dirty="0">
                <a:latin typeface="Symbol"/>
                <a:cs typeface="Symbol"/>
              </a:rPr>
              <a:t>⎩</a:t>
            </a: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2</a:t>
            </a:r>
            <a:r>
              <a:rPr sz="1600" spc="-35" dirty="0">
                <a:latin typeface="Times New Roman"/>
                <a:cs typeface="Times New Roman"/>
              </a:rPr>
              <a:t>5</a:t>
            </a:r>
            <a:r>
              <a:rPr sz="1600" spc="65" dirty="0">
                <a:latin typeface="Times New Roman"/>
                <a:cs typeface="Times New Roman"/>
              </a:rPr>
              <a:t>)</a:t>
            </a:r>
            <a:r>
              <a:rPr sz="1350" baseline="43209" dirty="0">
                <a:latin typeface="Times New Roman"/>
                <a:cs typeface="Times New Roman"/>
              </a:rPr>
              <a:t>2</a:t>
            </a:r>
            <a:r>
              <a:rPr sz="1350" spc="112" baseline="43209" dirty="0">
                <a:latin typeface="Times New Roman"/>
                <a:cs typeface="Times New Roman"/>
              </a:rPr>
              <a:t> </a:t>
            </a:r>
            <a:r>
              <a:rPr sz="2400" spc="2325" baseline="-10416" dirty="0">
                <a:latin typeface="Symbol"/>
                <a:cs typeface="Symbol"/>
              </a:rPr>
              <a:t>⎭</a:t>
            </a:r>
            <a:endParaRPr sz="2400" baseline="-10416">
              <a:latin typeface="Symbol"/>
              <a:cs typeface="Symbo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127162" y="4195035"/>
            <a:ext cx="451224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i="1" spc="-89" baseline="-24305" dirty="0">
                <a:latin typeface="Lucida Calligraphy"/>
                <a:cs typeface="Lucida Calligraphy"/>
              </a:rPr>
              <a:t>L</a:t>
            </a:r>
            <a:r>
              <a:rPr sz="900" spc="-70" dirty="0">
                <a:latin typeface="Symbol"/>
                <a:cs typeface="Symbol"/>
              </a:rPr>
              <a:t></a:t>
            </a:r>
            <a:r>
              <a:rPr sz="900" dirty="0">
                <a:latin typeface="Times New Roman"/>
                <a:cs typeface="Times New Roman"/>
              </a:rPr>
              <a:t>1</a:t>
            </a:r>
            <a:r>
              <a:rPr sz="900" spc="-90" dirty="0">
                <a:latin typeface="Times New Roman"/>
                <a:cs typeface="Times New Roman"/>
              </a:rPr>
              <a:t> </a:t>
            </a:r>
            <a:r>
              <a:rPr sz="2400" spc="2325" baseline="-34722" dirty="0">
                <a:latin typeface="Symbol"/>
                <a:cs typeface="Symbol"/>
              </a:rPr>
              <a:t>⎨</a:t>
            </a:r>
            <a:endParaRPr sz="2400" baseline="-34722">
              <a:latin typeface="Symbol"/>
              <a:cs typeface="Symbo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430289" y="4124295"/>
            <a:ext cx="1128806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23545" algn="l"/>
                <a:tab pos="845819" algn="l"/>
              </a:tabLst>
            </a:pPr>
            <a:r>
              <a:rPr sz="1600" spc="1550" dirty="0">
                <a:latin typeface="Symbol"/>
                <a:cs typeface="Symbol"/>
              </a:rPr>
              <a:t>⎧</a:t>
            </a:r>
            <a:r>
              <a:rPr sz="1600" spc="1550" dirty="0">
                <a:latin typeface="Times New Roman"/>
                <a:cs typeface="Times New Roman"/>
              </a:rPr>
              <a:t>	</a:t>
            </a:r>
            <a:r>
              <a:rPr sz="1600" spc="-10" dirty="0">
                <a:latin typeface="Times New Roman"/>
                <a:cs typeface="Times New Roman"/>
              </a:rPr>
              <a:t>1	</a:t>
            </a:r>
            <a:r>
              <a:rPr sz="1600" spc="1550" dirty="0">
                <a:latin typeface="Symbol"/>
                <a:cs typeface="Symbol"/>
              </a:rPr>
              <a:t>⎫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5040854" y="4909904"/>
            <a:ext cx="518459" cy="0"/>
          </a:xfrm>
          <a:custGeom>
            <a:avLst/>
            <a:gdLst/>
            <a:ahLst/>
            <a:cxnLst/>
            <a:rect l="l" t="t" r="r" b="b"/>
            <a:pathLst>
              <a:path w="440689">
                <a:moveTo>
                  <a:pt x="0" y="0"/>
                </a:moveTo>
                <a:lnTo>
                  <a:pt x="440436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832178" y="4827423"/>
            <a:ext cx="416560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>
                <a:latin typeface="Times New Roman"/>
                <a:cs typeface="Times New Roman"/>
              </a:rPr>
              <a:t>(d) </a:t>
            </a:r>
            <a:r>
              <a:rPr sz="1400" spc="-10" dirty="0">
                <a:latin typeface="Times New Roman"/>
                <a:cs typeface="Times New Roman"/>
              </a:rPr>
              <a:t>Here, we </a:t>
            </a:r>
            <a:r>
              <a:rPr sz="1400" spc="-5" dirty="0">
                <a:latin typeface="Times New Roman"/>
                <a:cs typeface="Times New Roman"/>
              </a:rPr>
              <a:t>h</a:t>
            </a:r>
            <a:r>
              <a:rPr sz="1400" spc="-15" dirty="0">
                <a:latin typeface="Times New Roman"/>
                <a:cs typeface="Times New Roman"/>
              </a:rPr>
              <a:t>a</a:t>
            </a:r>
            <a:r>
              <a:rPr sz="1400" spc="-10" dirty="0">
                <a:latin typeface="Times New Roman"/>
                <a:cs typeface="Times New Roman"/>
              </a:rPr>
              <a:t>ve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shifting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of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</a:t>
            </a:r>
            <a:r>
              <a:rPr sz="1600" spc="-11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2</a:t>
            </a:r>
            <a:r>
              <a:rPr sz="1600" spc="9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with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14" dirty="0">
                <a:latin typeface="Times New Roman"/>
                <a:cs typeface="Times New Roman"/>
              </a:rPr>
              <a:t> </a:t>
            </a:r>
            <a:r>
              <a:rPr sz="1600" i="1" spc="-204" dirty="0">
                <a:latin typeface="Times New Roman"/>
                <a:cs typeface="Times New Roman"/>
              </a:rPr>
              <a:t>F</a:t>
            </a:r>
            <a:r>
              <a:rPr sz="1350" baseline="-24691" dirty="0">
                <a:latin typeface="Times New Roman"/>
                <a:cs typeface="Times New Roman"/>
              </a:rPr>
              <a:t>1</a:t>
            </a:r>
            <a:r>
              <a:rPr sz="1350" spc="-179" baseline="-24691" dirty="0">
                <a:latin typeface="Times New Roman"/>
                <a:cs typeface="Times New Roman"/>
              </a:rPr>
              <a:t> </a:t>
            </a:r>
            <a:r>
              <a:rPr sz="1600" spc="65" dirty="0">
                <a:latin typeface="Times New Roman"/>
                <a:cs typeface="Times New Roman"/>
              </a:rPr>
              <a:t>(</a:t>
            </a:r>
            <a:r>
              <a:rPr sz="1600" i="1" spc="50" dirty="0">
                <a:latin typeface="Times New Roman"/>
                <a:cs typeface="Times New Roman"/>
              </a:rPr>
              <a:t>s</a:t>
            </a:r>
            <a:r>
              <a:rPr sz="1600" dirty="0">
                <a:latin typeface="Times New Roman"/>
                <a:cs typeface="Times New Roman"/>
              </a:rPr>
              <a:t>)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041152" y="4928094"/>
            <a:ext cx="547594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20979" algn="l"/>
              </a:tabLst>
            </a:pPr>
            <a:r>
              <a:rPr sz="1600" i="1" dirty="0">
                <a:latin typeface="Times New Roman"/>
                <a:cs typeface="Times New Roman"/>
              </a:rPr>
              <a:t>s	</a:t>
            </a:r>
            <a:r>
              <a:rPr sz="1600" dirty="0">
                <a:latin typeface="Symbol"/>
                <a:cs typeface="Symbol"/>
              </a:rPr>
              <a:t></a:t>
            </a:r>
            <a:r>
              <a:rPr sz="1600" spc="-2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151418" y="4917328"/>
            <a:ext cx="9786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240170" y="4747869"/>
            <a:ext cx="12326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i="1" dirty="0">
                <a:latin typeface="Times New Roman"/>
                <a:cs typeface="Times New Roman"/>
              </a:rPr>
              <a:t>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577241" y="4827630"/>
            <a:ext cx="2098487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Times New Roman"/>
                <a:cs typeface="Times New Roman"/>
              </a:rPr>
              <a:t>. </a:t>
            </a:r>
            <a:r>
              <a:rPr sz="1400" spc="-10" dirty="0">
                <a:latin typeface="Times New Roman"/>
                <a:cs typeface="Times New Roman"/>
              </a:rPr>
              <a:t>So,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f</a:t>
            </a:r>
            <a:r>
              <a:rPr sz="1350" baseline="-24691" dirty="0">
                <a:latin typeface="Times New Roman"/>
                <a:cs typeface="Times New Roman"/>
              </a:rPr>
              <a:t>1</a:t>
            </a:r>
            <a:r>
              <a:rPr sz="1350" spc="-172" baseline="-24691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(</a:t>
            </a:r>
            <a:r>
              <a:rPr sz="1600" i="1" spc="100" dirty="0">
                <a:latin typeface="Times New Roman"/>
                <a:cs typeface="Times New Roman"/>
              </a:rPr>
              <a:t>t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cos</a:t>
            </a:r>
            <a:r>
              <a:rPr sz="1600" spc="-25" dirty="0">
                <a:latin typeface="Times New Roman"/>
                <a:cs typeface="Times New Roman"/>
              </a:rPr>
              <a:t>(</a:t>
            </a:r>
            <a:r>
              <a:rPr sz="1600" i="1" spc="95" dirty="0">
                <a:latin typeface="Times New Roman"/>
                <a:cs typeface="Times New Roman"/>
              </a:rPr>
              <a:t>t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and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1567927" y="5317963"/>
            <a:ext cx="1023471" cy="0"/>
          </a:xfrm>
          <a:custGeom>
            <a:avLst/>
            <a:gdLst/>
            <a:ahLst/>
            <a:cxnLst/>
            <a:rect l="l" t="t" r="r" b="b"/>
            <a:pathLst>
              <a:path w="869950">
                <a:moveTo>
                  <a:pt x="0" y="0"/>
                </a:moveTo>
                <a:lnTo>
                  <a:pt x="869442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2591024" y="5223246"/>
            <a:ext cx="2017806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2325" baseline="-10416" dirty="0">
                <a:latin typeface="Symbol"/>
                <a:cs typeface="Symbol"/>
              </a:rPr>
              <a:t>⎬</a:t>
            </a:r>
            <a:r>
              <a:rPr sz="2400" spc="-104" baseline="-10416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25" dirty="0">
                <a:latin typeface="Times New Roman"/>
                <a:cs typeface="Times New Roman"/>
              </a:rPr>
              <a:t> </a:t>
            </a:r>
            <a:r>
              <a:rPr sz="1600" i="1" spc="-5" dirty="0">
                <a:latin typeface="Times New Roman"/>
                <a:cs typeface="Times New Roman"/>
              </a:rPr>
              <a:t>f</a:t>
            </a:r>
            <a:r>
              <a:rPr sz="1600" i="1" spc="-2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(</a:t>
            </a:r>
            <a:r>
              <a:rPr sz="1600" i="1" spc="95" dirty="0">
                <a:latin typeface="Times New Roman"/>
                <a:cs typeface="Times New Roman"/>
              </a:rPr>
              <a:t>t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cos</a:t>
            </a:r>
            <a:r>
              <a:rPr sz="1600" spc="-25" dirty="0">
                <a:latin typeface="Times New Roman"/>
                <a:cs typeface="Times New Roman"/>
              </a:rPr>
              <a:t>(</a:t>
            </a:r>
            <a:r>
              <a:rPr sz="1600" i="1" spc="100" dirty="0">
                <a:latin typeface="Times New Roman"/>
                <a:cs typeface="Times New Roman"/>
              </a:rPr>
              <a:t>t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-18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Symbol"/>
                <a:cs typeface="Symbol"/>
              </a:rPr>
              <a:t></a:t>
            </a:r>
            <a:r>
              <a:rPr sz="1600" spc="-200" dirty="0">
                <a:latin typeface="Times New Roman"/>
                <a:cs typeface="Times New Roman"/>
              </a:rPr>
              <a:t> </a:t>
            </a:r>
            <a:r>
              <a:rPr sz="1600" i="1" spc="65" dirty="0">
                <a:latin typeface="Times New Roman"/>
                <a:cs typeface="Times New Roman"/>
              </a:rPr>
              <a:t>e</a:t>
            </a:r>
            <a:r>
              <a:rPr sz="1350" spc="44" baseline="43209" dirty="0">
                <a:latin typeface="Symbol"/>
                <a:cs typeface="Symbol"/>
              </a:rPr>
              <a:t></a:t>
            </a:r>
            <a:r>
              <a:rPr sz="1350" spc="44" baseline="43209" dirty="0">
                <a:latin typeface="Times New Roman"/>
                <a:cs typeface="Times New Roman"/>
              </a:rPr>
              <a:t>2</a:t>
            </a:r>
            <a:r>
              <a:rPr sz="1350" i="1" baseline="43209" dirty="0">
                <a:latin typeface="Times New Roman"/>
                <a:cs typeface="Times New Roman"/>
              </a:rPr>
              <a:t>t</a:t>
            </a:r>
            <a:endParaRPr sz="1350" baseline="43209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430214" y="5325386"/>
            <a:ext cx="1308847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2452" baseline="-10416" dirty="0">
                <a:latin typeface="Symbol"/>
                <a:cs typeface="Symbol"/>
              </a:rPr>
              <a:t>⎩</a:t>
            </a: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2</a:t>
            </a:r>
            <a:r>
              <a:rPr sz="1600" spc="65" dirty="0">
                <a:latin typeface="Times New Roman"/>
                <a:cs typeface="Times New Roman"/>
              </a:rPr>
              <a:t>)</a:t>
            </a:r>
            <a:r>
              <a:rPr sz="1350" baseline="43209" dirty="0">
                <a:latin typeface="Times New Roman"/>
                <a:cs typeface="Times New Roman"/>
              </a:rPr>
              <a:t>2 </a:t>
            </a:r>
            <a:r>
              <a:rPr sz="1350" spc="7" baseline="43209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254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</a:t>
            </a:r>
            <a:r>
              <a:rPr sz="2400" spc="2325" baseline="-10416" dirty="0">
                <a:latin typeface="Symbol"/>
                <a:cs typeface="Symbol"/>
              </a:rPr>
              <a:t>⎭</a:t>
            </a:r>
            <a:endParaRPr sz="2400" baseline="-10416">
              <a:latin typeface="Symbol"/>
              <a:cs typeface="Symbo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430214" y="5152506"/>
            <a:ext cx="1308847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68935" algn="l"/>
                <a:tab pos="998855" algn="l"/>
              </a:tabLst>
            </a:pPr>
            <a:r>
              <a:rPr sz="1600" spc="1550" dirty="0">
                <a:latin typeface="Symbol"/>
                <a:cs typeface="Symbol"/>
              </a:rPr>
              <a:t>⎧</a:t>
            </a:r>
            <a:r>
              <a:rPr sz="1600" spc="1550" dirty="0">
                <a:latin typeface="Times New Roman"/>
                <a:cs typeface="Times New Roman"/>
              </a:rPr>
              <a:t>	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2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1550" dirty="0">
                <a:latin typeface="Symbol"/>
                <a:cs typeface="Symbol"/>
              </a:rPr>
              <a:t>⎫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127162" y="5223246"/>
            <a:ext cx="451224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i="1" spc="-89" baseline="-24305" dirty="0">
                <a:latin typeface="Lucida Calligraphy"/>
                <a:cs typeface="Lucida Calligraphy"/>
              </a:rPr>
              <a:t>L</a:t>
            </a:r>
            <a:r>
              <a:rPr sz="900" spc="-70" dirty="0">
                <a:latin typeface="Symbol"/>
                <a:cs typeface="Symbol"/>
              </a:rPr>
              <a:t></a:t>
            </a:r>
            <a:r>
              <a:rPr sz="900" dirty="0">
                <a:latin typeface="Times New Roman"/>
                <a:cs typeface="Times New Roman"/>
              </a:rPr>
              <a:t>1</a:t>
            </a:r>
            <a:r>
              <a:rPr sz="900" spc="-90" dirty="0">
                <a:latin typeface="Times New Roman"/>
                <a:cs typeface="Times New Roman"/>
              </a:rPr>
              <a:t> </a:t>
            </a:r>
            <a:r>
              <a:rPr sz="2400" spc="2325" baseline="-34722" dirty="0">
                <a:latin typeface="Symbol"/>
                <a:cs typeface="Symbol"/>
              </a:rPr>
              <a:t>⎨</a:t>
            </a:r>
            <a:endParaRPr sz="2400" baseline="-34722">
              <a:latin typeface="Symbol"/>
              <a:cs typeface="Symbol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6930838" y="35862"/>
            <a:ext cx="703788" cy="3836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7674148" y="63832"/>
            <a:ext cx="1370853" cy="4950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28270" indent="1270">
              <a:lnSpc>
                <a:spcPct val="100000"/>
              </a:lnSpc>
            </a:pP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Edite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d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wit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h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th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e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tria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l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versio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n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of Foxi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t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Advance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d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PD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F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Editor</a:t>
            </a:r>
            <a:endParaRPr sz="7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T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o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remov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e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thi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s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notice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,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visit:</a:t>
            </a:r>
            <a:endParaRPr sz="7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</a:pPr>
            <a:r>
              <a:rPr sz="700" b="1" u="sng" spc="-10" dirty="0">
                <a:solidFill>
                  <a:srgbClr val="AE6CAA"/>
                </a:solidFill>
                <a:latin typeface="Arial Narrow"/>
                <a:cs typeface="Arial Narrow"/>
                <a:hlinkClick r:id="rId4"/>
              </a:rPr>
              <a:t>www.foxitsoftware.com/shopping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69" name="object 69"/>
          <p:cNvSpPr txBox="1">
            <a:spLocks noGrp="1"/>
          </p:cNvSpPr>
          <p:nvPr>
            <p:ph type="sldNum" sz="quarter" idx="4294967295"/>
          </p:nvPr>
        </p:nvSpPr>
        <p:spPr>
          <a:xfrm>
            <a:off x="7998011" y="6110819"/>
            <a:ext cx="328706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2</a:t>
            </a:fld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52108" y="910924"/>
            <a:ext cx="1015253" cy="0"/>
          </a:xfrm>
          <a:custGeom>
            <a:avLst/>
            <a:gdLst/>
            <a:ahLst/>
            <a:cxnLst/>
            <a:rect l="l" t="t" r="r" b="b"/>
            <a:pathLst>
              <a:path w="862964">
                <a:moveTo>
                  <a:pt x="0" y="0"/>
                </a:moveTo>
                <a:lnTo>
                  <a:pt x="862584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121510" y="910924"/>
            <a:ext cx="1015253" cy="0"/>
          </a:xfrm>
          <a:custGeom>
            <a:avLst/>
            <a:gdLst/>
            <a:ahLst/>
            <a:cxnLst/>
            <a:rect l="l" t="t" r="r" b="b"/>
            <a:pathLst>
              <a:path w="862964">
                <a:moveTo>
                  <a:pt x="0" y="0"/>
                </a:moveTo>
                <a:lnTo>
                  <a:pt x="862583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390016" y="910924"/>
            <a:ext cx="1016000" cy="0"/>
          </a:xfrm>
          <a:custGeom>
            <a:avLst/>
            <a:gdLst/>
            <a:ahLst/>
            <a:cxnLst/>
            <a:rect l="l" t="t" r="r" b="b"/>
            <a:pathLst>
              <a:path w="863600">
                <a:moveTo>
                  <a:pt x="0" y="0"/>
                </a:moveTo>
                <a:lnTo>
                  <a:pt x="863346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40592" y="910924"/>
            <a:ext cx="1015253" cy="0"/>
          </a:xfrm>
          <a:custGeom>
            <a:avLst/>
            <a:gdLst/>
            <a:ahLst/>
            <a:cxnLst/>
            <a:rect l="l" t="t" r="r" b="b"/>
            <a:pathLst>
              <a:path w="862964">
                <a:moveTo>
                  <a:pt x="0" y="0"/>
                </a:moveTo>
                <a:lnTo>
                  <a:pt x="862584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845488" y="918604"/>
            <a:ext cx="4821518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090295" algn="l"/>
                <a:tab pos="2169795" algn="l"/>
                <a:tab pos="3231515" algn="l"/>
              </a:tabLst>
            </a:pP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114" dirty="0">
                <a:latin typeface="Symbol"/>
                <a:cs typeface="Symbol"/>
              </a:rPr>
              <a:t></a:t>
            </a:r>
            <a:r>
              <a:rPr sz="1600" spc="-140" dirty="0">
                <a:latin typeface="Times New Roman"/>
                <a:cs typeface="Times New Roman"/>
              </a:rPr>
              <a:t>1</a:t>
            </a:r>
            <a:r>
              <a:rPr sz="1600" spc="65" dirty="0">
                <a:latin typeface="Times New Roman"/>
                <a:cs typeface="Times New Roman"/>
              </a:rPr>
              <a:t>)</a:t>
            </a:r>
            <a:r>
              <a:rPr sz="1350" baseline="43209" dirty="0">
                <a:latin typeface="Times New Roman"/>
                <a:cs typeface="Times New Roman"/>
              </a:rPr>
              <a:t>2 </a:t>
            </a:r>
            <a:r>
              <a:rPr sz="1350" spc="7" baseline="43209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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4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105" dirty="0">
                <a:latin typeface="Symbol"/>
                <a:cs typeface="Symbol"/>
              </a:rPr>
              <a:t></a:t>
            </a:r>
            <a:r>
              <a:rPr sz="1600" spc="-135" dirty="0">
                <a:latin typeface="Times New Roman"/>
                <a:cs typeface="Times New Roman"/>
              </a:rPr>
              <a:t>1</a:t>
            </a:r>
            <a:r>
              <a:rPr sz="1600" spc="65" dirty="0">
                <a:latin typeface="Times New Roman"/>
                <a:cs typeface="Times New Roman"/>
              </a:rPr>
              <a:t>)</a:t>
            </a:r>
            <a:r>
              <a:rPr sz="1350" baseline="43209" dirty="0">
                <a:latin typeface="Times New Roman"/>
                <a:cs typeface="Times New Roman"/>
              </a:rPr>
              <a:t>2 </a:t>
            </a:r>
            <a:r>
              <a:rPr sz="1350" spc="7" baseline="43209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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4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114" dirty="0">
                <a:latin typeface="Symbol"/>
                <a:cs typeface="Symbol"/>
              </a:rPr>
              <a:t></a:t>
            </a:r>
            <a:r>
              <a:rPr sz="1600" spc="-140" dirty="0">
                <a:latin typeface="Times New Roman"/>
                <a:cs typeface="Times New Roman"/>
              </a:rPr>
              <a:t>1</a:t>
            </a:r>
            <a:r>
              <a:rPr sz="1600" spc="65" dirty="0">
                <a:latin typeface="Times New Roman"/>
                <a:cs typeface="Times New Roman"/>
              </a:rPr>
              <a:t>)</a:t>
            </a:r>
            <a:r>
              <a:rPr sz="1350" baseline="43209" dirty="0">
                <a:latin typeface="Times New Roman"/>
                <a:cs typeface="Times New Roman"/>
              </a:rPr>
              <a:t>2 </a:t>
            </a:r>
            <a:r>
              <a:rPr sz="1350" spc="7" baseline="43209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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4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105" dirty="0">
                <a:latin typeface="Symbol"/>
                <a:cs typeface="Symbol"/>
              </a:rPr>
              <a:t></a:t>
            </a:r>
            <a:r>
              <a:rPr sz="1600" spc="-135" dirty="0">
                <a:latin typeface="Times New Roman"/>
                <a:cs typeface="Times New Roman"/>
              </a:rPr>
              <a:t>1</a:t>
            </a:r>
            <a:r>
              <a:rPr sz="1600" spc="65" dirty="0">
                <a:latin typeface="Times New Roman"/>
                <a:cs typeface="Times New Roman"/>
              </a:rPr>
              <a:t>)</a:t>
            </a:r>
            <a:r>
              <a:rPr sz="1350" baseline="43209" dirty="0">
                <a:latin typeface="Times New Roman"/>
                <a:cs typeface="Times New Roman"/>
              </a:rPr>
              <a:t>2 </a:t>
            </a:r>
            <a:r>
              <a:rPr sz="1350" spc="7" baseline="43209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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4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92351" y="747039"/>
            <a:ext cx="1530724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186180" algn="l"/>
              </a:tabLst>
            </a:pP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114" dirty="0">
                <a:latin typeface="Symbol"/>
                <a:cs typeface="Symbol"/>
              </a:rPr>
              <a:t></a:t>
            </a:r>
            <a:r>
              <a:rPr sz="1600" spc="-10" dirty="0">
                <a:latin typeface="Times New Roman"/>
                <a:cs typeface="Times New Roman"/>
              </a:rPr>
              <a:t>1 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10" dirty="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99537" y="747039"/>
            <a:ext cx="1713006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42010" algn="l"/>
              </a:tabLst>
            </a:pPr>
            <a:r>
              <a:rPr sz="1600" i="1" spc="-10" dirty="0">
                <a:latin typeface="Times New Roman"/>
                <a:cs typeface="Times New Roman"/>
              </a:rPr>
              <a:t>s	s</a:t>
            </a:r>
            <a:r>
              <a:rPr sz="1600" i="1" spc="-70" dirty="0">
                <a:latin typeface="Times New Roman"/>
                <a:cs typeface="Times New Roman"/>
              </a:rPr>
              <a:t> </a:t>
            </a:r>
            <a:r>
              <a:rPr sz="1600" spc="100" dirty="0">
                <a:latin typeface="Symbol"/>
                <a:cs typeface="Symbol"/>
              </a:rPr>
              <a:t></a:t>
            </a:r>
            <a:r>
              <a:rPr sz="1600" spc="-10" dirty="0">
                <a:latin typeface="Times New Roman"/>
                <a:cs typeface="Times New Roman"/>
              </a:rPr>
              <a:t>1</a:t>
            </a:r>
            <a:r>
              <a:rPr sz="1600" spc="-2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2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32223" y="828171"/>
            <a:ext cx="97640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>
                <a:latin typeface="Times New Roman"/>
                <a:cs typeface="Times New Roman"/>
              </a:rPr>
              <a:t>(e) </a:t>
            </a:r>
            <a:r>
              <a:rPr sz="1400" b="1" spc="-125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F</a:t>
            </a:r>
            <a:r>
              <a:rPr sz="1600" i="1" spc="-235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45" dirty="0">
                <a:latin typeface="Times New Roman"/>
                <a:cs typeface="Times New Roman"/>
              </a:rPr>
              <a:t>s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15666" y="828162"/>
            <a:ext cx="268866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091565" algn="l"/>
                <a:tab pos="2160270" algn="l"/>
              </a:tabLst>
            </a:pPr>
            <a:r>
              <a:rPr sz="1600" spc="-10" dirty="0">
                <a:latin typeface="Symbol"/>
                <a:cs typeface="Symbol"/>
              </a:rPr>
              <a:t></a:t>
            </a:r>
            <a:r>
              <a:rPr sz="1600" spc="-10" dirty="0">
                <a:latin typeface="Times New Roman"/>
                <a:cs typeface="Times New Roman"/>
              </a:rPr>
              <a:t>	</a:t>
            </a:r>
            <a:r>
              <a:rPr sz="1600" spc="-10" dirty="0">
                <a:latin typeface="Symbol"/>
                <a:cs typeface="Symbol"/>
              </a:rPr>
              <a:t></a:t>
            </a:r>
            <a:r>
              <a:rPr sz="1600" spc="-10" dirty="0">
                <a:latin typeface="Times New Roman"/>
                <a:cs typeface="Times New Roman"/>
              </a:rPr>
              <a:t>	</a:t>
            </a:r>
            <a:r>
              <a:rPr sz="1600" spc="-10" dirty="0">
                <a:latin typeface="Symbol"/>
                <a:cs typeface="Symbol"/>
              </a:rPr>
              <a:t>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354593" y="1326314"/>
            <a:ext cx="133722" cy="0"/>
          </a:xfrm>
          <a:custGeom>
            <a:avLst/>
            <a:gdLst/>
            <a:ahLst/>
            <a:cxnLst/>
            <a:rect l="l" t="t" r="r" b="b"/>
            <a:pathLst>
              <a:path w="113664">
                <a:moveTo>
                  <a:pt x="0" y="0"/>
                </a:moveTo>
                <a:lnTo>
                  <a:pt x="113537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101254" y="1164989"/>
            <a:ext cx="3412565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80"/>
              </a:lnSpc>
            </a:pPr>
            <a:r>
              <a:rPr sz="1400" spc="-10" dirty="0">
                <a:latin typeface="Times New Roman"/>
                <a:cs typeface="Times New Roman"/>
              </a:rPr>
              <a:t>So, 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600" i="1" spc="-5" dirty="0">
                <a:latin typeface="Times New Roman"/>
                <a:cs typeface="Times New Roman"/>
              </a:rPr>
              <a:t>f</a:t>
            </a:r>
            <a:r>
              <a:rPr sz="1600" i="1" spc="-2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(</a:t>
            </a:r>
            <a:r>
              <a:rPr sz="1600" i="1" spc="100" dirty="0">
                <a:latin typeface="Times New Roman"/>
                <a:cs typeface="Times New Roman"/>
              </a:rPr>
              <a:t>t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i="1" spc="25" dirty="0">
                <a:latin typeface="Times New Roman"/>
                <a:cs typeface="Times New Roman"/>
              </a:rPr>
              <a:t>e</a:t>
            </a:r>
            <a:r>
              <a:rPr sz="1350" i="1" baseline="43209" dirty="0">
                <a:latin typeface="Times New Roman"/>
                <a:cs typeface="Times New Roman"/>
              </a:rPr>
              <a:t>t </a:t>
            </a:r>
            <a:r>
              <a:rPr sz="1350" i="1" spc="-52" baseline="43209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cosh</a:t>
            </a:r>
            <a:r>
              <a:rPr sz="1600" spc="25" dirty="0">
                <a:latin typeface="Times New Roman"/>
                <a:cs typeface="Times New Roman"/>
              </a:rPr>
              <a:t>(</a:t>
            </a:r>
            <a:r>
              <a:rPr sz="1600" spc="-40" dirty="0">
                <a:latin typeface="Times New Roman"/>
                <a:cs typeface="Times New Roman"/>
              </a:rPr>
              <a:t>2</a:t>
            </a:r>
            <a:r>
              <a:rPr sz="1600" i="1" spc="100" dirty="0">
                <a:latin typeface="Times New Roman"/>
                <a:cs typeface="Times New Roman"/>
              </a:rPr>
              <a:t>t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-114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2400" spc="-15" baseline="34722" dirty="0">
                <a:latin typeface="Times New Roman"/>
                <a:cs typeface="Times New Roman"/>
              </a:rPr>
              <a:t>1</a:t>
            </a:r>
            <a:r>
              <a:rPr sz="2400" spc="-157" baseline="34722" dirty="0">
                <a:latin typeface="Times New Roman"/>
                <a:cs typeface="Times New Roman"/>
              </a:rPr>
              <a:t> </a:t>
            </a:r>
            <a:r>
              <a:rPr sz="1600" i="1" spc="40" dirty="0">
                <a:latin typeface="Times New Roman"/>
                <a:cs typeface="Times New Roman"/>
              </a:rPr>
              <a:t>e</a:t>
            </a:r>
            <a:r>
              <a:rPr sz="1350" i="1" baseline="43209" dirty="0">
                <a:latin typeface="Times New Roman"/>
                <a:cs typeface="Times New Roman"/>
              </a:rPr>
              <a:t>t </a:t>
            </a:r>
            <a:r>
              <a:rPr sz="1350" i="1" spc="-97" baseline="43209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sinh</a:t>
            </a:r>
            <a:r>
              <a:rPr sz="1600" spc="40" dirty="0">
                <a:latin typeface="Times New Roman"/>
                <a:cs typeface="Times New Roman"/>
              </a:rPr>
              <a:t>(</a:t>
            </a:r>
            <a:r>
              <a:rPr sz="1600" spc="-40" dirty="0">
                <a:latin typeface="Times New Roman"/>
                <a:cs typeface="Times New Roman"/>
              </a:rPr>
              <a:t>2</a:t>
            </a:r>
            <a:r>
              <a:rPr sz="1600" i="1" spc="100" dirty="0">
                <a:latin typeface="Times New Roman"/>
                <a:cs typeface="Times New Roman"/>
              </a:rPr>
              <a:t>t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L="1924050">
              <a:lnSpc>
                <a:spcPts val="1580"/>
              </a:lnSpc>
            </a:pPr>
            <a:r>
              <a:rPr sz="1600" spc="-10" dirty="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874980" y="1923009"/>
            <a:ext cx="518459" cy="0"/>
          </a:xfrm>
          <a:custGeom>
            <a:avLst/>
            <a:gdLst/>
            <a:ahLst/>
            <a:cxnLst/>
            <a:rect l="l" t="t" r="r" b="b"/>
            <a:pathLst>
              <a:path w="440689">
                <a:moveTo>
                  <a:pt x="0" y="0"/>
                </a:moveTo>
                <a:lnTo>
                  <a:pt x="440436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884072" y="1848388"/>
            <a:ext cx="1740647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latin typeface="Times New Roman"/>
                <a:cs typeface="Times New Roman"/>
              </a:rPr>
              <a:t>(f)</a:t>
            </a:r>
            <a:r>
              <a:rPr sz="1400" b="1" spc="6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We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know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that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14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Lucida Calligraphy"/>
                <a:cs typeface="Lucida Calligraphy"/>
              </a:rPr>
              <a:t>L</a:t>
            </a:r>
            <a:endParaRPr sz="1600">
              <a:latin typeface="Lucida Calligraphy"/>
              <a:cs typeface="Lucida Calligraphy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92304" y="1771845"/>
            <a:ext cx="4920129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2325" baseline="29513" dirty="0">
                <a:latin typeface="Symbol"/>
                <a:cs typeface="Symbol"/>
              </a:rPr>
              <a:t>⎫</a:t>
            </a:r>
            <a:r>
              <a:rPr sz="2400" spc="-97" baseline="29513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sin(</a:t>
            </a:r>
            <a:r>
              <a:rPr sz="1600" i="1" spc="100" dirty="0">
                <a:latin typeface="Times New Roman"/>
                <a:cs typeface="Times New Roman"/>
              </a:rPr>
              <a:t>t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9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and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using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the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property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of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division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by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s</a:t>
            </a:r>
            <a:r>
              <a:rPr sz="1600" i="1" spc="19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which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737193" y="1930671"/>
            <a:ext cx="803835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2520" baseline="-5208" dirty="0">
                <a:latin typeface="Symbol"/>
                <a:cs typeface="Symbol"/>
              </a:rPr>
              <a:t>⎩</a:t>
            </a:r>
            <a:r>
              <a:rPr sz="1600" i="1" spc="100" dirty="0">
                <a:latin typeface="Times New Roman"/>
                <a:cs typeface="Times New Roman"/>
              </a:rPr>
              <a:t>s</a:t>
            </a:r>
            <a:r>
              <a:rPr sz="1350" baseline="43209" dirty="0">
                <a:latin typeface="Times New Roman"/>
                <a:cs typeface="Times New Roman"/>
              </a:rPr>
              <a:t>2 </a:t>
            </a:r>
            <a:r>
              <a:rPr sz="1350" spc="7" baseline="43209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26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1</a:t>
            </a:r>
            <a:r>
              <a:rPr sz="2400" spc="2325" baseline="-5208" dirty="0">
                <a:latin typeface="Symbol"/>
                <a:cs typeface="Symbol"/>
              </a:rPr>
              <a:t>⎭</a:t>
            </a:r>
            <a:endParaRPr sz="2400" baseline="-5208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59086" y="1761684"/>
            <a:ext cx="149412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85719" y="1828847"/>
            <a:ext cx="16136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70" dirty="0">
                <a:latin typeface="Symbol"/>
                <a:cs typeface="Symbol"/>
              </a:rPr>
              <a:t></a:t>
            </a:r>
            <a:r>
              <a:rPr sz="900" dirty="0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736999" y="1771845"/>
            <a:ext cx="147918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1550" dirty="0">
                <a:latin typeface="Symbol"/>
                <a:cs typeface="Symbol"/>
              </a:rPr>
              <a:t>⎧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392483" y="1862653"/>
            <a:ext cx="147918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1550" dirty="0">
                <a:latin typeface="Symbol"/>
                <a:cs typeface="Symbol"/>
              </a:rPr>
              <a:t>⎬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737193" y="1862653"/>
            <a:ext cx="147918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1550" dirty="0">
                <a:latin typeface="Symbol"/>
                <a:cs typeface="Symbol"/>
              </a:rPr>
              <a:t>⎨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826111" y="2550981"/>
            <a:ext cx="517712" cy="0"/>
          </a:xfrm>
          <a:custGeom>
            <a:avLst/>
            <a:gdLst/>
            <a:ahLst/>
            <a:cxnLst/>
            <a:rect l="l" t="t" r="r" b="b"/>
            <a:pathLst>
              <a:path w="440055">
                <a:moveTo>
                  <a:pt x="0" y="0"/>
                </a:moveTo>
                <a:lnTo>
                  <a:pt x="439674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101060" y="2173177"/>
            <a:ext cx="374724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Times New Roman"/>
                <a:cs typeface="Times New Roman"/>
              </a:rPr>
              <a:t>means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an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integration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in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time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domain,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we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get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567928" y="2550981"/>
            <a:ext cx="120276" cy="0"/>
          </a:xfrm>
          <a:custGeom>
            <a:avLst/>
            <a:gdLst/>
            <a:ahLst/>
            <a:cxnLst/>
            <a:rect l="l" t="t" r="r" b="b"/>
            <a:pathLst>
              <a:path w="102234">
                <a:moveTo>
                  <a:pt x="0" y="0"/>
                </a:moveTo>
                <a:lnTo>
                  <a:pt x="101790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2822373" y="2468499"/>
            <a:ext cx="1940859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sin</a:t>
            </a:r>
            <a:r>
              <a:rPr sz="1600" spc="-5" dirty="0">
                <a:latin typeface="Times New Roman"/>
                <a:cs typeface="Times New Roman"/>
              </a:rPr>
              <a:t>(</a:t>
            </a:r>
            <a:r>
              <a:rPr sz="1600" i="1" spc="70" dirty="0">
                <a:latin typeface="Times New Roman"/>
                <a:cs typeface="Times New Roman"/>
              </a:rPr>
              <a:t>u</a:t>
            </a:r>
            <a:r>
              <a:rPr sz="1600" spc="40" dirty="0">
                <a:latin typeface="Times New Roman"/>
                <a:cs typeface="Times New Roman"/>
              </a:rPr>
              <a:t>)</a:t>
            </a:r>
            <a:r>
              <a:rPr sz="1600" i="1" dirty="0">
                <a:latin typeface="Times New Roman"/>
                <a:cs typeface="Times New Roman"/>
              </a:rPr>
              <a:t>du</a:t>
            </a:r>
            <a:r>
              <a:rPr sz="1600" i="1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</a:t>
            </a:r>
            <a:r>
              <a:rPr sz="1600" spc="-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</a:t>
            </a:r>
            <a:r>
              <a:rPr sz="1600" spc="-2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</a:t>
            </a:r>
            <a:r>
              <a:rPr sz="1600" spc="-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cos</a:t>
            </a:r>
            <a:r>
              <a:rPr sz="1600" spc="-20" dirty="0">
                <a:latin typeface="Times New Roman"/>
                <a:cs typeface="Times New Roman"/>
              </a:rPr>
              <a:t>(</a:t>
            </a:r>
            <a:r>
              <a:rPr sz="1600" i="1" spc="105" dirty="0">
                <a:latin typeface="Times New Roman"/>
                <a:cs typeface="Times New Roman"/>
              </a:rPr>
              <a:t>t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430035" y="2569194"/>
            <a:ext cx="1062316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48615" algn="l"/>
                <a:tab pos="556895" algn="l"/>
              </a:tabLst>
            </a:pPr>
            <a:r>
              <a:rPr sz="2400" spc="2520" baseline="-5208" dirty="0">
                <a:latin typeface="Symbol"/>
                <a:cs typeface="Symbol"/>
              </a:rPr>
              <a:t>⎩</a:t>
            </a:r>
            <a:r>
              <a:rPr sz="1600" i="1" dirty="0">
                <a:latin typeface="Times New Roman"/>
                <a:cs typeface="Times New Roman"/>
              </a:rPr>
              <a:t>s	s	</a:t>
            </a:r>
            <a:r>
              <a:rPr sz="1600" dirty="0">
                <a:latin typeface="Symbol"/>
                <a:cs typeface="Symbol"/>
              </a:rPr>
              <a:t></a:t>
            </a:r>
            <a:r>
              <a:rPr sz="1600" spc="-254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1</a:t>
            </a:r>
            <a:r>
              <a:rPr sz="2400" spc="2325" baseline="-5208" dirty="0">
                <a:latin typeface="Symbol"/>
                <a:cs typeface="Symbol"/>
              </a:rPr>
              <a:t>⎭</a:t>
            </a:r>
            <a:endParaRPr sz="2400" baseline="-5208">
              <a:latin typeface="Symbol"/>
              <a:cs typeface="Symbo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553060" y="2388898"/>
            <a:ext cx="605864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00050" algn="l"/>
              </a:tabLst>
            </a:pPr>
            <a:r>
              <a:rPr sz="1600" dirty="0">
                <a:latin typeface="Times New Roman"/>
                <a:cs typeface="Times New Roman"/>
              </a:rPr>
              <a:t>1	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278666" y="2456751"/>
            <a:ext cx="16136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70" dirty="0">
                <a:latin typeface="Symbol"/>
                <a:cs typeface="Symbol"/>
              </a:rPr>
              <a:t></a:t>
            </a:r>
            <a:r>
              <a:rPr sz="900" dirty="0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702262" y="2375822"/>
            <a:ext cx="120276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845">
              <a:lnSpc>
                <a:spcPts val="1000"/>
              </a:lnSpc>
            </a:pPr>
            <a:r>
              <a:rPr sz="900" i="1" dirty="0">
                <a:latin typeface="Times New Roman"/>
                <a:cs typeface="Times New Roman"/>
              </a:rPr>
              <a:t>t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ts val="2560"/>
              </a:lnSpc>
            </a:pPr>
            <a:r>
              <a:rPr sz="2200" dirty="0">
                <a:latin typeface="Symbol"/>
                <a:cs typeface="Symbol"/>
              </a:rPr>
              <a:t></a:t>
            </a:r>
            <a:endParaRPr sz="2200">
              <a:latin typeface="Symbol"/>
              <a:cs typeface="Symbo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343808" y="2399080"/>
            <a:ext cx="329453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1550" dirty="0">
                <a:latin typeface="Symbol"/>
                <a:cs typeface="Symbol"/>
              </a:rPr>
              <a:t>⎫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2400" baseline="-29513" dirty="0">
                <a:latin typeface="Symbol"/>
                <a:cs typeface="Symbol"/>
              </a:rPr>
              <a:t></a:t>
            </a:r>
            <a:endParaRPr sz="2400" baseline="-29513"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430183" y="2399081"/>
            <a:ext cx="148664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1550" dirty="0">
                <a:latin typeface="Symbol"/>
                <a:cs typeface="Symbol"/>
              </a:rPr>
              <a:t>⎧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713589" y="2468500"/>
            <a:ext cx="90394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dirty="0">
                <a:latin typeface="Symbol"/>
                <a:cs typeface="Symbol"/>
              </a:rPr>
              <a:t>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127163" y="2476217"/>
            <a:ext cx="19050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i="1" dirty="0">
                <a:latin typeface="Lucida Calligraphy"/>
                <a:cs typeface="Lucida Calligraphy"/>
              </a:rPr>
              <a:t>L</a:t>
            </a:r>
            <a:endParaRPr sz="1600">
              <a:latin typeface="Lucida Calligraphy"/>
              <a:cs typeface="Lucida Calligraphy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713019" y="2646857"/>
            <a:ext cx="9786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latin typeface="Times New Roman"/>
                <a:cs typeface="Times New Roman"/>
              </a:rPr>
              <a:t>0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935793" y="2558428"/>
            <a:ext cx="9786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343673" y="2491037"/>
            <a:ext cx="148664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1550" dirty="0">
                <a:latin typeface="Symbol"/>
                <a:cs typeface="Symbol"/>
              </a:rPr>
              <a:t>⎬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430034" y="2491037"/>
            <a:ext cx="148664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1550" dirty="0">
                <a:latin typeface="Symbol"/>
                <a:cs typeface="Symbol"/>
              </a:rPr>
              <a:t>⎨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101074" y="2809952"/>
            <a:ext cx="3201894" cy="4693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Times New Roman"/>
                <a:cs typeface="Times New Roman"/>
              </a:rPr>
              <a:t>Again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using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the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same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property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we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get</a:t>
            </a:r>
            <a:endParaRPr sz="1400">
              <a:latin typeface="Times New Roman"/>
              <a:cs typeface="Times New Roman"/>
            </a:endParaRPr>
          </a:p>
          <a:p>
            <a:pPr marL="269240" algn="ctr">
              <a:lnSpc>
                <a:spcPct val="100000"/>
              </a:lnSpc>
              <a:spcBef>
                <a:spcPts val="920"/>
              </a:spcBef>
            </a:pPr>
            <a:r>
              <a:rPr sz="900" i="1" dirty="0">
                <a:latin typeface="Times New Roman"/>
                <a:cs typeface="Times New Roman"/>
              </a:rPr>
              <a:t>t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447753" y="3076198"/>
            <a:ext cx="2853765" cy="5616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22275" algn="l"/>
              </a:tabLst>
            </a:pPr>
            <a:r>
              <a:rPr sz="2400" spc="2325" baseline="-10416" dirty="0">
                <a:latin typeface="Symbol"/>
                <a:cs typeface="Symbol"/>
              </a:rPr>
              <a:t>⎬</a:t>
            </a:r>
            <a:r>
              <a:rPr sz="2400" spc="-104" baseline="-10416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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2050" spc="-355" dirty="0">
                <a:latin typeface="Symbol"/>
                <a:cs typeface="Symbol"/>
              </a:rPr>
              <a:t></a:t>
            </a:r>
            <a:r>
              <a:rPr sz="1600" dirty="0">
                <a:latin typeface="Times New Roman"/>
                <a:cs typeface="Times New Roman"/>
              </a:rPr>
              <a:t>1</a:t>
            </a:r>
            <a:r>
              <a:rPr sz="1600" spc="-2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</a:t>
            </a:r>
            <a:r>
              <a:rPr sz="1600" spc="-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cos</a:t>
            </a:r>
            <a:r>
              <a:rPr sz="1600" spc="-20" dirty="0">
                <a:latin typeface="Times New Roman"/>
                <a:cs typeface="Times New Roman"/>
              </a:rPr>
              <a:t>(</a:t>
            </a:r>
            <a:r>
              <a:rPr sz="1600" i="1" spc="70" dirty="0">
                <a:latin typeface="Times New Roman"/>
                <a:cs typeface="Times New Roman"/>
              </a:rPr>
              <a:t>u</a:t>
            </a:r>
            <a:r>
              <a:rPr sz="1600" spc="65" dirty="0">
                <a:latin typeface="Times New Roman"/>
                <a:cs typeface="Times New Roman"/>
              </a:rPr>
              <a:t>)</a:t>
            </a:r>
            <a:r>
              <a:rPr sz="2050" spc="-245" dirty="0">
                <a:latin typeface="Symbol"/>
                <a:cs typeface="Symbol"/>
              </a:rPr>
              <a:t></a:t>
            </a:r>
            <a:r>
              <a:rPr sz="1600" i="1" dirty="0">
                <a:latin typeface="Times New Roman"/>
                <a:cs typeface="Times New Roman"/>
              </a:rPr>
              <a:t>du</a:t>
            </a:r>
            <a:r>
              <a:rPr sz="1600" i="1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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t</a:t>
            </a:r>
            <a:r>
              <a:rPr sz="1600" i="1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</a:t>
            </a:r>
            <a:r>
              <a:rPr sz="1600" spc="-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sin</a:t>
            </a:r>
            <a:r>
              <a:rPr sz="1600" spc="-5" dirty="0">
                <a:latin typeface="Times New Roman"/>
                <a:cs typeface="Times New Roman"/>
              </a:rPr>
              <a:t>(</a:t>
            </a:r>
            <a:r>
              <a:rPr sz="1600" i="1" spc="100" dirty="0">
                <a:latin typeface="Times New Roman"/>
                <a:cs typeface="Times New Roman"/>
              </a:rPr>
              <a:t>t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430244" y="3207102"/>
            <a:ext cx="1166159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36880" algn="l"/>
                <a:tab pos="645795" algn="l"/>
              </a:tabLst>
            </a:pPr>
            <a:r>
              <a:rPr sz="2400" spc="2520" baseline="-5208" dirty="0">
                <a:latin typeface="Symbol"/>
                <a:cs typeface="Symbol"/>
              </a:rPr>
              <a:t>⎩</a:t>
            </a:r>
            <a:r>
              <a:rPr sz="1600" i="1" dirty="0">
                <a:latin typeface="Times New Roman"/>
                <a:cs typeface="Times New Roman"/>
              </a:rPr>
              <a:t>s	s	</a:t>
            </a:r>
            <a:r>
              <a:rPr sz="1600" dirty="0">
                <a:latin typeface="Symbol"/>
                <a:cs typeface="Symbol"/>
              </a:rPr>
              <a:t></a:t>
            </a:r>
            <a:r>
              <a:rPr sz="1600" spc="-254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1</a:t>
            </a:r>
            <a:r>
              <a:rPr sz="2400" spc="2325" baseline="-5208" dirty="0">
                <a:latin typeface="Symbol"/>
                <a:cs typeface="Symbol"/>
              </a:rPr>
              <a:t>⎭</a:t>
            </a:r>
            <a:endParaRPr sz="2400" baseline="-5208">
              <a:latin typeface="Symbol"/>
              <a:cs typeface="Symbo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604980" y="3026643"/>
            <a:ext cx="658906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45134" algn="l"/>
              </a:tabLst>
            </a:pPr>
            <a:r>
              <a:rPr sz="1600" dirty="0">
                <a:latin typeface="Times New Roman"/>
                <a:cs typeface="Times New Roman"/>
              </a:rPr>
              <a:t>1	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806253" y="3106093"/>
            <a:ext cx="120276" cy="44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525"/>
              </a:lnSpc>
            </a:pPr>
            <a:r>
              <a:rPr sz="2200" dirty="0">
                <a:latin typeface="Symbol"/>
                <a:cs typeface="Symbol"/>
              </a:rPr>
              <a:t></a:t>
            </a:r>
            <a:endParaRPr sz="2200">
              <a:latin typeface="Symbol"/>
              <a:cs typeface="Symbol"/>
            </a:endParaRPr>
          </a:p>
          <a:p>
            <a:pPr marL="21590">
              <a:lnSpc>
                <a:spcPts val="965"/>
              </a:lnSpc>
            </a:pPr>
            <a:r>
              <a:rPr sz="900" dirty="0">
                <a:latin typeface="Times New Roman"/>
                <a:cs typeface="Times New Roman"/>
              </a:rPr>
              <a:t>0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678506" y="3196173"/>
            <a:ext cx="458694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19405" algn="l"/>
              </a:tabLst>
            </a:pPr>
            <a:r>
              <a:rPr sz="900" dirty="0">
                <a:latin typeface="Times New Roman"/>
                <a:cs typeface="Times New Roman"/>
              </a:rPr>
              <a:t>2	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278666" y="3094496"/>
            <a:ext cx="16136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70" dirty="0">
                <a:latin typeface="Symbol"/>
                <a:cs typeface="Symbol"/>
              </a:rPr>
              <a:t></a:t>
            </a:r>
            <a:r>
              <a:rPr sz="900" dirty="0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430244" y="3036955"/>
            <a:ext cx="1166159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06705" algn="l"/>
                <a:tab pos="864235" algn="l"/>
              </a:tabLst>
            </a:pPr>
            <a:r>
              <a:rPr sz="1600" spc="1580" dirty="0">
                <a:latin typeface="Symbol"/>
                <a:cs typeface="Symbol"/>
              </a:rPr>
              <a:t>⎧</a:t>
            </a:r>
            <a:r>
              <a:rPr sz="1600" u="sng" dirty="0">
                <a:latin typeface="Times New Roman"/>
                <a:cs typeface="Times New Roman"/>
              </a:rPr>
              <a:t> 	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u="sng" dirty="0">
                <a:latin typeface="Times New Roman"/>
                <a:cs typeface="Times New Roman"/>
              </a:rPr>
              <a:t> 	</a:t>
            </a:r>
            <a:r>
              <a:rPr sz="1600" spc="1550" dirty="0">
                <a:latin typeface="Symbol"/>
                <a:cs typeface="Symbol"/>
              </a:rPr>
              <a:t>⎫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430243" y="3128945"/>
            <a:ext cx="148664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1550" dirty="0">
                <a:latin typeface="Symbol"/>
                <a:cs typeface="Symbol"/>
              </a:rPr>
              <a:t>⎨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817519" y="3106505"/>
            <a:ext cx="90394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dirty="0">
                <a:latin typeface="Symbol"/>
                <a:cs typeface="Symbol"/>
              </a:rPr>
              <a:t>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127163" y="3113962"/>
            <a:ext cx="19050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i="1" dirty="0">
                <a:latin typeface="Lucida Calligraphy"/>
                <a:cs typeface="Lucida Calligraphy"/>
              </a:rPr>
              <a:t>L</a:t>
            </a:r>
            <a:endParaRPr sz="1600">
              <a:latin typeface="Lucida Calligraphy"/>
              <a:cs typeface="Lucida Calligraphy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916654" y="3808878"/>
            <a:ext cx="1104900" cy="0"/>
          </a:xfrm>
          <a:custGeom>
            <a:avLst/>
            <a:gdLst/>
            <a:ahLst/>
            <a:cxnLst/>
            <a:rect l="l" t="t" r="r" b="b"/>
            <a:pathLst>
              <a:path w="939164">
                <a:moveTo>
                  <a:pt x="0" y="0"/>
                </a:moveTo>
                <a:lnTo>
                  <a:pt x="938783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274806" y="3808878"/>
            <a:ext cx="1689847" cy="0"/>
          </a:xfrm>
          <a:custGeom>
            <a:avLst/>
            <a:gdLst/>
            <a:ahLst/>
            <a:cxnLst/>
            <a:rect l="l" t="t" r="r" b="b"/>
            <a:pathLst>
              <a:path w="1436370">
                <a:moveTo>
                  <a:pt x="0" y="0"/>
                </a:moveTo>
                <a:lnTo>
                  <a:pt x="1436369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218356" y="3808878"/>
            <a:ext cx="1015253" cy="0"/>
          </a:xfrm>
          <a:custGeom>
            <a:avLst/>
            <a:gdLst/>
            <a:ahLst/>
            <a:cxnLst/>
            <a:rect l="l" t="t" r="r" b="b"/>
            <a:pathLst>
              <a:path w="862964">
                <a:moveTo>
                  <a:pt x="0" y="0"/>
                </a:moveTo>
                <a:lnTo>
                  <a:pt x="862584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884083" y="3726115"/>
            <a:ext cx="989106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>
                <a:latin typeface="Times New Roman"/>
                <a:cs typeface="Times New Roman"/>
              </a:rPr>
              <a:t>(g) </a:t>
            </a:r>
            <a:r>
              <a:rPr sz="1400" b="1" spc="-120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F</a:t>
            </a:r>
            <a:r>
              <a:rPr sz="1600" i="1" spc="-235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45" dirty="0">
                <a:latin typeface="Times New Roman"/>
                <a:cs typeface="Times New Roman"/>
              </a:rPr>
              <a:t>s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275015" y="3816557"/>
            <a:ext cx="2968812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58620" algn="l"/>
              </a:tabLst>
            </a:pPr>
            <a:r>
              <a:rPr sz="1600" i="1" spc="100" dirty="0">
                <a:latin typeface="Times New Roman"/>
                <a:cs typeface="Times New Roman"/>
              </a:rPr>
              <a:t>s</a:t>
            </a:r>
            <a:r>
              <a:rPr sz="1350" baseline="43209" dirty="0">
                <a:latin typeface="Times New Roman"/>
                <a:cs typeface="Times New Roman"/>
              </a:rPr>
              <a:t>2 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spc="40" dirty="0">
                <a:latin typeface="Times New Roman"/>
                <a:cs typeface="Times New Roman"/>
              </a:rPr>
              <a:t>2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2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</a:t>
            </a:r>
            <a:r>
              <a:rPr sz="1600" spc="-245" dirty="0">
                <a:latin typeface="Times New Roman"/>
                <a:cs typeface="Times New Roman"/>
              </a:rPr>
              <a:t> </a:t>
            </a:r>
            <a:r>
              <a:rPr sz="1600" spc="100" dirty="0">
                <a:latin typeface="Symbol"/>
                <a:cs typeface="Symbol"/>
              </a:rPr>
              <a:t></a:t>
            </a:r>
            <a:r>
              <a:rPr sz="1600" spc="-10" dirty="0">
                <a:latin typeface="Times New Roman"/>
                <a:cs typeface="Times New Roman"/>
              </a:rPr>
              <a:t>1</a:t>
            </a:r>
            <a:r>
              <a:rPr sz="1600" spc="-2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2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10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260" dirty="0">
                <a:latin typeface="Times New Roman"/>
                <a:cs typeface="Times New Roman"/>
              </a:rPr>
              <a:t> </a:t>
            </a:r>
            <a:r>
              <a:rPr sz="1600" spc="-135" dirty="0">
                <a:latin typeface="Times New Roman"/>
                <a:cs typeface="Times New Roman"/>
              </a:rPr>
              <a:t>1</a:t>
            </a:r>
            <a:r>
              <a:rPr sz="1600" spc="65" dirty="0">
                <a:latin typeface="Times New Roman"/>
                <a:cs typeface="Times New Roman"/>
              </a:rPr>
              <a:t>)</a:t>
            </a:r>
            <a:r>
              <a:rPr sz="1350" baseline="43209" dirty="0">
                <a:latin typeface="Times New Roman"/>
                <a:cs typeface="Times New Roman"/>
              </a:rPr>
              <a:t>2 </a:t>
            </a:r>
            <a:r>
              <a:rPr sz="1350" spc="7" baseline="43209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1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9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048820" y="3647064"/>
            <a:ext cx="1754841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76680" algn="l"/>
              </a:tabLst>
            </a:pPr>
            <a:r>
              <a:rPr sz="1600" spc="-10" dirty="0">
                <a:latin typeface="Times New Roman"/>
                <a:cs typeface="Times New Roman"/>
              </a:rPr>
              <a:t>4	4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013316" y="3726115"/>
            <a:ext cx="16136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916878" y="3816557"/>
            <a:ext cx="1115359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i="1" spc="100" dirty="0">
                <a:latin typeface="Times New Roman"/>
                <a:cs typeface="Times New Roman"/>
              </a:rPr>
              <a:t>s</a:t>
            </a:r>
            <a:r>
              <a:rPr sz="1350" baseline="43209" dirty="0">
                <a:latin typeface="Times New Roman"/>
                <a:cs typeface="Times New Roman"/>
              </a:rPr>
              <a:t>2 </a:t>
            </a:r>
            <a:r>
              <a:rPr sz="1350" spc="7" baseline="43209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spc="40" dirty="0">
                <a:latin typeface="Times New Roman"/>
                <a:cs typeface="Times New Roman"/>
              </a:rPr>
              <a:t>2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254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397446" y="3647064"/>
            <a:ext cx="149412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Times New Roman"/>
                <a:cs typeface="Times New Roman"/>
              </a:rPr>
              <a:t>4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068842" y="3726115"/>
            <a:ext cx="16136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2623968" y="4224267"/>
            <a:ext cx="555812" cy="0"/>
          </a:xfrm>
          <a:custGeom>
            <a:avLst/>
            <a:gdLst/>
            <a:ahLst/>
            <a:cxnLst/>
            <a:rect l="l" t="t" r="r" b="b"/>
            <a:pathLst>
              <a:path w="472439">
                <a:moveTo>
                  <a:pt x="0" y="0"/>
                </a:moveTo>
                <a:lnTo>
                  <a:pt x="472439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1101164" y="4141993"/>
            <a:ext cx="1479176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87070" algn="l"/>
              </a:tabLst>
            </a:pPr>
            <a:r>
              <a:rPr sz="1400" spc="-10" dirty="0">
                <a:latin typeface="Times New Roman"/>
                <a:cs typeface="Times New Roman"/>
              </a:rPr>
              <a:t>This 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600" i="1" spc="-215" dirty="0">
                <a:latin typeface="Times New Roman"/>
                <a:cs typeface="Times New Roman"/>
              </a:rPr>
              <a:t>F</a:t>
            </a:r>
            <a:r>
              <a:rPr sz="1350" baseline="-24691" dirty="0">
                <a:latin typeface="Times New Roman"/>
                <a:cs typeface="Times New Roman"/>
              </a:rPr>
              <a:t>1</a:t>
            </a:r>
            <a:r>
              <a:rPr sz="1350" spc="-179" baseline="-24691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45" dirty="0">
                <a:latin typeface="Times New Roman"/>
                <a:cs typeface="Times New Roman"/>
              </a:rPr>
              <a:t>s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624267" y="4242664"/>
            <a:ext cx="56776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20979" algn="l"/>
              </a:tabLst>
            </a:pPr>
            <a:r>
              <a:rPr sz="1600" i="1" spc="-10" dirty="0">
                <a:latin typeface="Times New Roman"/>
                <a:cs typeface="Times New Roman"/>
              </a:rPr>
              <a:t>s	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1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9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831307" y="4062941"/>
            <a:ext cx="149412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Times New Roman"/>
                <a:cs typeface="Times New Roman"/>
              </a:rPr>
              <a:t>4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734535" y="4231690"/>
            <a:ext cx="9786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328940" y="4141786"/>
            <a:ext cx="2894106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Times New Roman"/>
                <a:cs typeface="Times New Roman"/>
              </a:rPr>
              <a:t>with 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shifting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of</a:t>
            </a:r>
            <a:r>
              <a:rPr sz="1400" dirty="0">
                <a:latin typeface="Times New Roman"/>
                <a:cs typeface="Times New Roman"/>
              </a:rPr>
              <a:t>  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a</a:t>
            </a:r>
            <a:r>
              <a:rPr sz="1600" i="1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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Symbol"/>
                <a:cs typeface="Symbol"/>
              </a:rPr>
              <a:t></a:t>
            </a:r>
            <a:r>
              <a:rPr sz="1600" spc="-5" dirty="0">
                <a:latin typeface="Times New Roman"/>
                <a:cs typeface="Times New Roman"/>
              </a:rPr>
              <a:t>1</a:t>
            </a:r>
            <a:r>
              <a:rPr sz="1400" spc="-5" dirty="0">
                <a:latin typeface="Times New Roman"/>
                <a:cs typeface="Times New Roman"/>
              </a:rPr>
              <a:t>.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So,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7039086" y="4224267"/>
            <a:ext cx="134471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6387666" y="4141993"/>
            <a:ext cx="1925171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95960" algn="l"/>
                <a:tab pos="1365885" algn="l"/>
              </a:tabLst>
            </a:pPr>
            <a:r>
              <a:rPr sz="1600" i="1" spc="-10" dirty="0">
                <a:latin typeface="Times New Roman"/>
                <a:cs typeface="Times New Roman"/>
              </a:rPr>
              <a:t>f</a:t>
            </a:r>
            <a:r>
              <a:rPr sz="1350" baseline="-24691" dirty="0">
                <a:latin typeface="Times New Roman"/>
                <a:cs typeface="Times New Roman"/>
              </a:rPr>
              <a:t>1</a:t>
            </a:r>
            <a:r>
              <a:rPr sz="1350" spc="-172" baseline="-24691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(</a:t>
            </a:r>
            <a:r>
              <a:rPr sz="1600" i="1" spc="100" dirty="0">
                <a:latin typeface="Times New Roman"/>
                <a:cs typeface="Times New Roman"/>
              </a:rPr>
              <a:t>t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10" dirty="0">
                <a:latin typeface="Times New Roman"/>
                <a:cs typeface="Times New Roman"/>
              </a:rPr>
              <a:t>sin(</a:t>
            </a:r>
            <a:r>
              <a:rPr sz="1600" spc="-85" dirty="0">
                <a:latin typeface="Times New Roman"/>
                <a:cs typeface="Times New Roman"/>
              </a:rPr>
              <a:t>3</a:t>
            </a:r>
            <a:r>
              <a:rPr sz="1600" i="1" spc="100" dirty="0">
                <a:latin typeface="Times New Roman"/>
                <a:cs typeface="Times New Roman"/>
              </a:rPr>
              <a:t>t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400" spc="-15" dirty="0">
                <a:latin typeface="Times New Roman"/>
                <a:cs typeface="Times New Roman"/>
              </a:rPr>
              <a:t>a</a:t>
            </a:r>
            <a:r>
              <a:rPr sz="1400" spc="-5" dirty="0">
                <a:latin typeface="Times New Roman"/>
                <a:cs typeface="Times New Roman"/>
              </a:rPr>
              <a:t>n</a:t>
            </a:r>
            <a:r>
              <a:rPr sz="1400" spc="-10" dirty="0"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7034902" y="4244744"/>
            <a:ext cx="149412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7034902" y="4062941"/>
            <a:ext cx="149412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Times New Roman"/>
                <a:cs typeface="Times New Roman"/>
              </a:rPr>
              <a:t>4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1795630" y="4615711"/>
            <a:ext cx="134471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832224" y="4454393"/>
            <a:ext cx="5040406" cy="16979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0990">
              <a:lnSpc>
                <a:spcPts val="1580"/>
              </a:lnSpc>
            </a:pPr>
            <a:r>
              <a:rPr sz="1600" i="1" spc="-5" dirty="0">
                <a:latin typeface="Times New Roman"/>
                <a:cs typeface="Times New Roman"/>
              </a:rPr>
              <a:t>f</a:t>
            </a:r>
            <a:r>
              <a:rPr sz="1600" i="1" spc="-2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(</a:t>
            </a:r>
            <a:r>
              <a:rPr sz="1600" i="1" spc="100" dirty="0">
                <a:latin typeface="Times New Roman"/>
                <a:cs typeface="Times New Roman"/>
              </a:rPr>
              <a:t>t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2400" spc="-15" baseline="34722" dirty="0">
                <a:latin typeface="Times New Roman"/>
                <a:cs typeface="Times New Roman"/>
              </a:rPr>
              <a:t>4</a:t>
            </a:r>
            <a:r>
              <a:rPr sz="2400" spc="-195" baseline="34722" dirty="0">
                <a:latin typeface="Times New Roman"/>
                <a:cs typeface="Times New Roman"/>
              </a:rPr>
              <a:t> </a:t>
            </a:r>
            <a:r>
              <a:rPr sz="1600" i="1" spc="65" dirty="0">
                <a:latin typeface="Times New Roman"/>
                <a:cs typeface="Times New Roman"/>
              </a:rPr>
              <a:t>e</a:t>
            </a:r>
            <a:r>
              <a:rPr sz="1350" baseline="43209" dirty="0">
                <a:latin typeface="Symbol"/>
                <a:cs typeface="Symbol"/>
              </a:rPr>
              <a:t></a:t>
            </a:r>
            <a:r>
              <a:rPr sz="1350" i="1" baseline="43209" dirty="0">
                <a:latin typeface="Times New Roman"/>
                <a:cs typeface="Times New Roman"/>
              </a:rPr>
              <a:t>t </a:t>
            </a:r>
            <a:r>
              <a:rPr sz="1350" i="1" spc="-89" baseline="43209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sin(</a:t>
            </a:r>
            <a:r>
              <a:rPr sz="1600" spc="-85" dirty="0">
                <a:latin typeface="Times New Roman"/>
                <a:cs typeface="Times New Roman"/>
              </a:rPr>
              <a:t>3</a:t>
            </a:r>
            <a:r>
              <a:rPr sz="1600" i="1" spc="95" dirty="0">
                <a:latin typeface="Times New Roman"/>
                <a:cs typeface="Times New Roman"/>
              </a:rPr>
              <a:t>t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L="828675">
              <a:lnSpc>
                <a:spcPts val="1580"/>
              </a:lnSpc>
            </a:pPr>
            <a:r>
              <a:rPr sz="1600" spc="-10" dirty="0"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sz="1600" b="1" i="1" dirty="0">
                <a:latin typeface="Times New Roman"/>
                <a:cs typeface="Times New Roman"/>
              </a:rPr>
              <a:t>Solution</a:t>
            </a:r>
            <a:r>
              <a:rPr sz="1600" b="1" i="1" spc="-5" dirty="0">
                <a:latin typeface="Times New Roman"/>
                <a:cs typeface="Times New Roman"/>
              </a:rPr>
              <a:t> </a:t>
            </a:r>
            <a:r>
              <a:rPr sz="1600" b="1" i="1" dirty="0">
                <a:latin typeface="Times New Roman"/>
                <a:cs typeface="Times New Roman"/>
              </a:rPr>
              <a:t>of Inverse Using</a:t>
            </a:r>
            <a:r>
              <a:rPr sz="1600" b="1" i="1" spc="-15" dirty="0">
                <a:latin typeface="Times New Roman"/>
                <a:cs typeface="Times New Roman"/>
              </a:rPr>
              <a:t> </a:t>
            </a:r>
            <a:r>
              <a:rPr sz="1600" b="1" i="1" spc="-5" dirty="0">
                <a:latin typeface="Times New Roman"/>
                <a:cs typeface="Times New Roman"/>
              </a:rPr>
              <a:t>Par</a:t>
            </a:r>
            <a:r>
              <a:rPr sz="1600" b="1" i="1" dirty="0">
                <a:latin typeface="Times New Roman"/>
                <a:cs typeface="Times New Roman"/>
              </a:rPr>
              <a:t>ti</a:t>
            </a:r>
            <a:r>
              <a:rPr sz="1600" b="1" i="1" spc="-5" dirty="0">
                <a:latin typeface="Times New Roman"/>
                <a:cs typeface="Times New Roman"/>
              </a:rPr>
              <a:t>a</a:t>
            </a:r>
            <a:r>
              <a:rPr sz="1600" b="1" i="1" dirty="0">
                <a:latin typeface="Times New Roman"/>
                <a:cs typeface="Times New Roman"/>
              </a:rPr>
              <a:t>l</a:t>
            </a:r>
            <a:r>
              <a:rPr sz="1600" b="1" i="1" spc="-5" dirty="0">
                <a:latin typeface="Times New Roman"/>
                <a:cs typeface="Times New Roman"/>
              </a:rPr>
              <a:t> </a:t>
            </a:r>
            <a:r>
              <a:rPr sz="1600" b="1" i="1" dirty="0">
                <a:latin typeface="Times New Roman"/>
                <a:cs typeface="Times New Roman"/>
              </a:rPr>
              <a:t>F</a:t>
            </a:r>
            <a:r>
              <a:rPr sz="1600" b="1" i="1" spc="-5" dirty="0">
                <a:latin typeface="Times New Roman"/>
                <a:cs typeface="Times New Roman"/>
              </a:rPr>
              <a:t>r</a:t>
            </a:r>
            <a:r>
              <a:rPr sz="1600" b="1" i="1" dirty="0">
                <a:latin typeface="Times New Roman"/>
                <a:cs typeface="Times New Roman"/>
              </a:rPr>
              <a:t>a</a:t>
            </a:r>
            <a:r>
              <a:rPr sz="1600" b="1" i="1" spc="-5" dirty="0">
                <a:latin typeface="Times New Roman"/>
                <a:cs typeface="Times New Roman"/>
              </a:rPr>
              <a:t>c</a:t>
            </a:r>
            <a:r>
              <a:rPr sz="1600" b="1" i="1" dirty="0">
                <a:latin typeface="Times New Roman"/>
                <a:cs typeface="Times New Roman"/>
              </a:rPr>
              <a:t>ti</a:t>
            </a:r>
            <a:r>
              <a:rPr sz="1600" b="1" i="1" spc="-5" dirty="0">
                <a:latin typeface="Times New Roman"/>
                <a:cs typeface="Times New Roman"/>
              </a:rPr>
              <a:t>o</a:t>
            </a:r>
            <a:r>
              <a:rPr sz="1600" b="1" i="1" dirty="0">
                <a:latin typeface="Times New Roman"/>
                <a:cs typeface="Times New Roman"/>
              </a:rPr>
              <a:t>n</a:t>
            </a:r>
            <a:r>
              <a:rPr sz="1600" b="1" i="1" spc="-5" dirty="0">
                <a:latin typeface="Times New Roman"/>
                <a:cs typeface="Times New Roman"/>
              </a:rPr>
              <a:t> </a:t>
            </a:r>
            <a:r>
              <a:rPr sz="1600" b="1" i="1" dirty="0">
                <a:latin typeface="Times New Roman"/>
                <a:cs typeface="Times New Roman"/>
              </a:rPr>
              <a:t>M</a:t>
            </a:r>
            <a:r>
              <a:rPr sz="1600" b="1" i="1" spc="-5" dirty="0">
                <a:latin typeface="Times New Roman"/>
                <a:cs typeface="Times New Roman"/>
              </a:rPr>
              <a:t>e</a:t>
            </a:r>
            <a:r>
              <a:rPr sz="1600" b="1" i="1" dirty="0">
                <a:latin typeface="Times New Roman"/>
                <a:cs typeface="Times New Roman"/>
              </a:rPr>
              <a:t>t</a:t>
            </a:r>
            <a:r>
              <a:rPr sz="1600" b="1" i="1" spc="-5" dirty="0">
                <a:latin typeface="Times New Roman"/>
                <a:cs typeface="Times New Roman"/>
              </a:rPr>
              <a:t>ho</a:t>
            </a:r>
            <a:r>
              <a:rPr sz="1600" b="1" i="1" dirty="0">
                <a:latin typeface="Times New Roman"/>
                <a:cs typeface="Times New Roman"/>
              </a:rPr>
              <a:t>d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30"/>
              </a:spcBef>
            </a:pPr>
            <a:r>
              <a:rPr sz="1400" b="1" i="1" u="heavy" spc="-10" dirty="0"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102685" y="5821807"/>
            <a:ext cx="989106" cy="0"/>
          </a:xfrm>
          <a:custGeom>
            <a:avLst/>
            <a:gdLst/>
            <a:ahLst/>
            <a:cxnLst/>
            <a:rect l="l" t="t" r="r" b="b"/>
            <a:pathLst>
              <a:path w="840739">
                <a:moveTo>
                  <a:pt x="0" y="0"/>
                </a:moveTo>
                <a:lnTo>
                  <a:pt x="840485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1235680" y="5739533"/>
            <a:ext cx="1823571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Times New Roman"/>
                <a:cs typeface="Times New Roman"/>
              </a:rPr>
              <a:t>Find 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600" i="1" spc="-5" dirty="0">
                <a:latin typeface="Times New Roman"/>
                <a:cs typeface="Times New Roman"/>
              </a:rPr>
              <a:t>f</a:t>
            </a:r>
            <a:r>
              <a:rPr sz="1600" i="1" spc="-2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(</a:t>
            </a:r>
            <a:r>
              <a:rPr sz="1600" i="1" spc="100" dirty="0">
                <a:latin typeface="Times New Roman"/>
                <a:cs typeface="Times New Roman"/>
              </a:rPr>
              <a:t>t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if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25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F</a:t>
            </a:r>
            <a:r>
              <a:rPr sz="1600" i="1" spc="-235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40" dirty="0">
                <a:latin typeface="Times New Roman"/>
                <a:cs typeface="Times New Roman"/>
              </a:rPr>
              <a:t>s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102983" y="5829229"/>
            <a:ext cx="1007782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i="1" spc="100" dirty="0">
                <a:latin typeface="Times New Roman"/>
                <a:cs typeface="Times New Roman"/>
              </a:rPr>
              <a:t>s</a:t>
            </a:r>
            <a:r>
              <a:rPr sz="1350" baseline="43209" dirty="0">
                <a:latin typeface="Times New Roman"/>
                <a:cs typeface="Times New Roman"/>
              </a:rPr>
              <a:t>2  </a:t>
            </a:r>
            <a:r>
              <a:rPr sz="1600" spc="-10" dirty="0">
                <a:latin typeface="Symbol"/>
                <a:cs typeface="Symbol"/>
              </a:rPr>
              <a:t>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spc="30" dirty="0">
                <a:latin typeface="Times New Roman"/>
                <a:cs typeface="Times New Roman"/>
              </a:rPr>
              <a:t>2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</a:t>
            </a:r>
            <a:r>
              <a:rPr sz="1600" spc="-1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302030" y="5658401"/>
            <a:ext cx="587187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Times New Roman"/>
                <a:cs typeface="Times New Roman"/>
              </a:rPr>
              <a:t>3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7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6930838" y="35862"/>
            <a:ext cx="703788" cy="3836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 txBox="1"/>
          <p:nvPr/>
        </p:nvSpPr>
        <p:spPr>
          <a:xfrm>
            <a:off x="7674148" y="63832"/>
            <a:ext cx="1370853" cy="4950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28270" indent="1270">
              <a:lnSpc>
                <a:spcPct val="100000"/>
              </a:lnSpc>
            </a:pP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Edite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d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wit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h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th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e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tria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l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versio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n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of Foxi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t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Advance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d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PD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F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Editor</a:t>
            </a:r>
            <a:endParaRPr sz="7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T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o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remov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e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thi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s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notice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,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visit:</a:t>
            </a:r>
            <a:endParaRPr sz="7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</a:pPr>
            <a:r>
              <a:rPr sz="700" b="1" u="sng" spc="-10" dirty="0">
                <a:solidFill>
                  <a:srgbClr val="AE6CAA"/>
                </a:solidFill>
                <a:latin typeface="Arial Narrow"/>
                <a:cs typeface="Arial Narrow"/>
                <a:hlinkClick r:id="rId4"/>
              </a:rPr>
              <a:t>www.foxitsoftware.com/shopping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77" name="object 77"/>
          <p:cNvSpPr txBox="1">
            <a:spLocks noGrp="1"/>
          </p:cNvSpPr>
          <p:nvPr>
            <p:ph type="sldNum" sz="quarter" idx="4294967295"/>
          </p:nvPr>
        </p:nvSpPr>
        <p:spPr>
          <a:xfrm>
            <a:off x="7998011" y="6110819"/>
            <a:ext cx="328706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3</a:t>
            </a:fld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2224" y="747136"/>
            <a:ext cx="2990476" cy="1508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i="1" u="heavy" spc="-10" dirty="0"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  <a:p>
            <a:pPr marL="37465">
              <a:lnSpc>
                <a:spcPct val="100000"/>
              </a:lnSpc>
              <a:spcBef>
                <a:spcPts val="715"/>
              </a:spcBef>
              <a:tabLst>
                <a:tab pos="296545" algn="l"/>
                <a:tab pos="1031240" algn="l"/>
                <a:tab pos="2174240" algn="l"/>
              </a:tabLst>
            </a:pPr>
            <a:r>
              <a:rPr sz="1600" u="sng" spc="-5" dirty="0">
                <a:latin typeface="Times New Roman"/>
                <a:cs typeface="Times New Roman"/>
              </a:rPr>
              <a:t> 	</a:t>
            </a:r>
            <a:r>
              <a:rPr sz="1600" u="sng" spc="-15" dirty="0">
                <a:latin typeface="Times New Roman"/>
                <a:cs typeface="Times New Roman"/>
              </a:rPr>
              <a:t>3</a:t>
            </a:r>
            <a:r>
              <a:rPr sz="1600" i="1" u="sng" spc="-10" dirty="0">
                <a:latin typeface="Times New Roman"/>
                <a:cs typeface="Times New Roman"/>
              </a:rPr>
              <a:t>s</a:t>
            </a:r>
            <a:r>
              <a:rPr sz="1600" i="1" u="sng" spc="-75" dirty="0">
                <a:latin typeface="Times New Roman"/>
                <a:cs typeface="Times New Roman"/>
              </a:rPr>
              <a:t> </a:t>
            </a:r>
            <a:r>
              <a:rPr sz="1600" u="sng" spc="-10" dirty="0">
                <a:latin typeface="Symbol"/>
                <a:cs typeface="Symbol"/>
              </a:rPr>
              <a:t></a:t>
            </a:r>
            <a:r>
              <a:rPr sz="1600" u="sng" spc="-114" dirty="0">
                <a:latin typeface="Times New Roman"/>
                <a:cs typeface="Times New Roman"/>
              </a:rPr>
              <a:t> </a:t>
            </a:r>
            <a:r>
              <a:rPr sz="1600" u="sng" spc="-10" dirty="0">
                <a:latin typeface="Times New Roman"/>
                <a:cs typeface="Times New Roman"/>
              </a:rPr>
              <a:t>7 </a:t>
            </a:r>
            <a:r>
              <a:rPr sz="1600" u="sng" dirty="0">
                <a:latin typeface="Times New Roman"/>
                <a:cs typeface="Times New Roman"/>
              </a:rPr>
              <a:t>	</a:t>
            </a:r>
            <a:r>
              <a:rPr sz="2400" spc="-15" baseline="-34722" dirty="0">
                <a:latin typeface="Symbol"/>
                <a:cs typeface="Symbol"/>
              </a:rPr>
              <a:t></a:t>
            </a:r>
            <a:r>
              <a:rPr sz="2400" spc="-7" baseline="-34722" dirty="0">
                <a:latin typeface="Times New Roman"/>
                <a:cs typeface="Times New Roman"/>
              </a:rPr>
              <a:t> </a:t>
            </a:r>
            <a:r>
              <a:rPr sz="1600" i="1" u="sng" spc="-5" dirty="0">
                <a:latin typeface="Times New Roman"/>
                <a:cs typeface="Times New Roman"/>
              </a:rPr>
              <a:t> </a:t>
            </a:r>
            <a:r>
              <a:rPr sz="1600" i="1" u="sng" spc="190" dirty="0">
                <a:latin typeface="Times New Roman"/>
                <a:cs typeface="Times New Roman"/>
              </a:rPr>
              <a:t> </a:t>
            </a:r>
            <a:r>
              <a:rPr sz="1600" i="1" u="sng" spc="-10" dirty="0">
                <a:latin typeface="Times New Roman"/>
                <a:cs typeface="Times New Roman"/>
              </a:rPr>
              <a:t>A </a:t>
            </a:r>
            <a:r>
              <a:rPr sz="1600" i="1" u="sng" dirty="0">
                <a:latin typeface="Times New Roman"/>
                <a:cs typeface="Times New Roman"/>
              </a:rPr>
              <a:t> </a:t>
            </a:r>
            <a:r>
              <a:rPr sz="1600" i="1" spc="-55" dirty="0">
                <a:latin typeface="Times New Roman"/>
                <a:cs typeface="Times New Roman"/>
              </a:rPr>
              <a:t> </a:t>
            </a:r>
            <a:r>
              <a:rPr sz="2400" spc="-15" baseline="-34722" dirty="0">
                <a:latin typeface="Symbol"/>
                <a:cs typeface="Symbol"/>
              </a:rPr>
              <a:t></a:t>
            </a:r>
            <a:r>
              <a:rPr sz="2400" spc="-75" baseline="-34722" dirty="0">
                <a:latin typeface="Times New Roman"/>
                <a:cs typeface="Times New Roman"/>
              </a:rPr>
              <a:t> </a:t>
            </a:r>
            <a:r>
              <a:rPr sz="1600" i="1" u="sng" spc="-5" dirty="0">
                <a:latin typeface="Times New Roman"/>
                <a:cs typeface="Times New Roman"/>
              </a:rPr>
              <a:t> </a:t>
            </a:r>
            <a:r>
              <a:rPr sz="1600" i="1" u="sng" dirty="0">
                <a:latin typeface="Times New Roman"/>
                <a:cs typeface="Times New Roman"/>
              </a:rPr>
              <a:t> </a:t>
            </a:r>
            <a:r>
              <a:rPr sz="1600" i="1" u="sng" spc="-195" dirty="0">
                <a:latin typeface="Times New Roman"/>
                <a:cs typeface="Times New Roman"/>
              </a:rPr>
              <a:t> </a:t>
            </a:r>
            <a:r>
              <a:rPr sz="1600" i="1" u="sng" spc="-10" dirty="0">
                <a:latin typeface="Times New Roman"/>
                <a:cs typeface="Times New Roman"/>
              </a:rPr>
              <a:t>B </a:t>
            </a:r>
            <a:r>
              <a:rPr sz="1600" i="1" u="sng" dirty="0">
                <a:latin typeface="Times New Roman"/>
                <a:cs typeface="Times New Roman"/>
              </a:rPr>
              <a:t>	</a:t>
            </a:r>
            <a:endParaRPr sz="1600">
              <a:latin typeface="Times New Roman"/>
              <a:cs typeface="Times New Roman"/>
            </a:endParaRPr>
          </a:p>
          <a:p>
            <a:pPr marL="44450">
              <a:lnSpc>
                <a:spcPct val="100000"/>
              </a:lnSpc>
              <a:spcBef>
                <a:spcPts val="310"/>
              </a:spcBef>
              <a:tabLst>
                <a:tab pos="1259205" algn="l"/>
                <a:tab pos="1812289" algn="l"/>
              </a:tabLst>
            </a:pP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254" dirty="0">
                <a:latin typeface="Times New Roman"/>
                <a:cs typeface="Times New Roman"/>
              </a:rPr>
              <a:t> </a:t>
            </a:r>
            <a:r>
              <a:rPr sz="1600" spc="-140" dirty="0">
                <a:latin typeface="Times New Roman"/>
                <a:cs typeface="Times New Roman"/>
              </a:rPr>
              <a:t>1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</a:t>
            </a:r>
            <a:r>
              <a:rPr sz="1600" spc="-150" dirty="0">
                <a:latin typeface="Times New Roman"/>
                <a:cs typeface="Times New Roman"/>
              </a:rPr>
              <a:t> </a:t>
            </a:r>
            <a:r>
              <a:rPr sz="1600" spc="-60" dirty="0">
                <a:latin typeface="Times New Roman"/>
                <a:cs typeface="Times New Roman"/>
              </a:rPr>
              <a:t>3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2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</a:t>
            </a:r>
            <a:r>
              <a:rPr sz="1600" spc="-1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28575">
              <a:lnSpc>
                <a:spcPct val="100000"/>
              </a:lnSpc>
              <a:spcBef>
                <a:spcPts val="1430"/>
              </a:spcBef>
              <a:tabLst>
                <a:tab pos="403225" algn="l"/>
              </a:tabLst>
            </a:pPr>
            <a:r>
              <a:rPr sz="1600" spc="-20" dirty="0">
                <a:latin typeface="Symbol"/>
                <a:cs typeface="Symbol"/>
              </a:rPr>
              <a:t></a:t>
            </a:r>
            <a:r>
              <a:rPr sz="1600" spc="-20" dirty="0">
                <a:latin typeface="Times New Roman"/>
                <a:cs typeface="Times New Roman"/>
              </a:rPr>
              <a:t>	</a:t>
            </a:r>
            <a:r>
              <a:rPr sz="1600" spc="-10" dirty="0">
                <a:latin typeface="Times New Roman"/>
                <a:cs typeface="Times New Roman"/>
              </a:rPr>
              <a:t>3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7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r>
              <a:rPr sz="1600" spc="95" dirty="0">
                <a:latin typeface="Times New Roman"/>
                <a:cs typeface="Times New Roman"/>
              </a:rPr>
              <a:t> </a:t>
            </a:r>
            <a:r>
              <a:rPr sz="1600" i="1" spc="-35" dirty="0">
                <a:latin typeface="Times New Roman"/>
                <a:cs typeface="Times New Roman"/>
              </a:rPr>
              <a:t>A</a:t>
            </a: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</a:t>
            </a:r>
            <a:r>
              <a:rPr sz="1600" spc="-160" dirty="0">
                <a:latin typeface="Times New Roman"/>
                <a:cs typeface="Times New Roman"/>
              </a:rPr>
              <a:t> </a:t>
            </a:r>
            <a:r>
              <a:rPr sz="1600" spc="-60" dirty="0">
                <a:latin typeface="Times New Roman"/>
                <a:cs typeface="Times New Roman"/>
              </a:rPr>
              <a:t>3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i="1" spc="30" dirty="0">
                <a:latin typeface="Times New Roman"/>
                <a:cs typeface="Times New Roman"/>
              </a:rPr>
              <a:t>B</a:t>
            </a: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254" dirty="0">
                <a:latin typeface="Times New Roman"/>
                <a:cs typeface="Times New Roman"/>
              </a:rPr>
              <a:t> </a:t>
            </a:r>
            <a:r>
              <a:rPr sz="1600" spc="-135" dirty="0">
                <a:latin typeface="Times New Roman"/>
                <a:cs typeface="Times New Roman"/>
              </a:rPr>
              <a:t>1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2224" y="1981030"/>
            <a:ext cx="2850776" cy="525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i="1" spc="-10" dirty="0">
                <a:latin typeface="Times New Roman"/>
                <a:cs typeface="Times New Roman"/>
              </a:rPr>
              <a:t>First</a:t>
            </a:r>
            <a:r>
              <a:rPr sz="1400" b="1" i="1" spc="-5" dirty="0">
                <a:latin typeface="Times New Roman"/>
                <a:cs typeface="Times New Roman"/>
              </a:rPr>
              <a:t> </a:t>
            </a:r>
            <a:r>
              <a:rPr sz="1400" b="1" i="1" spc="-10" dirty="0">
                <a:latin typeface="Times New Roman"/>
                <a:cs typeface="Times New Roman"/>
              </a:rPr>
              <a:t>Method</a:t>
            </a:r>
            <a:endParaRPr sz="1400">
              <a:latin typeface="Times New Roman"/>
              <a:cs typeface="Times New Roman"/>
            </a:endParaRPr>
          </a:p>
          <a:p>
            <a:pPr marL="371475">
              <a:lnSpc>
                <a:spcPct val="100000"/>
              </a:lnSpc>
              <a:spcBef>
                <a:spcPts val="530"/>
              </a:spcBef>
            </a:pPr>
            <a:r>
              <a:rPr sz="1600" spc="-5" dirty="0">
                <a:latin typeface="Times New Roman"/>
                <a:cs typeface="Times New Roman"/>
              </a:rPr>
              <a:t>3</a:t>
            </a:r>
            <a:r>
              <a:rPr sz="1600" i="1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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7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</a:t>
            </a:r>
            <a:r>
              <a:rPr sz="1600" spc="90" dirty="0">
                <a:latin typeface="Times New Roman"/>
                <a:cs typeface="Times New Roman"/>
              </a:rPr>
              <a:t> </a:t>
            </a:r>
            <a:r>
              <a:rPr sz="1600" i="1" spc="-5" dirty="0">
                <a:latin typeface="Times New Roman"/>
                <a:cs typeface="Times New Roman"/>
              </a:rPr>
              <a:t>A</a:t>
            </a:r>
            <a:r>
              <a:rPr sz="1600" i="1" dirty="0">
                <a:latin typeface="Times New Roman"/>
                <a:cs typeface="Times New Roman"/>
              </a:rPr>
              <a:t>s</a:t>
            </a:r>
            <a:r>
              <a:rPr sz="1600" i="1" spc="-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</a:t>
            </a:r>
            <a:r>
              <a:rPr sz="1600" spc="-155" dirty="0">
                <a:latin typeface="Times New Roman"/>
                <a:cs typeface="Times New Roman"/>
              </a:rPr>
              <a:t> </a:t>
            </a:r>
            <a:r>
              <a:rPr sz="1600" spc="95" dirty="0">
                <a:latin typeface="Times New Roman"/>
                <a:cs typeface="Times New Roman"/>
              </a:rPr>
              <a:t>3</a:t>
            </a:r>
            <a:r>
              <a:rPr sz="1600" i="1" dirty="0">
                <a:latin typeface="Times New Roman"/>
                <a:cs typeface="Times New Roman"/>
              </a:rPr>
              <a:t>A</a:t>
            </a:r>
            <a:r>
              <a:rPr sz="1600" i="1" spc="-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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Bs</a:t>
            </a:r>
            <a:r>
              <a:rPr sz="1600" i="1" spc="-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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B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61398" y="2162089"/>
            <a:ext cx="1553135" cy="5565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20" dirty="0">
                <a:latin typeface="Symbol"/>
                <a:cs typeface="Symbol"/>
              </a:rPr>
              <a:t>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A</a:t>
            </a:r>
            <a:r>
              <a:rPr sz="1600" i="1" spc="-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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B</a:t>
            </a:r>
            <a:r>
              <a:rPr sz="1600" i="1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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z="1600" spc="-20" dirty="0">
                <a:latin typeface="Symbol"/>
                <a:cs typeface="Symbol"/>
              </a:rPr>
              <a:t>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</a:t>
            </a:r>
            <a:r>
              <a:rPr sz="1600" spc="-165" dirty="0">
                <a:latin typeface="Times New Roman"/>
                <a:cs typeface="Times New Roman"/>
              </a:rPr>
              <a:t> </a:t>
            </a:r>
            <a:r>
              <a:rPr sz="1600" spc="95" dirty="0">
                <a:latin typeface="Times New Roman"/>
                <a:cs typeface="Times New Roman"/>
              </a:rPr>
              <a:t>3</a:t>
            </a:r>
            <a:r>
              <a:rPr sz="1600" i="1" dirty="0">
                <a:latin typeface="Times New Roman"/>
                <a:cs typeface="Times New Roman"/>
              </a:rPr>
              <a:t>A</a:t>
            </a:r>
            <a:r>
              <a:rPr sz="1600" i="1" spc="-1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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B</a:t>
            </a:r>
            <a:r>
              <a:rPr sz="1600" i="1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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7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2403" y="2554227"/>
            <a:ext cx="5082241" cy="24852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342265">
              <a:lnSpc>
                <a:spcPct val="100000"/>
              </a:lnSpc>
            </a:pPr>
            <a:r>
              <a:rPr sz="1400" spc="-10" dirty="0">
                <a:latin typeface="Times New Roman"/>
                <a:cs typeface="Times New Roman"/>
              </a:rPr>
              <a:t>Solving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these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two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equations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we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get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A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Symbol"/>
                <a:cs typeface="Symbol"/>
              </a:rPr>
              <a:t></a:t>
            </a:r>
            <a:r>
              <a:rPr sz="1600" spc="-10" dirty="0">
                <a:latin typeface="Times New Roman"/>
                <a:cs typeface="Times New Roman"/>
              </a:rPr>
              <a:t>1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and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25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B</a:t>
            </a:r>
            <a:r>
              <a:rPr sz="1600" i="1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4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85"/>
              </a:spcBef>
            </a:pPr>
            <a:r>
              <a:rPr sz="1400" b="1" i="1" spc="-10" dirty="0">
                <a:latin typeface="Times New Roman"/>
                <a:cs typeface="Times New Roman"/>
              </a:rPr>
              <a:t>Second</a:t>
            </a:r>
            <a:r>
              <a:rPr sz="1400" b="1" i="1" spc="-5" dirty="0">
                <a:latin typeface="Times New Roman"/>
                <a:cs typeface="Times New Roman"/>
              </a:rPr>
              <a:t> </a:t>
            </a:r>
            <a:r>
              <a:rPr sz="1400" b="1" i="1" spc="-15" dirty="0">
                <a:latin typeface="Times New Roman"/>
                <a:cs typeface="Times New Roman"/>
              </a:rPr>
              <a:t>Me</a:t>
            </a:r>
            <a:r>
              <a:rPr sz="1400" b="1" i="1" spc="-10" dirty="0">
                <a:latin typeface="Times New Roman"/>
                <a:cs typeface="Times New Roman"/>
              </a:rPr>
              <a:t>thod</a:t>
            </a:r>
            <a:endParaRPr sz="1400">
              <a:latin typeface="Times New Roman"/>
              <a:cs typeface="Times New Roman"/>
            </a:endParaRPr>
          </a:p>
          <a:p>
            <a:pPr marL="257175">
              <a:lnSpc>
                <a:spcPct val="100000"/>
              </a:lnSpc>
              <a:spcBef>
                <a:spcPts val="625"/>
              </a:spcBef>
            </a:pPr>
            <a:r>
              <a:rPr sz="1600" spc="-15" dirty="0">
                <a:latin typeface="Times New Roman"/>
                <a:cs typeface="Times New Roman"/>
              </a:rPr>
              <a:t>3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7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r>
              <a:rPr sz="1600" spc="95" dirty="0">
                <a:latin typeface="Times New Roman"/>
                <a:cs typeface="Times New Roman"/>
              </a:rPr>
              <a:t> </a:t>
            </a:r>
            <a:r>
              <a:rPr sz="1600" i="1" spc="-35" dirty="0">
                <a:latin typeface="Times New Roman"/>
                <a:cs typeface="Times New Roman"/>
              </a:rPr>
              <a:t>A</a:t>
            </a: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</a:t>
            </a:r>
            <a:r>
              <a:rPr sz="1600" spc="-160" dirty="0">
                <a:latin typeface="Times New Roman"/>
                <a:cs typeface="Times New Roman"/>
              </a:rPr>
              <a:t> </a:t>
            </a:r>
            <a:r>
              <a:rPr sz="1600" spc="-60" dirty="0">
                <a:latin typeface="Times New Roman"/>
                <a:cs typeface="Times New Roman"/>
              </a:rPr>
              <a:t>3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i="1" spc="30" dirty="0">
                <a:latin typeface="Times New Roman"/>
                <a:cs typeface="Times New Roman"/>
              </a:rPr>
              <a:t>B</a:t>
            </a: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254" dirty="0">
                <a:latin typeface="Times New Roman"/>
                <a:cs typeface="Times New Roman"/>
              </a:rPr>
              <a:t> </a:t>
            </a:r>
            <a:r>
              <a:rPr sz="1600" spc="-135" dirty="0">
                <a:latin typeface="Times New Roman"/>
                <a:cs typeface="Times New Roman"/>
              </a:rPr>
              <a:t>1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  <a:spcBef>
                <a:spcPts val="770"/>
              </a:spcBef>
            </a:pPr>
            <a:r>
              <a:rPr sz="1400" spc="-10" dirty="0">
                <a:latin typeface="Times New Roman"/>
                <a:cs typeface="Times New Roman"/>
              </a:rPr>
              <a:t>At </a:t>
            </a:r>
            <a:r>
              <a:rPr sz="1400" spc="-15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s </a:t>
            </a:r>
            <a:r>
              <a:rPr sz="1600" dirty="0">
                <a:latin typeface="Symbol"/>
                <a:cs typeface="Symbol"/>
              </a:rPr>
              <a:t>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</a:t>
            </a:r>
            <a:r>
              <a:rPr sz="1600" dirty="0">
                <a:latin typeface="Times New Roman"/>
                <a:cs typeface="Times New Roman"/>
              </a:rPr>
              <a:t>1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w</a:t>
            </a:r>
            <a:r>
              <a:rPr sz="1400" spc="-10" dirty="0">
                <a:latin typeface="Times New Roman"/>
                <a:cs typeface="Times New Roman"/>
              </a:rPr>
              <a:t>e</a:t>
            </a:r>
            <a:r>
              <a:rPr sz="1400" spc="-5" dirty="0">
                <a:latin typeface="Times New Roman"/>
                <a:cs typeface="Times New Roman"/>
              </a:rPr>
              <a:t> g</a:t>
            </a:r>
            <a:r>
              <a:rPr sz="1400" spc="-15" dirty="0">
                <a:latin typeface="Times New Roman"/>
                <a:cs typeface="Times New Roman"/>
              </a:rPr>
              <a:t>e</a:t>
            </a:r>
            <a:r>
              <a:rPr sz="1400" spc="-5" dirty="0">
                <a:latin typeface="Times New Roman"/>
                <a:cs typeface="Times New Roman"/>
              </a:rPr>
              <a:t>t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</a:t>
            </a:r>
            <a:r>
              <a:rPr sz="1600" spc="-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3</a:t>
            </a:r>
            <a:r>
              <a:rPr sz="1600" spc="-1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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7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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</a:t>
            </a:r>
            <a:r>
              <a:rPr sz="1600" dirty="0">
                <a:latin typeface="Times New Roman"/>
                <a:cs typeface="Times New Roman"/>
              </a:rPr>
              <a:t>4</a:t>
            </a:r>
            <a:r>
              <a:rPr sz="1600" spc="-25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A </a:t>
            </a:r>
            <a:r>
              <a:rPr sz="1600" i="1" spc="-15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Symbol"/>
                <a:cs typeface="Symbol"/>
              </a:rPr>
              <a:t>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A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Symbol"/>
                <a:cs typeface="Symbol"/>
              </a:rPr>
              <a:t></a:t>
            </a:r>
            <a:r>
              <a:rPr sz="1600" spc="-10" dirty="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  <a:p>
            <a:pPr marL="12700" indent="227965">
              <a:lnSpc>
                <a:spcPct val="100000"/>
              </a:lnSpc>
              <a:spcBef>
                <a:spcPts val="495"/>
              </a:spcBef>
              <a:tabLst>
                <a:tab pos="1014730" algn="l"/>
                <a:tab pos="1722120" algn="l"/>
                <a:tab pos="2731770" algn="l"/>
              </a:tabLst>
            </a:pPr>
            <a:r>
              <a:rPr sz="1400" spc="-10" dirty="0">
                <a:latin typeface="Times New Roman"/>
                <a:cs typeface="Times New Roman"/>
              </a:rPr>
              <a:t>At </a:t>
            </a:r>
            <a:r>
              <a:rPr sz="1400" spc="-15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s </a:t>
            </a:r>
            <a:r>
              <a:rPr sz="1600" dirty="0">
                <a:latin typeface="Symbol"/>
                <a:cs typeface="Symbol"/>
              </a:rPr>
              <a:t>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3	</a:t>
            </a:r>
            <a:r>
              <a:rPr sz="1400" spc="-10" dirty="0">
                <a:latin typeface="Times New Roman"/>
                <a:cs typeface="Times New Roman"/>
              </a:rPr>
              <a:t>we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get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600" dirty="0">
                <a:latin typeface="Times New Roman"/>
                <a:cs typeface="Times New Roman"/>
              </a:rPr>
              <a:t>9</a:t>
            </a:r>
            <a:r>
              <a:rPr sz="1600" spc="-1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</a:t>
            </a:r>
            <a:r>
              <a:rPr sz="1600" spc="-1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7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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65" dirty="0">
                <a:latin typeface="Times New Roman"/>
                <a:cs typeface="Times New Roman"/>
              </a:rPr>
              <a:t>4</a:t>
            </a:r>
            <a:r>
              <a:rPr sz="1600" i="1" dirty="0">
                <a:latin typeface="Times New Roman"/>
                <a:cs typeface="Times New Roman"/>
              </a:rPr>
              <a:t>B	</a:t>
            </a:r>
            <a:r>
              <a:rPr sz="1600" spc="-20" dirty="0">
                <a:latin typeface="Symbol"/>
                <a:cs typeface="Symbol"/>
              </a:rPr>
              <a:t>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B</a:t>
            </a:r>
            <a:r>
              <a:rPr sz="1600" i="1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4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85"/>
              </a:spcBef>
            </a:pPr>
            <a:r>
              <a:rPr sz="1400" b="1" i="1" spc="-10" dirty="0">
                <a:latin typeface="Times New Roman"/>
                <a:cs typeface="Times New Roman"/>
              </a:rPr>
              <a:t>Third</a:t>
            </a:r>
            <a:r>
              <a:rPr sz="1400" b="1" i="1" spc="-5" dirty="0">
                <a:latin typeface="Times New Roman"/>
                <a:cs typeface="Times New Roman"/>
              </a:rPr>
              <a:t> </a:t>
            </a:r>
            <a:r>
              <a:rPr sz="1400" b="1" i="1" spc="-10" dirty="0">
                <a:latin typeface="Times New Roman"/>
                <a:cs typeface="Times New Roman"/>
              </a:rPr>
              <a:t>Method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307515" y="4186638"/>
            <a:ext cx="0" cy="340457"/>
          </a:xfrm>
          <a:custGeom>
            <a:avLst/>
            <a:gdLst/>
            <a:ahLst/>
            <a:cxnLst/>
            <a:rect l="l" t="t" r="r" b="b"/>
            <a:pathLst>
              <a:path h="530859">
                <a:moveTo>
                  <a:pt x="0" y="0"/>
                </a:moveTo>
                <a:lnTo>
                  <a:pt x="0" y="530352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670795" y="4193247"/>
            <a:ext cx="2144806" cy="530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aseline="-34722" dirty="0">
                <a:latin typeface="Symbol"/>
                <a:cs typeface="Symbol"/>
              </a:rPr>
              <a:t></a:t>
            </a:r>
            <a:r>
              <a:rPr sz="2400" spc="22" baseline="-34722" dirty="0">
                <a:latin typeface="Times New Roman"/>
                <a:cs typeface="Times New Roman"/>
              </a:rPr>
              <a:t> </a:t>
            </a:r>
            <a:r>
              <a:rPr sz="1600" u="sng" spc="-50" dirty="0">
                <a:latin typeface="Times New Roman"/>
                <a:cs typeface="Times New Roman"/>
              </a:rPr>
              <a:t>3</a:t>
            </a:r>
            <a:r>
              <a:rPr sz="1600" u="sng" spc="40" dirty="0">
                <a:latin typeface="Times New Roman"/>
                <a:cs typeface="Times New Roman"/>
              </a:rPr>
              <a:t>(</a:t>
            </a:r>
            <a:r>
              <a:rPr sz="1600" u="sng" spc="-5" dirty="0">
                <a:latin typeface="Symbol"/>
                <a:cs typeface="Symbol"/>
              </a:rPr>
              <a:t></a:t>
            </a:r>
            <a:r>
              <a:rPr sz="1600" u="sng" spc="-125" dirty="0">
                <a:latin typeface="Times New Roman"/>
                <a:cs typeface="Times New Roman"/>
              </a:rPr>
              <a:t>1</a:t>
            </a:r>
            <a:r>
              <a:rPr sz="1600" u="sng" dirty="0">
                <a:latin typeface="Times New Roman"/>
                <a:cs typeface="Times New Roman"/>
              </a:rPr>
              <a:t>)</a:t>
            </a:r>
            <a:r>
              <a:rPr sz="1600" u="sng" spc="-114" dirty="0">
                <a:latin typeface="Times New Roman"/>
                <a:cs typeface="Times New Roman"/>
              </a:rPr>
              <a:t> </a:t>
            </a:r>
            <a:r>
              <a:rPr sz="1600" u="sng" dirty="0">
                <a:latin typeface="Symbol"/>
                <a:cs typeface="Symbol"/>
              </a:rPr>
              <a:t></a:t>
            </a:r>
            <a:r>
              <a:rPr sz="1600" u="sng" spc="-105" dirty="0">
                <a:latin typeface="Times New Roman"/>
                <a:cs typeface="Times New Roman"/>
              </a:rPr>
              <a:t> </a:t>
            </a:r>
            <a:r>
              <a:rPr sz="1600" u="sng" dirty="0">
                <a:latin typeface="Times New Roman"/>
                <a:cs typeface="Times New Roman"/>
              </a:rPr>
              <a:t>7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2400" baseline="-34722" dirty="0">
                <a:latin typeface="Symbol"/>
                <a:cs typeface="Symbol"/>
              </a:rPr>
              <a:t></a:t>
            </a:r>
            <a:r>
              <a:rPr sz="2400" baseline="-34722" dirty="0">
                <a:latin typeface="Times New Roman"/>
                <a:cs typeface="Times New Roman"/>
              </a:rPr>
              <a:t> </a:t>
            </a:r>
            <a:r>
              <a:rPr sz="1600" u="sng" dirty="0">
                <a:latin typeface="Times New Roman"/>
                <a:cs typeface="Times New Roman"/>
              </a:rPr>
              <a:t> </a:t>
            </a:r>
            <a:r>
              <a:rPr sz="1600" u="sng" spc="-145" dirty="0">
                <a:latin typeface="Times New Roman"/>
                <a:cs typeface="Times New Roman"/>
              </a:rPr>
              <a:t> </a:t>
            </a:r>
            <a:r>
              <a:rPr sz="1600" u="sng" dirty="0">
                <a:latin typeface="Times New Roman"/>
                <a:cs typeface="Times New Roman"/>
              </a:rPr>
              <a:t>4 </a:t>
            </a:r>
            <a:r>
              <a:rPr sz="1600" u="sng" spc="-185" dirty="0">
                <a:latin typeface="Times New Roman"/>
                <a:cs typeface="Times New Roman"/>
              </a:rPr>
              <a:t> 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2400" baseline="-34722" dirty="0">
                <a:latin typeface="Symbol"/>
                <a:cs typeface="Symbol"/>
              </a:rPr>
              <a:t></a:t>
            </a:r>
            <a:r>
              <a:rPr sz="2400" spc="-52" baseline="-34722" dirty="0">
                <a:latin typeface="Times New Roman"/>
                <a:cs typeface="Times New Roman"/>
              </a:rPr>
              <a:t> </a:t>
            </a:r>
            <a:r>
              <a:rPr sz="2400" spc="-7" baseline="-34722" dirty="0">
                <a:latin typeface="Symbol"/>
                <a:cs typeface="Symbol"/>
              </a:rPr>
              <a:t></a:t>
            </a:r>
            <a:r>
              <a:rPr sz="2400" baseline="-34722" dirty="0">
                <a:latin typeface="Times New Roman"/>
                <a:cs typeface="Times New Roman"/>
              </a:rPr>
              <a:t>1</a:t>
            </a:r>
            <a:endParaRPr sz="2400" baseline="-34722">
              <a:latin typeface="Times New Roman"/>
              <a:cs typeface="Times New Roman"/>
            </a:endParaRPr>
          </a:p>
          <a:p>
            <a:pPr marL="299720">
              <a:lnSpc>
                <a:spcPct val="100000"/>
              </a:lnSpc>
              <a:spcBef>
                <a:spcPts val="310"/>
              </a:spcBef>
              <a:tabLst>
                <a:tab pos="1129665" algn="l"/>
              </a:tabLst>
            </a:pPr>
            <a:r>
              <a:rPr sz="1600" spc="114" dirty="0">
                <a:latin typeface="Symbol"/>
                <a:cs typeface="Symbol"/>
              </a:rPr>
              <a:t></a:t>
            </a:r>
            <a:r>
              <a:rPr sz="1600" dirty="0">
                <a:latin typeface="Times New Roman"/>
                <a:cs typeface="Times New Roman"/>
              </a:rPr>
              <a:t>1</a:t>
            </a:r>
            <a:r>
              <a:rPr sz="1600" spc="-2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</a:t>
            </a:r>
            <a:r>
              <a:rPr sz="1600" spc="-1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3	</a:t>
            </a:r>
            <a:r>
              <a:rPr sz="1600" dirty="0">
                <a:latin typeface="Symbol"/>
                <a:cs typeface="Symbol"/>
              </a:rPr>
              <a:t>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4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80548" y="4193247"/>
            <a:ext cx="1013012" cy="530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i="1" baseline="-34722" dirty="0">
                <a:latin typeface="Times New Roman"/>
                <a:cs typeface="Times New Roman"/>
              </a:rPr>
              <a:t>A</a:t>
            </a:r>
            <a:r>
              <a:rPr sz="2400" i="1" spc="-120" baseline="-34722" dirty="0">
                <a:latin typeface="Times New Roman"/>
                <a:cs typeface="Times New Roman"/>
              </a:rPr>
              <a:t> </a:t>
            </a:r>
            <a:r>
              <a:rPr sz="2400" baseline="-34722" dirty="0">
                <a:latin typeface="Symbol"/>
                <a:cs typeface="Symbol"/>
              </a:rPr>
              <a:t></a:t>
            </a:r>
            <a:r>
              <a:rPr sz="2400" spc="209" baseline="-34722" dirty="0">
                <a:latin typeface="Times New Roman"/>
                <a:cs typeface="Times New Roman"/>
              </a:rPr>
              <a:t> </a:t>
            </a:r>
            <a:r>
              <a:rPr sz="1600" u="sng" spc="5" dirty="0">
                <a:latin typeface="Times New Roman"/>
                <a:cs typeface="Times New Roman"/>
              </a:rPr>
              <a:t>3</a:t>
            </a:r>
            <a:r>
              <a:rPr sz="1600" i="1" u="sng" dirty="0">
                <a:latin typeface="Times New Roman"/>
                <a:cs typeface="Times New Roman"/>
              </a:rPr>
              <a:t>s</a:t>
            </a:r>
            <a:r>
              <a:rPr sz="1600" i="1" u="sng" spc="-80" dirty="0">
                <a:latin typeface="Times New Roman"/>
                <a:cs typeface="Times New Roman"/>
              </a:rPr>
              <a:t> </a:t>
            </a:r>
            <a:r>
              <a:rPr sz="1600" u="sng" dirty="0">
                <a:latin typeface="Symbol"/>
                <a:cs typeface="Symbol"/>
              </a:rPr>
              <a:t></a:t>
            </a:r>
            <a:r>
              <a:rPr sz="1600" u="sng" spc="-105" dirty="0">
                <a:latin typeface="Times New Roman"/>
                <a:cs typeface="Times New Roman"/>
              </a:rPr>
              <a:t> </a:t>
            </a:r>
            <a:r>
              <a:rPr sz="1600" u="sng" dirty="0">
                <a:latin typeface="Times New Roman"/>
                <a:cs typeface="Times New Roman"/>
              </a:rPr>
              <a:t>7</a:t>
            </a:r>
            <a:endParaRPr sz="1600">
              <a:latin typeface="Times New Roman"/>
              <a:cs typeface="Times New Roman"/>
            </a:endParaRPr>
          </a:p>
          <a:p>
            <a:pPr marL="346075">
              <a:lnSpc>
                <a:spcPct val="100000"/>
              </a:lnSpc>
              <a:spcBef>
                <a:spcPts val="310"/>
              </a:spcBef>
            </a:pPr>
            <a:r>
              <a:rPr sz="1600" spc="65" dirty="0">
                <a:latin typeface="Times New Roman"/>
                <a:cs typeface="Times New Roman"/>
              </a:rPr>
              <a:t>(</a:t>
            </a:r>
            <a:r>
              <a:rPr sz="1600" i="1" dirty="0">
                <a:latin typeface="Times New Roman"/>
                <a:cs typeface="Times New Roman"/>
              </a:rPr>
              <a:t>s</a:t>
            </a:r>
            <a:r>
              <a:rPr sz="1600" i="1" spc="-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</a:t>
            </a:r>
            <a:r>
              <a:rPr sz="1600" spc="-160" dirty="0"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Times New Roman"/>
                <a:cs typeface="Times New Roman"/>
              </a:rPr>
              <a:t>3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23068" y="4463870"/>
            <a:ext cx="309282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i="1" spc="45" dirty="0">
                <a:latin typeface="Times New Roman"/>
                <a:cs typeface="Times New Roman"/>
              </a:rPr>
              <a:t>s</a:t>
            </a:r>
            <a:r>
              <a:rPr sz="900" spc="30" dirty="0">
                <a:latin typeface="Symbol"/>
                <a:cs typeface="Symbol"/>
              </a:rPr>
              <a:t></a:t>
            </a:r>
            <a:r>
              <a:rPr sz="900" spc="-5" dirty="0">
                <a:latin typeface="Symbol"/>
                <a:cs typeface="Symbol"/>
              </a:rPr>
              <a:t></a:t>
            </a:r>
            <a:r>
              <a:rPr sz="900" dirty="0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281516" y="4635258"/>
            <a:ext cx="0" cy="340457"/>
          </a:xfrm>
          <a:custGeom>
            <a:avLst/>
            <a:gdLst/>
            <a:ahLst/>
            <a:cxnLst/>
            <a:rect l="l" t="t" r="r" b="b"/>
            <a:pathLst>
              <a:path h="530859">
                <a:moveTo>
                  <a:pt x="0" y="0"/>
                </a:moveTo>
                <a:lnTo>
                  <a:pt x="0" y="530351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573020" y="4641868"/>
            <a:ext cx="3616512" cy="16047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1532255" algn="ctr">
              <a:lnSpc>
                <a:spcPct val="100000"/>
              </a:lnSpc>
            </a:pPr>
            <a:r>
              <a:rPr sz="2400" baseline="-34722" dirty="0">
                <a:latin typeface="Symbol"/>
                <a:cs typeface="Symbol"/>
              </a:rPr>
              <a:t></a:t>
            </a:r>
            <a:r>
              <a:rPr sz="2400" spc="22" baseline="-34722" dirty="0">
                <a:latin typeface="Times New Roman"/>
                <a:cs typeface="Times New Roman"/>
              </a:rPr>
              <a:t> </a:t>
            </a:r>
            <a:r>
              <a:rPr sz="1600" u="sng" spc="-50" dirty="0">
                <a:latin typeface="Times New Roman"/>
                <a:cs typeface="Times New Roman"/>
              </a:rPr>
              <a:t>3</a:t>
            </a:r>
            <a:r>
              <a:rPr sz="1600" u="sng" spc="-5" dirty="0">
                <a:latin typeface="Times New Roman"/>
                <a:cs typeface="Times New Roman"/>
              </a:rPr>
              <a:t>(</a:t>
            </a:r>
            <a:r>
              <a:rPr sz="1600" u="sng" spc="-50" dirty="0">
                <a:latin typeface="Times New Roman"/>
                <a:cs typeface="Times New Roman"/>
              </a:rPr>
              <a:t>3</a:t>
            </a:r>
            <a:r>
              <a:rPr sz="1600" u="sng" dirty="0">
                <a:latin typeface="Times New Roman"/>
                <a:cs typeface="Times New Roman"/>
              </a:rPr>
              <a:t>)</a:t>
            </a:r>
            <a:r>
              <a:rPr sz="1600" u="sng" spc="-114" dirty="0">
                <a:latin typeface="Times New Roman"/>
                <a:cs typeface="Times New Roman"/>
              </a:rPr>
              <a:t> </a:t>
            </a:r>
            <a:r>
              <a:rPr sz="1600" u="sng" dirty="0">
                <a:latin typeface="Symbol"/>
                <a:cs typeface="Symbol"/>
              </a:rPr>
              <a:t></a:t>
            </a:r>
            <a:r>
              <a:rPr sz="1600" u="sng" spc="-105" dirty="0">
                <a:latin typeface="Times New Roman"/>
                <a:cs typeface="Times New Roman"/>
              </a:rPr>
              <a:t> </a:t>
            </a:r>
            <a:r>
              <a:rPr sz="1600" u="sng" dirty="0">
                <a:latin typeface="Times New Roman"/>
                <a:cs typeface="Times New Roman"/>
              </a:rPr>
              <a:t>7</a:t>
            </a:r>
            <a:r>
              <a:rPr sz="1600" spc="75" dirty="0">
                <a:latin typeface="Times New Roman"/>
                <a:cs typeface="Times New Roman"/>
              </a:rPr>
              <a:t> </a:t>
            </a:r>
            <a:r>
              <a:rPr sz="2400" baseline="-34722" dirty="0">
                <a:latin typeface="Symbol"/>
                <a:cs typeface="Symbol"/>
              </a:rPr>
              <a:t></a:t>
            </a:r>
            <a:r>
              <a:rPr sz="2400" spc="-157" baseline="-34722" dirty="0">
                <a:latin typeface="Times New Roman"/>
                <a:cs typeface="Times New Roman"/>
              </a:rPr>
              <a:t> </a:t>
            </a:r>
            <a:r>
              <a:rPr sz="1600" u="sng" dirty="0">
                <a:latin typeface="Times New Roman"/>
                <a:cs typeface="Times New Roman"/>
              </a:rPr>
              <a:t>16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2400" baseline="-34722" dirty="0">
                <a:latin typeface="Symbol"/>
                <a:cs typeface="Symbol"/>
              </a:rPr>
              <a:t></a:t>
            </a:r>
            <a:r>
              <a:rPr sz="2400" spc="-37" baseline="-34722" dirty="0">
                <a:latin typeface="Times New Roman"/>
                <a:cs typeface="Times New Roman"/>
              </a:rPr>
              <a:t> </a:t>
            </a:r>
            <a:r>
              <a:rPr sz="2400" baseline="-34722" dirty="0">
                <a:latin typeface="Times New Roman"/>
                <a:cs typeface="Times New Roman"/>
              </a:rPr>
              <a:t>4</a:t>
            </a:r>
            <a:endParaRPr sz="2400" baseline="-34722">
              <a:latin typeface="Times New Roman"/>
              <a:cs typeface="Times New Roman"/>
            </a:endParaRPr>
          </a:p>
          <a:p>
            <a:pPr marL="311785">
              <a:lnSpc>
                <a:spcPct val="100000"/>
              </a:lnSpc>
              <a:spcBef>
                <a:spcPts val="310"/>
              </a:spcBef>
              <a:tabLst>
                <a:tab pos="1061720" algn="l"/>
              </a:tabLst>
            </a:pPr>
            <a:r>
              <a:rPr sz="1600" dirty="0">
                <a:latin typeface="Times New Roman"/>
                <a:cs typeface="Times New Roman"/>
              </a:rPr>
              <a:t>3</a:t>
            </a:r>
            <a:r>
              <a:rPr sz="1600" spc="-1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</a:t>
            </a:r>
            <a:r>
              <a:rPr sz="1600" spc="-25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	4</a:t>
            </a:r>
            <a:endParaRPr sz="1600">
              <a:latin typeface="Times New Roman"/>
              <a:cs typeface="Times New Roman"/>
            </a:endParaRPr>
          </a:p>
          <a:p>
            <a:pPr marL="927735" marR="5080" indent="-591185">
              <a:lnSpc>
                <a:spcPct val="116300"/>
              </a:lnSpc>
              <a:spcBef>
                <a:spcPts val="825"/>
              </a:spcBef>
              <a:tabLst>
                <a:tab pos="1179830" algn="l"/>
                <a:tab pos="1914525" algn="l"/>
                <a:tab pos="2143125" algn="l"/>
                <a:tab pos="2695575" algn="l"/>
                <a:tab pos="3057525" algn="l"/>
              </a:tabLst>
            </a:pPr>
            <a:r>
              <a:rPr sz="2400" i="1" baseline="-34722" dirty="0">
                <a:latin typeface="Times New Roman"/>
                <a:cs typeface="Times New Roman"/>
              </a:rPr>
              <a:t>F</a:t>
            </a:r>
            <a:r>
              <a:rPr sz="2400" i="1" spc="-345" baseline="-34722" dirty="0">
                <a:latin typeface="Times New Roman"/>
                <a:cs typeface="Times New Roman"/>
              </a:rPr>
              <a:t> </a:t>
            </a:r>
            <a:r>
              <a:rPr sz="2400" spc="97" baseline="-34722" dirty="0">
                <a:latin typeface="Times New Roman"/>
                <a:cs typeface="Times New Roman"/>
              </a:rPr>
              <a:t>(</a:t>
            </a:r>
            <a:r>
              <a:rPr sz="2400" i="1" spc="82" baseline="-34722" dirty="0">
                <a:latin typeface="Times New Roman"/>
                <a:cs typeface="Times New Roman"/>
              </a:rPr>
              <a:t>s</a:t>
            </a:r>
            <a:r>
              <a:rPr sz="2400" baseline="-34722" dirty="0">
                <a:latin typeface="Times New Roman"/>
                <a:cs typeface="Times New Roman"/>
              </a:rPr>
              <a:t>)</a:t>
            </a:r>
            <a:r>
              <a:rPr sz="2400" spc="-52" baseline="-34722" dirty="0">
                <a:latin typeface="Times New Roman"/>
                <a:cs typeface="Times New Roman"/>
              </a:rPr>
              <a:t> </a:t>
            </a:r>
            <a:r>
              <a:rPr sz="2400" baseline="-34722" dirty="0">
                <a:latin typeface="Symbol"/>
                <a:cs typeface="Symbol"/>
              </a:rPr>
              <a:t></a:t>
            </a:r>
            <a:r>
              <a:rPr sz="2400" spc="-15" baseline="-34722" dirty="0">
                <a:latin typeface="Times New Roman"/>
                <a:cs typeface="Times New Roman"/>
              </a:rPr>
              <a:t> </a:t>
            </a:r>
            <a:r>
              <a:rPr sz="1600" u="sng" dirty="0">
                <a:latin typeface="Times New Roman"/>
                <a:cs typeface="Times New Roman"/>
              </a:rPr>
              <a:t> 	</a:t>
            </a:r>
            <a:r>
              <a:rPr sz="1600" u="sng" spc="-5" dirty="0">
                <a:latin typeface="Times New Roman"/>
                <a:cs typeface="Times New Roman"/>
              </a:rPr>
              <a:t>3</a:t>
            </a:r>
            <a:r>
              <a:rPr sz="1600" i="1" u="sng" dirty="0">
                <a:latin typeface="Times New Roman"/>
                <a:cs typeface="Times New Roman"/>
              </a:rPr>
              <a:t>s</a:t>
            </a:r>
            <a:r>
              <a:rPr sz="1600" i="1" u="sng" spc="-75" dirty="0">
                <a:latin typeface="Times New Roman"/>
                <a:cs typeface="Times New Roman"/>
              </a:rPr>
              <a:t> </a:t>
            </a:r>
            <a:r>
              <a:rPr sz="1600" u="sng" dirty="0">
                <a:latin typeface="Symbol"/>
                <a:cs typeface="Symbol"/>
              </a:rPr>
              <a:t></a:t>
            </a:r>
            <a:r>
              <a:rPr sz="1600" u="sng" spc="-105" dirty="0">
                <a:latin typeface="Times New Roman"/>
                <a:cs typeface="Times New Roman"/>
              </a:rPr>
              <a:t> </a:t>
            </a:r>
            <a:r>
              <a:rPr sz="1600" u="sng" dirty="0">
                <a:latin typeface="Times New Roman"/>
                <a:cs typeface="Times New Roman"/>
              </a:rPr>
              <a:t>7 	</a:t>
            </a:r>
            <a:r>
              <a:rPr sz="2400" baseline="-34722" dirty="0">
                <a:latin typeface="Symbol"/>
                <a:cs typeface="Symbol"/>
              </a:rPr>
              <a:t></a:t>
            </a:r>
            <a:r>
              <a:rPr sz="2400" baseline="-34722" dirty="0">
                <a:latin typeface="Times New Roman"/>
                <a:cs typeface="Times New Roman"/>
              </a:rPr>
              <a:t> </a:t>
            </a:r>
            <a:r>
              <a:rPr sz="1600" u="sng" spc="175" dirty="0">
                <a:latin typeface="Times New Roman"/>
                <a:cs typeface="Times New Roman"/>
              </a:rPr>
              <a:t> </a:t>
            </a:r>
            <a:r>
              <a:rPr sz="1600" u="sng" spc="114" dirty="0">
                <a:latin typeface="Symbol"/>
                <a:cs typeface="Symbol"/>
              </a:rPr>
              <a:t></a:t>
            </a:r>
            <a:r>
              <a:rPr sz="1600" u="sng" dirty="0">
                <a:latin typeface="Times New Roman"/>
                <a:cs typeface="Times New Roman"/>
              </a:rPr>
              <a:t>1 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2400" baseline="-34722" dirty="0">
                <a:latin typeface="Symbol"/>
                <a:cs typeface="Symbol"/>
              </a:rPr>
              <a:t></a:t>
            </a:r>
            <a:r>
              <a:rPr sz="2400" spc="-82" baseline="-34722" dirty="0">
                <a:latin typeface="Times New Roman"/>
                <a:cs typeface="Times New Roman"/>
              </a:rPr>
              <a:t> </a:t>
            </a:r>
            <a:r>
              <a:rPr sz="1600" u="sng" dirty="0">
                <a:latin typeface="Times New Roman"/>
                <a:cs typeface="Times New Roman"/>
              </a:rPr>
              <a:t>  </a:t>
            </a:r>
            <a:r>
              <a:rPr sz="1600" u="sng" spc="-105" dirty="0">
                <a:latin typeface="Times New Roman"/>
                <a:cs typeface="Times New Roman"/>
              </a:rPr>
              <a:t> </a:t>
            </a:r>
            <a:r>
              <a:rPr sz="1600" u="sng" dirty="0">
                <a:latin typeface="Times New Roman"/>
                <a:cs typeface="Times New Roman"/>
              </a:rPr>
              <a:t>4 	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60" dirty="0">
                <a:latin typeface="Times New Roman"/>
                <a:cs typeface="Times New Roman"/>
              </a:rPr>
              <a:t>(</a:t>
            </a:r>
            <a:r>
              <a:rPr sz="1600" i="1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</a:t>
            </a:r>
            <a:r>
              <a:rPr sz="1600" spc="-250" dirty="0">
                <a:latin typeface="Times New Roman"/>
                <a:cs typeface="Times New Roman"/>
              </a:rPr>
              <a:t> </a:t>
            </a:r>
            <a:r>
              <a:rPr sz="1600" spc="-130" dirty="0">
                <a:latin typeface="Times New Roman"/>
                <a:cs typeface="Times New Roman"/>
              </a:rPr>
              <a:t>1</a:t>
            </a:r>
            <a:r>
              <a:rPr sz="1600" dirty="0">
                <a:latin typeface="Times New Roman"/>
                <a:cs typeface="Times New Roman"/>
              </a:rPr>
              <a:t>)</a:t>
            </a:r>
            <a:r>
              <a:rPr sz="1600" spc="60" dirty="0">
                <a:latin typeface="Times New Roman"/>
                <a:cs typeface="Times New Roman"/>
              </a:rPr>
              <a:t>(</a:t>
            </a:r>
            <a:r>
              <a:rPr sz="1600" i="1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</a:t>
            </a:r>
            <a:r>
              <a:rPr sz="1600" spc="-150" dirty="0"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Times New Roman"/>
                <a:cs typeface="Times New Roman"/>
              </a:rPr>
              <a:t>3</a:t>
            </a:r>
            <a:r>
              <a:rPr sz="1600" dirty="0">
                <a:latin typeface="Times New Roman"/>
                <a:cs typeface="Times New Roman"/>
              </a:rPr>
              <a:t>)		</a:t>
            </a:r>
            <a:r>
              <a:rPr sz="1600" i="1" dirty="0">
                <a:latin typeface="Times New Roman"/>
                <a:cs typeface="Times New Roman"/>
              </a:rPr>
              <a:t>s</a:t>
            </a:r>
            <a:r>
              <a:rPr sz="1600" i="1" spc="-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</a:t>
            </a:r>
            <a:r>
              <a:rPr sz="1600" spc="-25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	</a:t>
            </a:r>
            <a:r>
              <a:rPr sz="1600" i="1" dirty="0">
                <a:latin typeface="Times New Roman"/>
                <a:cs typeface="Times New Roman"/>
              </a:rPr>
              <a:t>s</a:t>
            </a:r>
            <a:r>
              <a:rPr sz="1600" i="1" spc="-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</a:t>
            </a:r>
            <a:r>
              <a:rPr sz="1600" spc="-1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  <a:p>
            <a:pPr marL="381635">
              <a:lnSpc>
                <a:spcPct val="100000"/>
              </a:lnSpc>
              <a:spcBef>
                <a:spcPts val="1150"/>
              </a:spcBef>
            </a:pPr>
            <a:r>
              <a:rPr sz="1600" i="1" dirty="0">
                <a:latin typeface="Times New Roman"/>
                <a:cs typeface="Times New Roman"/>
              </a:rPr>
              <a:t>f</a:t>
            </a:r>
            <a:r>
              <a:rPr sz="1600" i="1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i="1" spc="105" dirty="0">
                <a:latin typeface="Times New Roman"/>
                <a:cs typeface="Times New Roman"/>
              </a:rPr>
              <a:t>t</a:t>
            </a:r>
            <a:r>
              <a:rPr sz="1600" dirty="0">
                <a:latin typeface="Times New Roman"/>
                <a:cs typeface="Times New Roman"/>
              </a:rPr>
              <a:t>)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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20" dirty="0">
                <a:latin typeface="Symbol"/>
                <a:cs typeface="Symbol"/>
              </a:rPr>
              <a:t></a:t>
            </a:r>
            <a:r>
              <a:rPr sz="1600" i="1" spc="75" dirty="0">
                <a:latin typeface="Times New Roman"/>
                <a:cs typeface="Times New Roman"/>
              </a:rPr>
              <a:t>e</a:t>
            </a:r>
            <a:r>
              <a:rPr sz="1350" spc="75" baseline="43209" dirty="0">
                <a:latin typeface="Symbol"/>
                <a:cs typeface="Symbol"/>
              </a:rPr>
              <a:t></a:t>
            </a:r>
            <a:r>
              <a:rPr sz="1350" i="1" baseline="43209" dirty="0">
                <a:latin typeface="Times New Roman"/>
                <a:cs typeface="Times New Roman"/>
              </a:rPr>
              <a:t>t </a:t>
            </a:r>
            <a:r>
              <a:rPr sz="1350" i="1" spc="97" baseline="43209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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4</a:t>
            </a:r>
            <a:r>
              <a:rPr sz="1600" i="1" spc="50" dirty="0">
                <a:latin typeface="Times New Roman"/>
                <a:cs typeface="Times New Roman"/>
              </a:rPr>
              <a:t>e</a:t>
            </a:r>
            <a:r>
              <a:rPr sz="1350" spc="15" baseline="43209" dirty="0">
                <a:latin typeface="Times New Roman"/>
                <a:cs typeface="Times New Roman"/>
              </a:rPr>
              <a:t>3</a:t>
            </a:r>
            <a:r>
              <a:rPr sz="1350" i="1" baseline="43209" dirty="0">
                <a:latin typeface="Times New Roman"/>
                <a:cs typeface="Times New Roman"/>
              </a:rPr>
              <a:t>t</a:t>
            </a:r>
            <a:endParaRPr sz="1350" baseline="43209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69552" y="4641867"/>
            <a:ext cx="998071" cy="530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i="1" baseline="-34722" dirty="0">
                <a:latin typeface="Times New Roman"/>
                <a:cs typeface="Times New Roman"/>
              </a:rPr>
              <a:t>B</a:t>
            </a:r>
            <a:r>
              <a:rPr sz="2400" i="1" spc="-7" baseline="-34722" dirty="0">
                <a:latin typeface="Times New Roman"/>
                <a:cs typeface="Times New Roman"/>
              </a:rPr>
              <a:t> </a:t>
            </a:r>
            <a:r>
              <a:rPr sz="2400" baseline="-34722" dirty="0">
                <a:latin typeface="Symbol"/>
                <a:cs typeface="Symbol"/>
              </a:rPr>
              <a:t></a:t>
            </a:r>
            <a:r>
              <a:rPr sz="2400" spc="82" baseline="-34722" dirty="0">
                <a:latin typeface="Times New Roman"/>
                <a:cs typeface="Times New Roman"/>
              </a:rPr>
              <a:t> </a:t>
            </a:r>
            <a:r>
              <a:rPr sz="1600" u="sng" dirty="0">
                <a:latin typeface="Times New Roman"/>
                <a:cs typeface="Times New Roman"/>
              </a:rPr>
              <a:t>3</a:t>
            </a:r>
            <a:r>
              <a:rPr sz="1600" i="1" u="sng" dirty="0">
                <a:latin typeface="Times New Roman"/>
                <a:cs typeface="Times New Roman"/>
              </a:rPr>
              <a:t>s</a:t>
            </a:r>
            <a:r>
              <a:rPr sz="1600" i="1" u="sng" spc="-80" dirty="0">
                <a:latin typeface="Times New Roman"/>
                <a:cs typeface="Times New Roman"/>
              </a:rPr>
              <a:t> </a:t>
            </a:r>
            <a:r>
              <a:rPr sz="1600" u="sng" dirty="0">
                <a:latin typeface="Symbol"/>
                <a:cs typeface="Symbol"/>
              </a:rPr>
              <a:t></a:t>
            </a:r>
            <a:r>
              <a:rPr sz="1600" u="sng" spc="-105" dirty="0">
                <a:latin typeface="Times New Roman"/>
                <a:cs typeface="Times New Roman"/>
              </a:rPr>
              <a:t> </a:t>
            </a:r>
            <a:r>
              <a:rPr sz="1600" u="sng" dirty="0">
                <a:latin typeface="Times New Roman"/>
                <a:cs typeface="Times New Roman"/>
              </a:rPr>
              <a:t>7</a:t>
            </a:r>
            <a:endParaRPr sz="1600">
              <a:latin typeface="Times New Roman"/>
              <a:cs typeface="Times New Roman"/>
            </a:endParaRPr>
          </a:p>
          <a:p>
            <a:pPr marL="354965">
              <a:lnSpc>
                <a:spcPct val="100000"/>
              </a:lnSpc>
              <a:spcBef>
                <a:spcPts val="310"/>
              </a:spcBef>
            </a:pPr>
            <a:r>
              <a:rPr sz="1600" spc="65" dirty="0">
                <a:latin typeface="Times New Roman"/>
                <a:cs typeface="Times New Roman"/>
              </a:rPr>
              <a:t>(</a:t>
            </a:r>
            <a:r>
              <a:rPr sz="1600" i="1" dirty="0">
                <a:latin typeface="Times New Roman"/>
                <a:cs typeface="Times New Roman"/>
              </a:rPr>
              <a:t>s</a:t>
            </a:r>
            <a:r>
              <a:rPr sz="1600" i="1" spc="-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</a:t>
            </a:r>
            <a:r>
              <a:rPr sz="1600" spc="-254" dirty="0">
                <a:latin typeface="Times New Roman"/>
                <a:cs typeface="Times New Roman"/>
              </a:rPr>
              <a:t> </a:t>
            </a:r>
            <a:r>
              <a:rPr sz="1600" spc="-130" dirty="0">
                <a:latin typeface="Times New Roman"/>
                <a:cs typeface="Times New Roman"/>
              </a:rPr>
              <a:t>1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96145" y="4912490"/>
            <a:ext cx="231588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i="1" spc="50" dirty="0">
                <a:latin typeface="Times New Roman"/>
                <a:cs typeface="Times New Roman"/>
              </a:rPr>
              <a:t>s</a:t>
            </a:r>
            <a:r>
              <a:rPr sz="900" dirty="0">
                <a:latin typeface="Symbol"/>
                <a:cs typeface="Symbol"/>
              </a:rPr>
              <a:t></a:t>
            </a:r>
            <a:r>
              <a:rPr sz="900" dirty="0">
                <a:latin typeface="Times New Roman"/>
                <a:cs typeface="Times New Roman"/>
              </a:rPr>
              <a:t>3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32327" y="5520207"/>
            <a:ext cx="251012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>
                <a:latin typeface="Times New Roman"/>
                <a:cs typeface="Times New Roman"/>
              </a:rPr>
              <a:t>S</a:t>
            </a:r>
            <a:r>
              <a:rPr sz="1400" spc="-10" dirty="0">
                <a:latin typeface="Times New Roman"/>
                <a:cs typeface="Times New Roman"/>
              </a:rPr>
              <a:t>o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930838" y="35862"/>
            <a:ext cx="703788" cy="3836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7674148" y="63832"/>
            <a:ext cx="1370853" cy="4950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28270" indent="1270">
              <a:lnSpc>
                <a:spcPct val="100000"/>
              </a:lnSpc>
            </a:pP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Edite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d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wit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h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th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e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tria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l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versio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n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of Foxi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t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Advance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d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PD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F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Editor</a:t>
            </a:r>
            <a:endParaRPr sz="7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T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o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remov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e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thi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s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notice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,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visit:</a:t>
            </a:r>
            <a:endParaRPr sz="7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</a:pPr>
            <a:r>
              <a:rPr sz="700" b="1" u="sng" spc="-10" dirty="0">
                <a:solidFill>
                  <a:srgbClr val="AE6CAA"/>
                </a:solidFill>
                <a:latin typeface="Arial Narrow"/>
                <a:cs typeface="Arial Narrow"/>
                <a:hlinkClick r:id="rId4"/>
              </a:rPr>
              <a:t>www.foxitsoftware.com/shopping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4294967295"/>
          </p:nvPr>
        </p:nvSpPr>
        <p:spPr>
          <a:xfrm>
            <a:off x="7998011" y="6110819"/>
            <a:ext cx="328706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4</a:t>
            </a:fld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2223" y="747136"/>
            <a:ext cx="797859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i="1" u="heavy" spc="-10" dirty="0"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102685" y="1107380"/>
            <a:ext cx="1243106" cy="0"/>
          </a:xfrm>
          <a:custGeom>
            <a:avLst/>
            <a:gdLst/>
            <a:ahLst/>
            <a:cxnLst/>
            <a:rect l="l" t="t" r="r" b="b"/>
            <a:pathLst>
              <a:path w="1056639">
                <a:moveTo>
                  <a:pt x="0" y="0"/>
                </a:moveTo>
                <a:lnTo>
                  <a:pt x="1056132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35680" y="1024644"/>
            <a:ext cx="1823571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Times New Roman"/>
                <a:cs typeface="Times New Roman"/>
              </a:rPr>
              <a:t>Find 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600" i="1" spc="-5" dirty="0">
                <a:latin typeface="Times New Roman"/>
                <a:cs typeface="Times New Roman"/>
              </a:rPr>
              <a:t>f</a:t>
            </a:r>
            <a:r>
              <a:rPr sz="1600" i="1" spc="-2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(</a:t>
            </a:r>
            <a:r>
              <a:rPr sz="1600" i="1" spc="100" dirty="0">
                <a:latin typeface="Times New Roman"/>
                <a:cs typeface="Times New Roman"/>
              </a:rPr>
              <a:t>t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if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25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F</a:t>
            </a:r>
            <a:r>
              <a:rPr sz="1600" i="1" spc="-235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45" dirty="0">
                <a:latin typeface="Times New Roman"/>
                <a:cs typeface="Times New Roman"/>
              </a:rPr>
              <a:t>s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95155" y="1115078"/>
            <a:ext cx="1258794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0" dirty="0">
                <a:latin typeface="Times New Roman"/>
                <a:cs typeface="Times New Roman"/>
              </a:rPr>
              <a:t> </a:t>
            </a:r>
            <a:r>
              <a:rPr sz="1600" spc="105" dirty="0">
                <a:latin typeface="Symbol"/>
                <a:cs typeface="Symbol"/>
              </a:rPr>
              <a:t></a:t>
            </a:r>
            <a:r>
              <a:rPr sz="1600" spc="-135" dirty="0">
                <a:latin typeface="Times New Roman"/>
                <a:cs typeface="Times New Roman"/>
              </a:rPr>
              <a:t>1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45" dirty="0">
                <a:latin typeface="Times New Roman"/>
                <a:cs typeface="Times New Roman"/>
              </a:rPr>
              <a:t>(</a:t>
            </a:r>
            <a:r>
              <a:rPr sz="1600" i="1" spc="100" dirty="0">
                <a:latin typeface="Times New Roman"/>
                <a:cs typeface="Times New Roman"/>
              </a:rPr>
              <a:t>s</a:t>
            </a:r>
            <a:r>
              <a:rPr sz="1350" baseline="43209" dirty="0">
                <a:latin typeface="Times New Roman"/>
                <a:cs typeface="Times New Roman"/>
              </a:rPr>
              <a:t>2 </a:t>
            </a:r>
            <a:r>
              <a:rPr sz="1350" spc="7" baseline="43209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254" dirty="0">
                <a:latin typeface="Times New Roman"/>
                <a:cs typeface="Times New Roman"/>
              </a:rPr>
              <a:t> </a:t>
            </a:r>
            <a:r>
              <a:rPr sz="1600" spc="-140" dirty="0">
                <a:latin typeface="Times New Roman"/>
                <a:cs typeface="Times New Roman"/>
              </a:rPr>
              <a:t>1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51726" y="943521"/>
            <a:ext cx="564029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5" dirty="0">
                <a:latin typeface="Times New Roman"/>
                <a:cs typeface="Times New Roman"/>
              </a:rPr>
              <a:t>3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254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32298" y="1555900"/>
            <a:ext cx="763494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i="1" u="heavy" spc="-10" dirty="0"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0099" y="1923866"/>
            <a:ext cx="2767853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290955" algn="l"/>
                <a:tab pos="1898650" algn="l"/>
              </a:tabLst>
            </a:pP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114" dirty="0">
                <a:latin typeface="Symbol"/>
                <a:cs typeface="Symbol"/>
              </a:rPr>
              <a:t></a:t>
            </a:r>
            <a:r>
              <a:rPr sz="1600" spc="-140" dirty="0">
                <a:latin typeface="Times New Roman"/>
                <a:cs typeface="Times New Roman"/>
              </a:rPr>
              <a:t>1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100" dirty="0">
                <a:latin typeface="Times New Roman"/>
                <a:cs typeface="Times New Roman"/>
              </a:rPr>
              <a:t>s</a:t>
            </a:r>
            <a:r>
              <a:rPr sz="1350" baseline="43209" dirty="0">
                <a:latin typeface="Times New Roman"/>
                <a:cs typeface="Times New Roman"/>
              </a:rPr>
              <a:t>2 </a:t>
            </a:r>
            <a:r>
              <a:rPr sz="1350" spc="7" baseline="43209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260" dirty="0">
                <a:latin typeface="Times New Roman"/>
                <a:cs typeface="Times New Roman"/>
              </a:rPr>
              <a:t> </a:t>
            </a:r>
            <a:r>
              <a:rPr sz="1600" spc="-135" dirty="0">
                <a:latin typeface="Times New Roman"/>
                <a:cs typeface="Times New Roman"/>
              </a:rPr>
              <a:t>1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105" dirty="0">
                <a:latin typeface="Symbol"/>
                <a:cs typeface="Symbol"/>
              </a:rPr>
              <a:t></a:t>
            </a:r>
            <a:r>
              <a:rPr sz="1600" spc="-10" dirty="0">
                <a:latin typeface="Times New Roman"/>
                <a:cs typeface="Times New Roman"/>
              </a:rPr>
              <a:t>1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i="1" spc="100" dirty="0">
                <a:latin typeface="Times New Roman"/>
                <a:cs typeface="Times New Roman"/>
              </a:rPr>
              <a:t>s</a:t>
            </a:r>
            <a:r>
              <a:rPr sz="1350" baseline="43209" dirty="0">
                <a:latin typeface="Times New Roman"/>
                <a:cs typeface="Times New Roman"/>
              </a:rPr>
              <a:t>2 </a:t>
            </a:r>
            <a:r>
              <a:rPr sz="1350" spc="7" baseline="43209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254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61807" y="1752349"/>
            <a:ext cx="281043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21945" algn="l"/>
                <a:tab pos="1069340" algn="l"/>
              </a:tabLst>
            </a:pPr>
            <a:r>
              <a:rPr sz="1600" u="sng" spc="-5" dirty="0">
                <a:latin typeface="Times New Roman"/>
                <a:cs typeface="Times New Roman"/>
              </a:rPr>
              <a:t> 	</a:t>
            </a:r>
            <a:r>
              <a:rPr sz="1600" u="sng" spc="-15" dirty="0">
                <a:latin typeface="Times New Roman"/>
                <a:cs typeface="Times New Roman"/>
              </a:rPr>
              <a:t>3</a:t>
            </a:r>
            <a:r>
              <a:rPr sz="1600" i="1" u="sng" spc="-10" dirty="0">
                <a:latin typeface="Times New Roman"/>
                <a:cs typeface="Times New Roman"/>
              </a:rPr>
              <a:t>s</a:t>
            </a:r>
            <a:r>
              <a:rPr sz="1600" i="1" u="sng" spc="-75" dirty="0">
                <a:latin typeface="Times New Roman"/>
                <a:cs typeface="Times New Roman"/>
              </a:rPr>
              <a:t> </a:t>
            </a:r>
            <a:r>
              <a:rPr sz="1600" u="sng" spc="-10" dirty="0">
                <a:latin typeface="Symbol"/>
                <a:cs typeface="Symbol"/>
              </a:rPr>
              <a:t></a:t>
            </a:r>
            <a:r>
              <a:rPr sz="1600" spc="-254" dirty="0">
                <a:latin typeface="Times New Roman"/>
                <a:cs typeface="Times New Roman"/>
              </a:rPr>
              <a:t> </a:t>
            </a:r>
            <a:r>
              <a:rPr sz="1600" u="sng" spc="-10" dirty="0">
                <a:latin typeface="Times New Roman"/>
                <a:cs typeface="Times New Roman"/>
              </a:rPr>
              <a:t>1 </a:t>
            </a:r>
            <a:r>
              <a:rPr sz="1600" u="sng" dirty="0">
                <a:latin typeface="Times New Roman"/>
                <a:cs typeface="Times New Roman"/>
              </a:rPr>
              <a:t>	</a:t>
            </a:r>
            <a:r>
              <a:rPr sz="2400" spc="-15" baseline="-34722" dirty="0">
                <a:latin typeface="Symbol"/>
                <a:cs typeface="Symbol"/>
              </a:rPr>
              <a:t></a:t>
            </a:r>
            <a:r>
              <a:rPr sz="2400" spc="-7" baseline="-34722" dirty="0">
                <a:latin typeface="Times New Roman"/>
                <a:cs typeface="Times New Roman"/>
              </a:rPr>
              <a:t> </a:t>
            </a:r>
            <a:r>
              <a:rPr sz="1600" i="1" u="sng" spc="-5" dirty="0">
                <a:latin typeface="Times New Roman"/>
                <a:cs typeface="Times New Roman"/>
              </a:rPr>
              <a:t> </a:t>
            </a:r>
            <a:r>
              <a:rPr sz="1600" i="1" u="sng" spc="185" dirty="0">
                <a:latin typeface="Times New Roman"/>
                <a:cs typeface="Times New Roman"/>
              </a:rPr>
              <a:t> </a:t>
            </a:r>
            <a:r>
              <a:rPr sz="1600" i="1" u="sng" spc="-10" dirty="0">
                <a:latin typeface="Times New Roman"/>
                <a:cs typeface="Times New Roman"/>
              </a:rPr>
              <a:t>A </a:t>
            </a:r>
            <a:r>
              <a:rPr sz="1600" i="1" u="sng" spc="-20" dirty="0">
                <a:latin typeface="Times New Roman"/>
                <a:cs typeface="Times New Roman"/>
              </a:rPr>
              <a:t> </a:t>
            </a:r>
            <a:r>
              <a:rPr sz="1600" i="1" spc="-50" dirty="0">
                <a:latin typeface="Times New Roman"/>
                <a:cs typeface="Times New Roman"/>
              </a:rPr>
              <a:t> </a:t>
            </a:r>
            <a:r>
              <a:rPr sz="2400" spc="-15" baseline="-34722" dirty="0">
                <a:latin typeface="Symbol"/>
                <a:cs typeface="Symbol"/>
              </a:rPr>
              <a:t></a:t>
            </a:r>
            <a:r>
              <a:rPr sz="2400" spc="104" baseline="-34722" dirty="0">
                <a:latin typeface="Times New Roman"/>
                <a:cs typeface="Times New Roman"/>
              </a:rPr>
              <a:t> </a:t>
            </a:r>
            <a:r>
              <a:rPr sz="1600" i="1" u="sng" spc="-10" dirty="0">
                <a:latin typeface="Times New Roman"/>
                <a:cs typeface="Times New Roman"/>
              </a:rPr>
              <a:t>Bs</a:t>
            </a:r>
            <a:r>
              <a:rPr sz="1600" i="1" u="sng" spc="-80" dirty="0">
                <a:latin typeface="Times New Roman"/>
                <a:cs typeface="Times New Roman"/>
              </a:rPr>
              <a:t> </a:t>
            </a:r>
            <a:r>
              <a:rPr sz="1600" u="sng" spc="-10" dirty="0">
                <a:latin typeface="Symbol"/>
                <a:cs typeface="Symbol"/>
              </a:rPr>
              <a:t></a:t>
            </a:r>
            <a:r>
              <a:rPr sz="1600" u="sng" spc="-140" dirty="0">
                <a:latin typeface="Times New Roman"/>
                <a:cs typeface="Times New Roman"/>
              </a:rPr>
              <a:t> </a:t>
            </a:r>
            <a:r>
              <a:rPr sz="1600" i="1" u="sng" spc="-15" dirty="0">
                <a:latin typeface="Times New Roman"/>
                <a:cs typeface="Times New Roman"/>
              </a:rPr>
              <a:t>C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821627" y="2183482"/>
            <a:ext cx="0" cy="313578"/>
          </a:xfrm>
          <a:custGeom>
            <a:avLst/>
            <a:gdLst/>
            <a:ahLst/>
            <a:cxnLst/>
            <a:rect l="l" t="t" r="r" b="b"/>
            <a:pathLst>
              <a:path h="488950">
                <a:moveTo>
                  <a:pt x="0" y="0"/>
                </a:moveTo>
                <a:lnTo>
                  <a:pt x="0" y="488441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096247" y="2176416"/>
            <a:ext cx="1636059" cy="530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aseline="-34722" dirty="0">
                <a:latin typeface="Symbol"/>
                <a:cs typeface="Symbol"/>
              </a:rPr>
              <a:t></a:t>
            </a:r>
            <a:r>
              <a:rPr sz="2400" spc="30" baseline="-34722" dirty="0">
                <a:latin typeface="Times New Roman"/>
                <a:cs typeface="Times New Roman"/>
              </a:rPr>
              <a:t> </a:t>
            </a:r>
            <a:r>
              <a:rPr sz="1600" u="sng" spc="-50" dirty="0">
                <a:latin typeface="Times New Roman"/>
                <a:cs typeface="Times New Roman"/>
              </a:rPr>
              <a:t>3</a:t>
            </a:r>
            <a:r>
              <a:rPr sz="1600" u="sng" spc="-135" dirty="0">
                <a:latin typeface="Times New Roman"/>
                <a:cs typeface="Times New Roman"/>
              </a:rPr>
              <a:t>(</a:t>
            </a:r>
            <a:r>
              <a:rPr sz="1600" u="sng" spc="-130" dirty="0">
                <a:latin typeface="Times New Roman"/>
                <a:cs typeface="Times New Roman"/>
              </a:rPr>
              <a:t>1</a:t>
            </a:r>
            <a:r>
              <a:rPr sz="1600" u="sng" dirty="0">
                <a:latin typeface="Times New Roman"/>
                <a:cs typeface="Times New Roman"/>
              </a:rPr>
              <a:t>)</a:t>
            </a:r>
            <a:r>
              <a:rPr sz="1600" u="sng" spc="-105" dirty="0">
                <a:latin typeface="Times New Roman"/>
                <a:cs typeface="Times New Roman"/>
              </a:rPr>
              <a:t> </a:t>
            </a:r>
            <a:r>
              <a:rPr sz="1600" u="sng" dirty="0">
                <a:latin typeface="Symbol"/>
                <a:cs typeface="Symbol"/>
              </a:rPr>
              <a:t></a:t>
            </a:r>
            <a:r>
              <a:rPr sz="1600" spc="-260" dirty="0">
                <a:latin typeface="Times New Roman"/>
                <a:cs typeface="Times New Roman"/>
              </a:rPr>
              <a:t> </a:t>
            </a:r>
            <a:r>
              <a:rPr sz="1600" u="sng" dirty="0">
                <a:latin typeface="Times New Roman"/>
                <a:cs typeface="Times New Roman"/>
              </a:rPr>
              <a:t>1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2400" baseline="-34722" dirty="0">
                <a:latin typeface="Symbol"/>
                <a:cs typeface="Symbol"/>
              </a:rPr>
              <a:t></a:t>
            </a:r>
            <a:r>
              <a:rPr sz="2400" spc="104" baseline="-34722" dirty="0">
                <a:latin typeface="Times New Roman"/>
                <a:cs typeface="Times New Roman"/>
              </a:rPr>
              <a:t> </a:t>
            </a:r>
            <a:r>
              <a:rPr sz="1600" u="sng" dirty="0">
                <a:latin typeface="Times New Roman"/>
                <a:cs typeface="Times New Roman"/>
              </a:rPr>
              <a:t>4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2400" baseline="-34722" dirty="0">
                <a:latin typeface="Symbol"/>
                <a:cs typeface="Symbol"/>
              </a:rPr>
              <a:t></a:t>
            </a:r>
            <a:r>
              <a:rPr sz="2400" spc="-44" baseline="-34722" dirty="0">
                <a:latin typeface="Times New Roman"/>
                <a:cs typeface="Times New Roman"/>
              </a:rPr>
              <a:t> </a:t>
            </a:r>
            <a:r>
              <a:rPr sz="2400" baseline="-34722" dirty="0">
                <a:latin typeface="Times New Roman"/>
                <a:cs typeface="Times New Roman"/>
              </a:rPr>
              <a:t>2</a:t>
            </a:r>
            <a:endParaRPr sz="2400" baseline="-34722">
              <a:latin typeface="Times New Roman"/>
              <a:cs typeface="Times New Roman"/>
            </a:endParaRPr>
          </a:p>
          <a:p>
            <a:pPr marL="182880">
              <a:lnSpc>
                <a:spcPct val="100000"/>
              </a:lnSpc>
              <a:spcBef>
                <a:spcPts val="310"/>
              </a:spcBef>
              <a:tabLst>
                <a:tab pos="958850" algn="l"/>
              </a:tabLst>
            </a:pPr>
            <a:r>
              <a:rPr sz="1600" spc="-140" dirty="0">
                <a:latin typeface="Times New Roman"/>
                <a:cs typeface="Times New Roman"/>
              </a:rPr>
              <a:t>(</a:t>
            </a:r>
            <a:r>
              <a:rPr sz="1600" spc="-125" dirty="0">
                <a:latin typeface="Times New Roman"/>
                <a:cs typeface="Times New Roman"/>
              </a:rPr>
              <a:t>1</a:t>
            </a:r>
            <a:r>
              <a:rPr sz="1600" spc="80" dirty="0">
                <a:latin typeface="Times New Roman"/>
                <a:cs typeface="Times New Roman"/>
              </a:rPr>
              <a:t>)</a:t>
            </a:r>
            <a:r>
              <a:rPr sz="1350" baseline="43209" dirty="0">
                <a:latin typeface="Times New Roman"/>
                <a:cs typeface="Times New Roman"/>
              </a:rPr>
              <a:t>2 </a:t>
            </a:r>
            <a:r>
              <a:rPr sz="1350" spc="7" baseline="43209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</a:t>
            </a:r>
            <a:r>
              <a:rPr sz="1600" spc="-25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	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78667" y="2348019"/>
            <a:ext cx="549088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i="1" spc="114" dirty="0">
                <a:latin typeface="Times New Roman"/>
                <a:cs typeface="Times New Roman"/>
              </a:rPr>
              <a:t>s</a:t>
            </a:r>
            <a:r>
              <a:rPr sz="1350" baseline="43209" dirty="0">
                <a:latin typeface="Times New Roman"/>
                <a:cs typeface="Times New Roman"/>
              </a:rPr>
              <a:t>2 </a:t>
            </a:r>
            <a:r>
              <a:rPr sz="1350" spc="7" baseline="43209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</a:t>
            </a:r>
            <a:r>
              <a:rPr sz="1600" spc="-25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7226" y="2176417"/>
            <a:ext cx="95250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i="1" baseline="-34722" dirty="0">
                <a:latin typeface="Times New Roman"/>
                <a:cs typeface="Times New Roman"/>
              </a:rPr>
              <a:t>A</a:t>
            </a:r>
            <a:r>
              <a:rPr sz="2400" i="1" spc="-120" baseline="-34722" dirty="0">
                <a:latin typeface="Times New Roman"/>
                <a:cs typeface="Times New Roman"/>
              </a:rPr>
              <a:t> </a:t>
            </a:r>
            <a:r>
              <a:rPr sz="2400" baseline="-34722" dirty="0">
                <a:latin typeface="Symbol"/>
                <a:cs typeface="Symbol"/>
              </a:rPr>
              <a:t></a:t>
            </a:r>
            <a:r>
              <a:rPr sz="2400" spc="22" baseline="-34722" dirty="0">
                <a:latin typeface="Times New Roman"/>
                <a:cs typeface="Times New Roman"/>
              </a:rPr>
              <a:t> </a:t>
            </a:r>
            <a:r>
              <a:rPr sz="1600" u="sng" dirty="0">
                <a:latin typeface="Times New Roman"/>
                <a:cs typeface="Times New Roman"/>
              </a:rPr>
              <a:t>3</a:t>
            </a:r>
            <a:r>
              <a:rPr sz="1600" i="1" u="sng" dirty="0">
                <a:latin typeface="Times New Roman"/>
                <a:cs typeface="Times New Roman"/>
              </a:rPr>
              <a:t>s</a:t>
            </a:r>
            <a:r>
              <a:rPr sz="1600" i="1" u="sng" spc="-80" dirty="0">
                <a:latin typeface="Times New Roman"/>
                <a:cs typeface="Times New Roman"/>
              </a:rPr>
              <a:t> </a:t>
            </a:r>
            <a:r>
              <a:rPr sz="1600" u="sng" dirty="0">
                <a:latin typeface="Symbol"/>
                <a:cs typeface="Symbol"/>
              </a:rPr>
              <a:t></a:t>
            </a:r>
            <a:r>
              <a:rPr sz="1600" spc="-254" dirty="0">
                <a:latin typeface="Times New Roman"/>
                <a:cs typeface="Times New Roman"/>
              </a:rPr>
              <a:t> </a:t>
            </a:r>
            <a:r>
              <a:rPr sz="1600" u="sng" dirty="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37167" y="2433836"/>
            <a:ext cx="220382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i="1" spc="45" dirty="0">
                <a:latin typeface="Times New Roman"/>
                <a:cs typeface="Times New Roman"/>
              </a:rPr>
              <a:t>s</a:t>
            </a:r>
            <a:r>
              <a:rPr sz="900" spc="-70" dirty="0">
                <a:latin typeface="Symbol"/>
                <a:cs typeface="Symbol"/>
              </a:rPr>
              <a:t></a:t>
            </a:r>
            <a:r>
              <a:rPr sz="900" dirty="0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32133" y="2688219"/>
            <a:ext cx="251759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Times New Roman"/>
                <a:cs typeface="Times New Roman"/>
              </a:rPr>
              <a:t>So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150172" y="2755742"/>
            <a:ext cx="1243853" cy="0"/>
          </a:xfrm>
          <a:custGeom>
            <a:avLst/>
            <a:gdLst/>
            <a:ahLst/>
            <a:cxnLst/>
            <a:rect l="l" t="t" r="r" b="b"/>
            <a:pathLst>
              <a:path w="1057275">
                <a:moveTo>
                  <a:pt x="0" y="0"/>
                </a:moveTo>
                <a:lnTo>
                  <a:pt x="1056893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647277" y="2755742"/>
            <a:ext cx="410882" cy="0"/>
          </a:xfrm>
          <a:custGeom>
            <a:avLst/>
            <a:gdLst/>
            <a:ahLst/>
            <a:cxnLst/>
            <a:rect l="l" t="t" r="r" b="b"/>
            <a:pathLst>
              <a:path w="349250">
                <a:moveTo>
                  <a:pt x="0" y="0"/>
                </a:moveTo>
                <a:lnTo>
                  <a:pt x="348995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293633" y="2755742"/>
            <a:ext cx="657412" cy="0"/>
          </a:xfrm>
          <a:custGeom>
            <a:avLst/>
            <a:gdLst/>
            <a:ahLst/>
            <a:cxnLst/>
            <a:rect l="l" t="t" r="r" b="b"/>
            <a:pathLst>
              <a:path w="558800">
                <a:moveTo>
                  <a:pt x="0" y="0"/>
                </a:moveTo>
                <a:lnTo>
                  <a:pt x="558546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143014" y="2763408"/>
            <a:ext cx="276860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290955" algn="l"/>
                <a:tab pos="1899285" algn="l"/>
              </a:tabLst>
            </a:pPr>
            <a:r>
              <a:rPr sz="1600" spc="65" dirty="0">
                <a:latin typeface="Times New Roman"/>
                <a:cs typeface="Times New Roman"/>
              </a:rPr>
              <a:t>(</a:t>
            </a:r>
            <a:r>
              <a:rPr sz="1600" i="1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120" dirty="0">
                <a:latin typeface="Symbol"/>
                <a:cs typeface="Symbol"/>
              </a:rPr>
              <a:t></a:t>
            </a:r>
            <a:r>
              <a:rPr sz="1600" spc="-130" dirty="0">
                <a:latin typeface="Times New Roman"/>
                <a:cs typeface="Times New Roman"/>
              </a:rPr>
              <a:t>1</a:t>
            </a:r>
            <a:r>
              <a:rPr sz="1600" dirty="0">
                <a:latin typeface="Times New Roman"/>
                <a:cs typeface="Times New Roman"/>
              </a:rPr>
              <a:t>)</a:t>
            </a:r>
            <a:r>
              <a:rPr sz="1600" spc="60" dirty="0">
                <a:latin typeface="Times New Roman"/>
                <a:cs typeface="Times New Roman"/>
              </a:rPr>
              <a:t>(</a:t>
            </a:r>
            <a:r>
              <a:rPr sz="1600" i="1" spc="114" dirty="0">
                <a:latin typeface="Times New Roman"/>
                <a:cs typeface="Times New Roman"/>
              </a:rPr>
              <a:t>s</a:t>
            </a:r>
            <a:r>
              <a:rPr sz="1350" baseline="43209" dirty="0">
                <a:latin typeface="Times New Roman"/>
                <a:cs typeface="Times New Roman"/>
              </a:rPr>
              <a:t>2 </a:t>
            </a:r>
            <a:r>
              <a:rPr sz="1350" spc="7" baseline="43209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</a:t>
            </a:r>
            <a:r>
              <a:rPr sz="1600" spc="-260" dirty="0">
                <a:latin typeface="Times New Roman"/>
                <a:cs typeface="Times New Roman"/>
              </a:rPr>
              <a:t> </a:t>
            </a:r>
            <a:r>
              <a:rPr sz="1600" spc="-125" dirty="0">
                <a:latin typeface="Times New Roman"/>
                <a:cs typeface="Times New Roman"/>
              </a:rPr>
              <a:t>1</a:t>
            </a:r>
            <a:r>
              <a:rPr sz="1600" dirty="0">
                <a:latin typeface="Times New Roman"/>
                <a:cs typeface="Times New Roman"/>
              </a:rPr>
              <a:t>)	</a:t>
            </a:r>
            <a:r>
              <a:rPr sz="1600" i="1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125" dirty="0">
                <a:latin typeface="Symbol"/>
                <a:cs typeface="Symbol"/>
              </a:rPr>
              <a:t></a:t>
            </a:r>
            <a:r>
              <a:rPr sz="1600" dirty="0">
                <a:latin typeface="Times New Roman"/>
                <a:cs typeface="Times New Roman"/>
              </a:rPr>
              <a:t>1	</a:t>
            </a:r>
            <a:r>
              <a:rPr sz="1600" i="1" spc="114" dirty="0">
                <a:latin typeface="Times New Roman"/>
                <a:cs typeface="Times New Roman"/>
              </a:rPr>
              <a:t>s</a:t>
            </a:r>
            <a:r>
              <a:rPr sz="1350" baseline="43209" dirty="0">
                <a:latin typeface="Times New Roman"/>
                <a:cs typeface="Times New Roman"/>
              </a:rPr>
              <a:t>2 </a:t>
            </a:r>
            <a:r>
              <a:rPr sz="1350" spc="7" baseline="43209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</a:t>
            </a:r>
            <a:r>
              <a:rPr sz="1600" spc="-25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499049" y="2591782"/>
            <a:ext cx="2446618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102995" algn="l"/>
                <a:tab pos="1540510" algn="l"/>
              </a:tabLst>
            </a:pPr>
            <a:r>
              <a:rPr sz="1600" spc="-5" dirty="0">
                <a:latin typeface="Times New Roman"/>
                <a:cs typeface="Times New Roman"/>
              </a:rPr>
              <a:t>3</a:t>
            </a:r>
            <a:r>
              <a:rPr sz="1600" i="1" dirty="0">
                <a:latin typeface="Times New Roman"/>
                <a:cs typeface="Times New Roman"/>
              </a:rPr>
              <a:t>s</a:t>
            </a:r>
            <a:r>
              <a:rPr sz="1600" i="1" spc="-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</a:t>
            </a:r>
            <a:r>
              <a:rPr sz="1600" spc="-25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	2	</a:t>
            </a:r>
            <a:r>
              <a:rPr sz="1600" i="1" dirty="0">
                <a:latin typeface="Times New Roman"/>
                <a:cs typeface="Times New Roman"/>
              </a:rPr>
              <a:t>Bs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</a:t>
            </a:r>
            <a:r>
              <a:rPr sz="1600" spc="-13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C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442046" y="2662275"/>
            <a:ext cx="5174876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67690" algn="l"/>
                <a:tab pos="1407160" algn="l"/>
              </a:tabLst>
            </a:pPr>
            <a:r>
              <a:rPr sz="1600" dirty="0">
                <a:latin typeface="Symbol"/>
                <a:cs typeface="Symbol"/>
              </a:rPr>
              <a:t>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dirty="0">
                <a:latin typeface="Symbol"/>
                <a:cs typeface="Symbol"/>
              </a:rPr>
              <a:t>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20" dirty="0">
                <a:latin typeface="Symbol"/>
                <a:cs typeface="Symbol"/>
              </a:rPr>
              <a:t>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12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3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6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2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</a:t>
            </a:r>
            <a:r>
              <a:rPr sz="1600" spc="-1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2</a:t>
            </a: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100" dirty="0">
                <a:latin typeface="Times New Roman"/>
                <a:cs typeface="Times New Roman"/>
              </a:rPr>
              <a:t>s</a:t>
            </a:r>
            <a:r>
              <a:rPr sz="1350" baseline="43209" dirty="0">
                <a:latin typeface="Times New Roman"/>
                <a:cs typeface="Times New Roman"/>
              </a:rPr>
              <a:t>2 </a:t>
            </a:r>
            <a:r>
              <a:rPr sz="1350" spc="7" baseline="43209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254" dirty="0">
                <a:latin typeface="Times New Roman"/>
                <a:cs typeface="Times New Roman"/>
              </a:rPr>
              <a:t> </a:t>
            </a:r>
            <a:r>
              <a:rPr sz="1600" spc="-140" dirty="0">
                <a:latin typeface="Times New Roman"/>
                <a:cs typeface="Times New Roman"/>
              </a:rPr>
              <a:t>1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110" dirty="0">
                <a:latin typeface="Times New Roman"/>
                <a:cs typeface="Times New Roman"/>
              </a:rPr>
              <a:t> </a:t>
            </a:r>
            <a:r>
              <a:rPr sz="1600" spc="80" dirty="0">
                <a:latin typeface="Times New Roman"/>
                <a:cs typeface="Times New Roman"/>
              </a:rPr>
              <a:t>(</a:t>
            </a:r>
            <a:r>
              <a:rPr sz="1600" i="1" spc="-10" dirty="0">
                <a:latin typeface="Times New Roman"/>
                <a:cs typeface="Times New Roman"/>
              </a:rPr>
              <a:t>Bs</a:t>
            </a:r>
            <a:r>
              <a:rPr sz="1600" i="1" spc="-8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130" dirty="0">
                <a:latin typeface="Times New Roman"/>
                <a:cs typeface="Times New Roman"/>
              </a:rPr>
              <a:t> </a:t>
            </a:r>
            <a:r>
              <a:rPr sz="1600" i="1" spc="95" dirty="0">
                <a:latin typeface="Times New Roman"/>
                <a:cs typeface="Times New Roman"/>
              </a:rPr>
              <a:t>C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45" dirty="0">
                <a:latin typeface="Times New Roman"/>
                <a:cs typeface="Times New Roman"/>
              </a:rPr>
              <a:t>(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0" dirty="0">
                <a:latin typeface="Times New Roman"/>
                <a:cs typeface="Times New Roman"/>
              </a:rPr>
              <a:t> </a:t>
            </a:r>
            <a:r>
              <a:rPr sz="1600" spc="100" dirty="0">
                <a:latin typeface="Symbol"/>
                <a:cs typeface="Symbol"/>
              </a:rPr>
              <a:t></a:t>
            </a:r>
            <a:r>
              <a:rPr sz="1600" spc="-135" dirty="0">
                <a:latin typeface="Times New Roman"/>
                <a:cs typeface="Times New Roman"/>
              </a:rPr>
              <a:t>1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51108" y="3013163"/>
            <a:ext cx="6028765" cy="15663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5" dirty="0">
                <a:latin typeface="Times New Roman"/>
                <a:cs typeface="Times New Roman"/>
              </a:rPr>
              <a:t>3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2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</a:t>
            </a:r>
            <a:r>
              <a:rPr sz="1600" spc="-1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30" dirty="0">
                <a:latin typeface="Times New Roman"/>
                <a:cs typeface="Times New Roman"/>
              </a:rPr>
              <a:t>2</a:t>
            </a:r>
            <a:r>
              <a:rPr sz="1600" i="1" spc="100" dirty="0">
                <a:latin typeface="Times New Roman"/>
                <a:cs typeface="Times New Roman"/>
              </a:rPr>
              <a:t>s</a:t>
            </a:r>
            <a:r>
              <a:rPr sz="1350" baseline="43209" dirty="0">
                <a:latin typeface="Times New Roman"/>
                <a:cs typeface="Times New Roman"/>
              </a:rPr>
              <a:t>2 </a:t>
            </a:r>
            <a:r>
              <a:rPr sz="1350" spc="7" baseline="43209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2</a:t>
            </a:r>
            <a:r>
              <a:rPr sz="1600" spc="-1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i="1" spc="-15" dirty="0">
                <a:latin typeface="Times New Roman"/>
                <a:cs typeface="Times New Roman"/>
              </a:rPr>
              <a:t>B</a:t>
            </a:r>
            <a:r>
              <a:rPr sz="1600" i="1" spc="100" dirty="0">
                <a:latin typeface="Times New Roman"/>
                <a:cs typeface="Times New Roman"/>
              </a:rPr>
              <a:t>s</a:t>
            </a:r>
            <a:r>
              <a:rPr sz="1350" baseline="43209" dirty="0">
                <a:latin typeface="Times New Roman"/>
                <a:cs typeface="Times New Roman"/>
              </a:rPr>
              <a:t>2 </a:t>
            </a:r>
            <a:r>
              <a:rPr sz="1350" spc="7" baseline="43209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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i="1" spc="-15" dirty="0">
                <a:latin typeface="Times New Roman"/>
                <a:cs typeface="Times New Roman"/>
              </a:rPr>
              <a:t>B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8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130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Cs</a:t>
            </a:r>
            <a:r>
              <a:rPr sz="1600" i="1" spc="-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</a:t>
            </a:r>
            <a:r>
              <a:rPr sz="1600" spc="-160" dirty="0">
                <a:latin typeface="Times New Roman"/>
                <a:cs typeface="Times New Roman"/>
              </a:rPr>
              <a:t> </a:t>
            </a:r>
            <a:r>
              <a:rPr sz="1600" i="1" spc="-15" dirty="0">
                <a:latin typeface="Times New Roman"/>
                <a:cs typeface="Times New Roman"/>
              </a:rPr>
              <a:t>C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  <a:tabLst>
                <a:tab pos="4234815" algn="l"/>
                <a:tab pos="4565015" algn="l"/>
              </a:tabLst>
            </a:pPr>
            <a:r>
              <a:rPr sz="1600" spc="-10" dirty="0">
                <a:latin typeface="Times New Roman"/>
                <a:cs typeface="Times New Roman"/>
              </a:rPr>
              <a:t>3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254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</a:t>
            </a:r>
            <a:r>
              <a:rPr sz="1600" spc="-18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25" dirty="0">
                <a:latin typeface="Times New Roman"/>
                <a:cs typeface="Times New Roman"/>
              </a:rPr>
              <a:t>(</a:t>
            </a:r>
            <a:r>
              <a:rPr sz="1600" spc="-10" dirty="0">
                <a:latin typeface="Times New Roman"/>
                <a:cs typeface="Times New Roman"/>
              </a:rPr>
              <a:t>2</a:t>
            </a:r>
            <a:r>
              <a:rPr sz="1600" spc="-1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i="1" spc="30" dirty="0">
                <a:latin typeface="Times New Roman"/>
                <a:cs typeface="Times New Roman"/>
              </a:rPr>
              <a:t>B</a:t>
            </a:r>
            <a:r>
              <a:rPr sz="1600" spc="50" dirty="0">
                <a:latin typeface="Times New Roman"/>
                <a:cs typeface="Times New Roman"/>
              </a:rPr>
              <a:t>)</a:t>
            </a:r>
            <a:r>
              <a:rPr sz="1600" i="1" spc="100" dirty="0">
                <a:latin typeface="Times New Roman"/>
                <a:cs typeface="Times New Roman"/>
              </a:rPr>
              <a:t>s</a:t>
            </a:r>
            <a:r>
              <a:rPr sz="1350" spc="-7" baseline="43209" dirty="0">
                <a:latin typeface="Times New Roman"/>
                <a:cs typeface="Times New Roman"/>
              </a:rPr>
              <a:t>2</a:t>
            </a:r>
            <a:r>
              <a:rPr sz="1350" baseline="43209" dirty="0">
                <a:latin typeface="Times New Roman"/>
                <a:cs typeface="Times New Roman"/>
              </a:rPr>
              <a:t> </a:t>
            </a:r>
            <a:r>
              <a:rPr sz="1350" spc="7" baseline="43209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(</a:t>
            </a:r>
            <a:r>
              <a:rPr sz="1600" i="1" spc="-15" dirty="0">
                <a:latin typeface="Times New Roman"/>
                <a:cs typeface="Times New Roman"/>
              </a:rPr>
              <a:t>C</a:t>
            </a:r>
            <a:r>
              <a:rPr sz="1600" i="1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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i="1" spc="40" dirty="0">
                <a:latin typeface="Times New Roman"/>
                <a:cs typeface="Times New Roman"/>
              </a:rPr>
              <a:t>B</a:t>
            </a:r>
            <a:r>
              <a:rPr sz="1600" spc="50" dirty="0">
                <a:latin typeface="Times New Roman"/>
                <a:cs typeface="Times New Roman"/>
              </a:rPr>
              <a:t>)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2</a:t>
            </a:r>
            <a:r>
              <a:rPr sz="1600" spc="-1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</a:t>
            </a:r>
            <a:r>
              <a:rPr sz="1600" spc="-155" dirty="0">
                <a:latin typeface="Times New Roman"/>
                <a:cs typeface="Times New Roman"/>
              </a:rPr>
              <a:t> </a:t>
            </a:r>
            <a:r>
              <a:rPr sz="1600" i="1" spc="-15" dirty="0">
                <a:latin typeface="Times New Roman"/>
                <a:cs typeface="Times New Roman"/>
              </a:rPr>
              <a:t>C</a:t>
            </a:r>
            <a:r>
              <a:rPr sz="1600" i="1" dirty="0">
                <a:latin typeface="Times New Roman"/>
                <a:cs typeface="Times New Roman"/>
              </a:rPr>
              <a:t> </a:t>
            </a:r>
            <a:r>
              <a:rPr sz="1600" i="1" spc="19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Symbol"/>
                <a:cs typeface="Symbol"/>
              </a:rPr>
              <a:t>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2</a:t>
            </a:r>
            <a:r>
              <a:rPr sz="1600" spc="-1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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B</a:t>
            </a:r>
            <a:r>
              <a:rPr sz="1600" i="1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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0	</a:t>
            </a:r>
            <a:r>
              <a:rPr sz="1600" spc="-20" dirty="0">
                <a:latin typeface="Symbol"/>
                <a:cs typeface="Symbol"/>
              </a:rPr>
              <a:t>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i="1" dirty="0">
                <a:latin typeface="Times New Roman"/>
                <a:cs typeface="Times New Roman"/>
              </a:rPr>
              <a:t>B</a:t>
            </a:r>
            <a:r>
              <a:rPr sz="1600" i="1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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Symbol"/>
                <a:cs typeface="Symbol"/>
              </a:rPr>
              <a:t></a:t>
            </a:r>
            <a:r>
              <a:rPr sz="1600" dirty="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  <a:p>
            <a:pPr marL="3021965">
              <a:lnSpc>
                <a:spcPct val="100000"/>
              </a:lnSpc>
              <a:spcBef>
                <a:spcPts val="795"/>
              </a:spcBef>
            </a:pPr>
            <a:r>
              <a:rPr sz="1600" dirty="0">
                <a:latin typeface="Symbol"/>
                <a:cs typeface="Symbol"/>
              </a:rPr>
              <a:t>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12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C</a:t>
            </a:r>
            <a:r>
              <a:rPr sz="1600" i="1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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B</a:t>
            </a:r>
            <a:r>
              <a:rPr sz="1600" i="1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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3 </a:t>
            </a:r>
            <a:r>
              <a:rPr sz="1600" spc="1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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12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C</a:t>
            </a:r>
            <a:r>
              <a:rPr sz="1600" i="1" spc="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</a:t>
            </a:r>
            <a:r>
              <a:rPr sz="1600" spc="-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  <a:p>
            <a:pPr marL="1301115" marR="1379855" indent="-589915">
              <a:lnSpc>
                <a:spcPct val="116199"/>
              </a:lnSpc>
              <a:spcBef>
                <a:spcPts val="370"/>
              </a:spcBef>
              <a:tabLst>
                <a:tab pos="1604010" algn="l"/>
                <a:tab pos="2350770" algn="l"/>
                <a:tab pos="2579370" algn="l"/>
                <a:tab pos="3211830" algn="l"/>
              </a:tabLst>
            </a:pPr>
            <a:r>
              <a:rPr sz="2400" i="1" baseline="-34722" dirty="0">
                <a:latin typeface="Times New Roman"/>
                <a:cs typeface="Times New Roman"/>
              </a:rPr>
              <a:t>F</a:t>
            </a:r>
            <a:r>
              <a:rPr sz="2400" i="1" spc="-352" baseline="-34722" dirty="0">
                <a:latin typeface="Times New Roman"/>
                <a:cs typeface="Times New Roman"/>
              </a:rPr>
              <a:t> </a:t>
            </a:r>
            <a:r>
              <a:rPr sz="2400" spc="97" baseline="-34722" dirty="0">
                <a:latin typeface="Times New Roman"/>
                <a:cs typeface="Times New Roman"/>
              </a:rPr>
              <a:t>(</a:t>
            </a:r>
            <a:r>
              <a:rPr sz="2400" i="1" spc="82" baseline="-34722" dirty="0">
                <a:latin typeface="Times New Roman"/>
                <a:cs typeface="Times New Roman"/>
              </a:rPr>
              <a:t>s</a:t>
            </a:r>
            <a:r>
              <a:rPr sz="2400" baseline="-34722" dirty="0">
                <a:latin typeface="Times New Roman"/>
                <a:cs typeface="Times New Roman"/>
              </a:rPr>
              <a:t>)</a:t>
            </a:r>
            <a:r>
              <a:rPr sz="2400" spc="-52" baseline="-34722" dirty="0">
                <a:latin typeface="Times New Roman"/>
                <a:cs typeface="Times New Roman"/>
              </a:rPr>
              <a:t> </a:t>
            </a:r>
            <a:r>
              <a:rPr sz="2400" baseline="-34722" dirty="0">
                <a:latin typeface="Symbol"/>
                <a:cs typeface="Symbol"/>
              </a:rPr>
              <a:t></a:t>
            </a:r>
            <a:r>
              <a:rPr sz="2400" spc="-15" baseline="-34722" dirty="0">
                <a:latin typeface="Times New Roman"/>
                <a:cs typeface="Times New Roman"/>
              </a:rPr>
              <a:t> </a:t>
            </a:r>
            <a:r>
              <a:rPr sz="1600" u="sng" dirty="0">
                <a:latin typeface="Times New Roman"/>
                <a:cs typeface="Times New Roman"/>
              </a:rPr>
              <a:t> 	</a:t>
            </a:r>
            <a:r>
              <a:rPr sz="1600" u="sng" spc="-5" dirty="0">
                <a:latin typeface="Times New Roman"/>
                <a:cs typeface="Times New Roman"/>
              </a:rPr>
              <a:t>3</a:t>
            </a:r>
            <a:r>
              <a:rPr sz="1600" i="1" u="sng" dirty="0">
                <a:latin typeface="Times New Roman"/>
                <a:cs typeface="Times New Roman"/>
              </a:rPr>
              <a:t>s</a:t>
            </a:r>
            <a:r>
              <a:rPr sz="1600" i="1" u="sng" spc="-80" dirty="0">
                <a:latin typeface="Times New Roman"/>
                <a:cs typeface="Times New Roman"/>
              </a:rPr>
              <a:t> </a:t>
            </a:r>
            <a:r>
              <a:rPr sz="1600" u="sng" dirty="0">
                <a:latin typeface="Symbol"/>
                <a:cs typeface="Symbol"/>
              </a:rPr>
              <a:t></a:t>
            </a:r>
            <a:r>
              <a:rPr sz="1600" spc="-254" dirty="0">
                <a:latin typeface="Times New Roman"/>
                <a:cs typeface="Times New Roman"/>
              </a:rPr>
              <a:t> </a:t>
            </a:r>
            <a:r>
              <a:rPr sz="1600" u="sng" dirty="0">
                <a:latin typeface="Times New Roman"/>
                <a:cs typeface="Times New Roman"/>
              </a:rPr>
              <a:t>1 	</a:t>
            </a:r>
            <a:r>
              <a:rPr sz="2400" baseline="-34722" dirty="0">
                <a:latin typeface="Symbol"/>
                <a:cs typeface="Symbol"/>
              </a:rPr>
              <a:t></a:t>
            </a:r>
            <a:r>
              <a:rPr sz="2400" spc="-7" baseline="-34722" dirty="0">
                <a:latin typeface="Times New Roman"/>
                <a:cs typeface="Times New Roman"/>
              </a:rPr>
              <a:t> </a:t>
            </a:r>
            <a:r>
              <a:rPr sz="1600" u="sng" dirty="0">
                <a:latin typeface="Times New Roman"/>
                <a:cs typeface="Times New Roman"/>
              </a:rPr>
              <a:t> </a:t>
            </a:r>
            <a:r>
              <a:rPr sz="1600" u="sng" spc="195" dirty="0">
                <a:latin typeface="Times New Roman"/>
                <a:cs typeface="Times New Roman"/>
              </a:rPr>
              <a:t> </a:t>
            </a:r>
            <a:r>
              <a:rPr sz="1600" u="sng" dirty="0">
                <a:latin typeface="Times New Roman"/>
                <a:cs typeface="Times New Roman"/>
              </a:rPr>
              <a:t>2 </a:t>
            </a:r>
            <a:r>
              <a:rPr sz="1600" u="sng" spc="150" dirty="0">
                <a:latin typeface="Times New Roman"/>
                <a:cs typeface="Times New Roman"/>
              </a:rPr>
              <a:t> 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2400" baseline="-34722" dirty="0">
                <a:latin typeface="Symbol"/>
                <a:cs typeface="Symbol"/>
              </a:rPr>
              <a:t></a:t>
            </a:r>
            <a:r>
              <a:rPr sz="2400" spc="30" baseline="-34722" dirty="0">
                <a:latin typeface="Times New Roman"/>
                <a:cs typeface="Times New Roman"/>
              </a:rPr>
              <a:t> </a:t>
            </a:r>
            <a:r>
              <a:rPr sz="1600" u="sng" dirty="0">
                <a:latin typeface="Symbol"/>
                <a:cs typeface="Symbol"/>
              </a:rPr>
              <a:t></a:t>
            </a:r>
            <a:r>
              <a:rPr sz="1600" u="sng" spc="-105" dirty="0">
                <a:latin typeface="Times New Roman"/>
                <a:cs typeface="Times New Roman"/>
              </a:rPr>
              <a:t> </a:t>
            </a:r>
            <a:r>
              <a:rPr sz="1600" u="sng" spc="45" dirty="0">
                <a:latin typeface="Times New Roman"/>
                <a:cs typeface="Times New Roman"/>
              </a:rPr>
              <a:t>2</a:t>
            </a:r>
            <a:r>
              <a:rPr sz="1600" i="1" u="sng" dirty="0">
                <a:latin typeface="Times New Roman"/>
                <a:cs typeface="Times New Roman"/>
              </a:rPr>
              <a:t>s</a:t>
            </a:r>
            <a:r>
              <a:rPr sz="1600" i="1" u="sng" spc="-75" dirty="0">
                <a:latin typeface="Times New Roman"/>
                <a:cs typeface="Times New Roman"/>
              </a:rPr>
              <a:t> </a:t>
            </a:r>
            <a:r>
              <a:rPr sz="1600" u="sng" dirty="0">
                <a:latin typeface="Symbol"/>
                <a:cs typeface="Symbol"/>
              </a:rPr>
              <a:t></a:t>
            </a:r>
            <a:r>
              <a:rPr sz="1600" spc="-254" dirty="0">
                <a:latin typeface="Times New Roman"/>
                <a:cs typeface="Times New Roman"/>
              </a:rPr>
              <a:t> </a:t>
            </a:r>
            <a:r>
              <a:rPr sz="1600" u="sng" dirty="0">
                <a:latin typeface="Times New Roman"/>
                <a:cs typeface="Times New Roman"/>
              </a:rPr>
              <a:t>1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65" dirty="0">
                <a:latin typeface="Times New Roman"/>
                <a:cs typeface="Times New Roman"/>
              </a:rPr>
              <a:t>(</a:t>
            </a:r>
            <a:r>
              <a:rPr sz="1600" i="1" dirty="0">
                <a:latin typeface="Times New Roman"/>
                <a:cs typeface="Times New Roman"/>
              </a:rPr>
              <a:t>s</a:t>
            </a:r>
            <a:r>
              <a:rPr sz="1600" i="1" spc="-70" dirty="0">
                <a:latin typeface="Times New Roman"/>
                <a:cs typeface="Times New Roman"/>
              </a:rPr>
              <a:t> </a:t>
            </a:r>
            <a:r>
              <a:rPr sz="1600" spc="114" dirty="0">
                <a:latin typeface="Symbol"/>
                <a:cs typeface="Symbol"/>
              </a:rPr>
              <a:t></a:t>
            </a:r>
            <a:r>
              <a:rPr sz="1600" spc="-125" dirty="0">
                <a:latin typeface="Times New Roman"/>
                <a:cs typeface="Times New Roman"/>
              </a:rPr>
              <a:t>1</a:t>
            </a:r>
            <a:r>
              <a:rPr sz="1600" dirty="0">
                <a:latin typeface="Times New Roman"/>
                <a:cs typeface="Times New Roman"/>
              </a:rPr>
              <a:t>)</a:t>
            </a:r>
            <a:r>
              <a:rPr sz="1600" spc="55" dirty="0">
                <a:latin typeface="Times New Roman"/>
                <a:cs typeface="Times New Roman"/>
              </a:rPr>
              <a:t>(</a:t>
            </a:r>
            <a:r>
              <a:rPr sz="1600" i="1" spc="114" dirty="0">
                <a:latin typeface="Times New Roman"/>
                <a:cs typeface="Times New Roman"/>
              </a:rPr>
              <a:t>s</a:t>
            </a:r>
            <a:r>
              <a:rPr sz="1350" baseline="43209" dirty="0">
                <a:latin typeface="Times New Roman"/>
                <a:cs typeface="Times New Roman"/>
              </a:rPr>
              <a:t>2 </a:t>
            </a:r>
            <a:r>
              <a:rPr sz="1350" spc="7" baseline="43209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</a:t>
            </a:r>
            <a:r>
              <a:rPr sz="1600" spc="-254" dirty="0">
                <a:latin typeface="Times New Roman"/>
                <a:cs typeface="Times New Roman"/>
              </a:rPr>
              <a:t> </a:t>
            </a:r>
            <a:r>
              <a:rPr sz="1600" spc="-125" dirty="0">
                <a:latin typeface="Times New Roman"/>
                <a:cs typeface="Times New Roman"/>
              </a:rPr>
              <a:t>1</a:t>
            </a:r>
            <a:r>
              <a:rPr sz="1600" dirty="0">
                <a:latin typeface="Times New Roman"/>
                <a:cs typeface="Times New Roman"/>
              </a:rPr>
              <a:t>)		</a:t>
            </a:r>
            <a:r>
              <a:rPr sz="1600" i="1" dirty="0">
                <a:latin typeface="Times New Roman"/>
                <a:cs typeface="Times New Roman"/>
              </a:rPr>
              <a:t>s</a:t>
            </a:r>
            <a:r>
              <a:rPr sz="1600" i="1" spc="-70" dirty="0">
                <a:latin typeface="Times New Roman"/>
                <a:cs typeface="Times New Roman"/>
              </a:rPr>
              <a:t> </a:t>
            </a:r>
            <a:r>
              <a:rPr sz="1600" spc="114" dirty="0">
                <a:latin typeface="Symbol"/>
                <a:cs typeface="Symbol"/>
              </a:rPr>
              <a:t></a:t>
            </a:r>
            <a:r>
              <a:rPr sz="1600" dirty="0">
                <a:latin typeface="Times New Roman"/>
                <a:cs typeface="Times New Roman"/>
              </a:rPr>
              <a:t>1	</a:t>
            </a:r>
            <a:r>
              <a:rPr sz="1600" i="1" spc="114" dirty="0">
                <a:latin typeface="Times New Roman"/>
                <a:cs typeface="Times New Roman"/>
              </a:rPr>
              <a:t>s</a:t>
            </a:r>
            <a:r>
              <a:rPr sz="1350" baseline="43209" dirty="0">
                <a:latin typeface="Times New Roman"/>
                <a:cs typeface="Times New Roman"/>
              </a:rPr>
              <a:t>2 </a:t>
            </a:r>
            <a:r>
              <a:rPr sz="1350" spc="7" baseline="43209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</a:t>
            </a:r>
            <a:r>
              <a:rPr sz="1600" spc="-25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374751" y="4255054"/>
            <a:ext cx="410882" cy="0"/>
          </a:xfrm>
          <a:custGeom>
            <a:avLst/>
            <a:gdLst/>
            <a:ahLst/>
            <a:cxnLst/>
            <a:rect l="l" t="t" r="r" b="b"/>
            <a:pathLst>
              <a:path w="349250">
                <a:moveTo>
                  <a:pt x="0" y="0"/>
                </a:moveTo>
                <a:lnTo>
                  <a:pt x="348995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017520" y="4255054"/>
            <a:ext cx="518459" cy="0"/>
          </a:xfrm>
          <a:custGeom>
            <a:avLst/>
            <a:gdLst/>
            <a:ahLst/>
            <a:cxnLst/>
            <a:rect l="l" t="t" r="r" b="b"/>
            <a:pathLst>
              <a:path w="440689">
                <a:moveTo>
                  <a:pt x="0" y="0"/>
                </a:moveTo>
                <a:lnTo>
                  <a:pt x="440435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0555" y="4255054"/>
            <a:ext cx="518459" cy="0"/>
          </a:xfrm>
          <a:custGeom>
            <a:avLst/>
            <a:gdLst/>
            <a:ahLst/>
            <a:cxnLst/>
            <a:rect l="l" t="t" r="r" b="b"/>
            <a:pathLst>
              <a:path w="440689">
                <a:moveTo>
                  <a:pt x="0" y="0"/>
                </a:moveTo>
                <a:lnTo>
                  <a:pt x="440436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2375050" y="4262576"/>
            <a:ext cx="1944594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58165" algn="l"/>
                <a:tab pos="1198880" algn="l"/>
              </a:tabLst>
            </a:pPr>
            <a:r>
              <a:rPr sz="1600" i="1" dirty="0">
                <a:latin typeface="Times New Roman"/>
                <a:cs typeface="Times New Roman"/>
              </a:rPr>
              <a:t>s</a:t>
            </a:r>
            <a:r>
              <a:rPr sz="1600" i="1" spc="-80" dirty="0">
                <a:latin typeface="Times New Roman"/>
                <a:cs typeface="Times New Roman"/>
              </a:rPr>
              <a:t> </a:t>
            </a:r>
            <a:r>
              <a:rPr sz="1600" spc="120" dirty="0">
                <a:latin typeface="Symbol"/>
                <a:cs typeface="Symbol"/>
              </a:rPr>
              <a:t></a:t>
            </a:r>
            <a:r>
              <a:rPr sz="1600" dirty="0">
                <a:latin typeface="Times New Roman"/>
                <a:cs typeface="Times New Roman"/>
              </a:rPr>
              <a:t>1	</a:t>
            </a:r>
            <a:r>
              <a:rPr sz="1600" i="1" spc="110" dirty="0">
                <a:latin typeface="Times New Roman"/>
                <a:cs typeface="Times New Roman"/>
              </a:rPr>
              <a:t>s</a:t>
            </a:r>
            <a:r>
              <a:rPr sz="1350" baseline="43209" dirty="0">
                <a:latin typeface="Times New Roman"/>
                <a:cs typeface="Times New Roman"/>
              </a:rPr>
              <a:t>2 </a:t>
            </a:r>
            <a:r>
              <a:rPr sz="1350" spc="7" baseline="43209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</a:t>
            </a:r>
            <a:r>
              <a:rPr sz="1600" spc="-25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	</a:t>
            </a:r>
            <a:r>
              <a:rPr sz="1600" i="1" spc="110" dirty="0">
                <a:latin typeface="Times New Roman"/>
                <a:cs typeface="Times New Roman"/>
              </a:rPr>
              <a:t>s</a:t>
            </a:r>
            <a:r>
              <a:rPr sz="1350" baseline="43209" dirty="0">
                <a:latin typeface="Times New Roman"/>
                <a:cs typeface="Times New Roman"/>
              </a:rPr>
              <a:t>2 </a:t>
            </a:r>
            <a:r>
              <a:rPr sz="1350" spc="7" baseline="43209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</a:t>
            </a:r>
            <a:r>
              <a:rPr sz="1600" spc="-25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955632" y="4092959"/>
            <a:ext cx="150159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509565" y="4092959"/>
            <a:ext cx="891988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58165" algn="l"/>
              </a:tabLst>
            </a:pPr>
            <a:r>
              <a:rPr sz="1600" dirty="0">
                <a:latin typeface="Times New Roman"/>
                <a:cs typeface="Times New Roman"/>
              </a:rPr>
              <a:t>2	</a:t>
            </a:r>
            <a:r>
              <a:rPr sz="1600" spc="40" dirty="0">
                <a:latin typeface="Times New Roman"/>
                <a:cs typeface="Times New Roman"/>
              </a:rPr>
              <a:t>2</a:t>
            </a:r>
            <a:r>
              <a:rPr sz="1600" i="1" dirty="0">
                <a:latin typeface="Times New Roman"/>
                <a:cs typeface="Times New Roman"/>
              </a:rPr>
              <a:t>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73128" y="4172493"/>
            <a:ext cx="658159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i="1" dirty="0">
                <a:latin typeface="Times New Roman"/>
                <a:cs typeface="Times New Roman"/>
              </a:rPr>
              <a:t>F</a:t>
            </a:r>
            <a:r>
              <a:rPr sz="1600" i="1" spc="-235" dirty="0">
                <a:latin typeface="Times New Roman"/>
                <a:cs typeface="Times New Roman"/>
              </a:rPr>
              <a:t> </a:t>
            </a:r>
            <a:r>
              <a:rPr sz="1600" spc="65" dirty="0">
                <a:latin typeface="Times New Roman"/>
                <a:cs typeface="Times New Roman"/>
              </a:rPr>
              <a:t>(</a:t>
            </a:r>
            <a:r>
              <a:rPr sz="1600" i="1" spc="50" dirty="0">
                <a:latin typeface="Times New Roman"/>
                <a:cs typeface="Times New Roman"/>
              </a:rPr>
              <a:t>s</a:t>
            </a:r>
            <a:r>
              <a:rPr sz="1600" dirty="0">
                <a:latin typeface="Times New Roman"/>
                <a:cs typeface="Times New Roman"/>
              </a:rPr>
              <a:t>)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823225" y="4172494"/>
            <a:ext cx="911412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49605" algn="l"/>
              </a:tabLst>
            </a:pPr>
            <a:r>
              <a:rPr sz="1600" dirty="0">
                <a:latin typeface="Symbol"/>
                <a:cs typeface="Symbol"/>
              </a:rPr>
              <a:t>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dirty="0">
                <a:latin typeface="Symbol"/>
                <a:cs typeface="Symbol"/>
              </a:rPr>
              <a:t>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32268" y="4514484"/>
            <a:ext cx="251012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Times New Roman"/>
                <a:cs typeface="Times New Roman"/>
              </a:rPr>
              <a:t>So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750716" y="4488674"/>
            <a:ext cx="2598271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i="1" spc="-5" dirty="0">
                <a:latin typeface="Times New Roman"/>
                <a:cs typeface="Times New Roman"/>
              </a:rPr>
              <a:t>f</a:t>
            </a:r>
            <a:r>
              <a:rPr sz="1600" i="1" spc="-1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(</a:t>
            </a:r>
            <a:r>
              <a:rPr sz="1600" i="1" spc="100" dirty="0">
                <a:latin typeface="Times New Roman"/>
                <a:cs typeface="Times New Roman"/>
              </a:rPr>
              <a:t>t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2</a:t>
            </a:r>
            <a:r>
              <a:rPr sz="1600" i="1" spc="45" dirty="0">
                <a:latin typeface="Times New Roman"/>
                <a:cs typeface="Times New Roman"/>
              </a:rPr>
              <a:t>e</a:t>
            </a:r>
            <a:r>
              <a:rPr sz="1350" i="1" spc="-7" baseline="43209" dirty="0">
                <a:latin typeface="Times New Roman"/>
                <a:cs typeface="Times New Roman"/>
              </a:rPr>
              <a:t>t</a:t>
            </a:r>
            <a:r>
              <a:rPr sz="1350" i="1" baseline="43209" dirty="0">
                <a:latin typeface="Times New Roman"/>
                <a:cs typeface="Times New Roman"/>
              </a:rPr>
              <a:t> </a:t>
            </a:r>
            <a:r>
              <a:rPr sz="1350" i="1" spc="89" baseline="43209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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2</a:t>
            </a:r>
            <a:r>
              <a:rPr sz="1600" spc="-2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cos</a:t>
            </a:r>
            <a:r>
              <a:rPr sz="1600" spc="-15" dirty="0">
                <a:latin typeface="Times New Roman"/>
                <a:cs typeface="Times New Roman"/>
              </a:rPr>
              <a:t>(</a:t>
            </a:r>
            <a:r>
              <a:rPr sz="1600" i="1" spc="95" dirty="0">
                <a:latin typeface="Times New Roman"/>
                <a:cs typeface="Times New Roman"/>
              </a:rPr>
              <a:t>t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1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sin</a:t>
            </a:r>
            <a:r>
              <a:rPr sz="1600" spc="-5" dirty="0">
                <a:latin typeface="Times New Roman"/>
                <a:cs typeface="Times New Roman"/>
              </a:rPr>
              <a:t>(</a:t>
            </a:r>
            <a:r>
              <a:rPr sz="1600" i="1" spc="95" dirty="0">
                <a:latin typeface="Times New Roman"/>
                <a:cs typeface="Times New Roman"/>
              </a:rPr>
              <a:t>t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32224" y="4932365"/>
            <a:ext cx="505759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i="1" u="heavy" spc="-10" dirty="0">
                <a:latin typeface="Times New Roman"/>
                <a:cs typeface="Times New Roman"/>
              </a:rPr>
              <a:t>Note: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235560" y="5212164"/>
            <a:ext cx="2009588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Times New Roman"/>
                <a:cs typeface="Times New Roman"/>
              </a:rPr>
              <a:t>If 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600" i="1" spc="-5" dirty="0">
                <a:latin typeface="Times New Roman"/>
                <a:cs typeface="Times New Roman"/>
              </a:rPr>
              <a:t>f</a:t>
            </a:r>
            <a:r>
              <a:rPr sz="1600" i="1" spc="-2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(</a:t>
            </a:r>
            <a:r>
              <a:rPr sz="1600" i="1" spc="100" dirty="0">
                <a:latin typeface="Times New Roman"/>
                <a:cs typeface="Times New Roman"/>
              </a:rPr>
              <a:t>t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1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has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the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form of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312458" y="5293040"/>
            <a:ext cx="772459" cy="0"/>
          </a:xfrm>
          <a:custGeom>
            <a:avLst/>
            <a:gdLst/>
            <a:ahLst/>
            <a:cxnLst/>
            <a:rect l="l" t="t" r="r" b="b"/>
            <a:pathLst>
              <a:path w="656589">
                <a:moveTo>
                  <a:pt x="0" y="0"/>
                </a:moveTo>
                <a:lnTo>
                  <a:pt x="656082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3968974" y="5300882"/>
            <a:ext cx="97118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i="1" spc="-5" dirty="0">
                <a:latin typeface="Times New Roman"/>
                <a:cs typeface="Times New Roman"/>
              </a:rPr>
              <a:t>n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305511" y="5311317"/>
            <a:ext cx="68206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65" dirty="0">
                <a:latin typeface="Times New Roman"/>
                <a:cs typeface="Times New Roman"/>
              </a:rPr>
              <a:t>(</a:t>
            </a:r>
            <a:r>
              <a:rPr sz="1600" i="1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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i="1" spc="-5" dirty="0">
                <a:latin typeface="Times New Roman"/>
                <a:cs typeface="Times New Roman"/>
              </a:rPr>
              <a:t>s</a:t>
            </a:r>
            <a:r>
              <a:rPr sz="1350" i="1" spc="-7" baseline="-24691" dirty="0">
                <a:latin typeface="Times New Roman"/>
                <a:cs typeface="Times New Roman"/>
              </a:rPr>
              <a:t>i</a:t>
            </a:r>
            <a:r>
              <a:rPr sz="1350" i="1" spc="-22" baseline="-24691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597775" y="5131132"/>
            <a:ext cx="189753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i="1" dirty="0">
                <a:latin typeface="Times New Roman"/>
                <a:cs typeface="Times New Roman"/>
              </a:rPr>
              <a:t>K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156414" y="5225524"/>
            <a:ext cx="3012141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Times New Roman"/>
                <a:cs typeface="Times New Roman"/>
              </a:rPr>
              <a:t>then the partial fraction of </a:t>
            </a:r>
            <a:r>
              <a:rPr sz="1400" spc="-5" dirty="0">
                <a:latin typeface="Times New Roman"/>
                <a:cs typeface="Times New Roman"/>
              </a:rPr>
              <a:t>it </a:t>
            </a:r>
            <a:r>
              <a:rPr sz="1400" spc="-10" dirty="0">
                <a:latin typeface="Times New Roman"/>
                <a:cs typeface="Times New Roman"/>
              </a:rPr>
              <a:t>will be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875415" y="5716738"/>
            <a:ext cx="772459" cy="0"/>
          </a:xfrm>
          <a:custGeom>
            <a:avLst/>
            <a:gdLst/>
            <a:ahLst/>
            <a:cxnLst/>
            <a:rect l="l" t="t" r="r" b="b"/>
            <a:pathLst>
              <a:path w="656589">
                <a:moveTo>
                  <a:pt x="0" y="0"/>
                </a:moveTo>
                <a:lnTo>
                  <a:pt x="656082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900979" y="5716738"/>
            <a:ext cx="666376" cy="0"/>
          </a:xfrm>
          <a:custGeom>
            <a:avLst/>
            <a:gdLst/>
            <a:ahLst/>
            <a:cxnLst/>
            <a:rect l="l" t="t" r="r" b="b"/>
            <a:pathLst>
              <a:path w="566419">
                <a:moveTo>
                  <a:pt x="0" y="0"/>
                </a:moveTo>
                <a:lnTo>
                  <a:pt x="566166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801932" y="5716738"/>
            <a:ext cx="769471" cy="0"/>
          </a:xfrm>
          <a:custGeom>
            <a:avLst/>
            <a:gdLst/>
            <a:ahLst/>
            <a:cxnLst/>
            <a:rect l="l" t="t" r="r" b="b"/>
            <a:pathLst>
              <a:path w="654050">
                <a:moveTo>
                  <a:pt x="0" y="0"/>
                </a:moveTo>
                <a:lnTo>
                  <a:pt x="653795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358204" y="5716738"/>
            <a:ext cx="894976" cy="0"/>
          </a:xfrm>
          <a:custGeom>
            <a:avLst/>
            <a:gdLst/>
            <a:ahLst/>
            <a:cxnLst/>
            <a:rect l="l" t="t" r="r" b="b"/>
            <a:pathLst>
              <a:path w="760729">
                <a:moveTo>
                  <a:pt x="0" y="0"/>
                </a:moveTo>
                <a:lnTo>
                  <a:pt x="760476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487758" y="5716738"/>
            <a:ext cx="772459" cy="0"/>
          </a:xfrm>
          <a:custGeom>
            <a:avLst/>
            <a:gdLst/>
            <a:ahLst/>
            <a:cxnLst/>
            <a:rect l="l" t="t" r="r" b="b"/>
            <a:pathLst>
              <a:path w="656589">
                <a:moveTo>
                  <a:pt x="0" y="0"/>
                </a:moveTo>
                <a:lnTo>
                  <a:pt x="656081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7144273" y="5724482"/>
            <a:ext cx="97118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i="1" spc="-5" dirty="0">
                <a:latin typeface="Times New Roman"/>
                <a:cs typeface="Times New Roman"/>
              </a:rPr>
              <a:t>n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479599" y="5735254"/>
            <a:ext cx="682812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55" dirty="0">
                <a:latin typeface="Times New Roman"/>
                <a:cs typeface="Times New Roman"/>
              </a:rPr>
              <a:t>(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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i="1" spc="-15" dirty="0">
                <a:latin typeface="Times New Roman"/>
                <a:cs typeface="Times New Roman"/>
              </a:rPr>
              <a:t>s</a:t>
            </a:r>
            <a:r>
              <a:rPr sz="1350" i="1" spc="-7" baseline="-24691" dirty="0">
                <a:latin typeface="Times New Roman"/>
                <a:cs typeface="Times New Roman"/>
              </a:rPr>
              <a:t>i</a:t>
            </a:r>
            <a:r>
              <a:rPr sz="1350" i="1" spc="-22" baseline="-24691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728250" y="5555481"/>
            <a:ext cx="261471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i="1" spc="15" dirty="0">
                <a:latin typeface="Times New Roman"/>
                <a:cs typeface="Times New Roman"/>
              </a:rPr>
              <a:t>C</a:t>
            </a:r>
            <a:r>
              <a:rPr sz="1350" i="1" spc="-7" baseline="-24691" dirty="0">
                <a:latin typeface="Times New Roman"/>
                <a:cs typeface="Times New Roman"/>
              </a:rPr>
              <a:t>n</a:t>
            </a:r>
            <a:endParaRPr sz="1350" baseline="-24691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014630" y="5723313"/>
            <a:ext cx="233082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i="1" spc="25" dirty="0">
                <a:latin typeface="Times New Roman"/>
                <a:cs typeface="Times New Roman"/>
              </a:rPr>
              <a:t>n</a:t>
            </a:r>
            <a:r>
              <a:rPr sz="900" spc="-75" dirty="0">
                <a:latin typeface="Symbol"/>
                <a:cs typeface="Symbol"/>
              </a:rPr>
              <a:t></a:t>
            </a:r>
            <a:r>
              <a:rPr sz="900" spc="-5" dirty="0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439932" y="5735254"/>
            <a:ext cx="592418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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350" i="1" spc="-7" baseline="-24691" dirty="0">
                <a:latin typeface="Times New Roman"/>
                <a:cs typeface="Times New Roman"/>
              </a:rPr>
              <a:t>i</a:t>
            </a:r>
            <a:r>
              <a:rPr sz="1350" i="1" spc="-22" baseline="-24691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598608" y="5555481"/>
            <a:ext cx="396688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75"/>
              </a:lnSpc>
            </a:pPr>
            <a:r>
              <a:rPr sz="2400" i="1" spc="22" baseline="13888" dirty="0">
                <a:latin typeface="Times New Roman"/>
                <a:cs typeface="Times New Roman"/>
              </a:rPr>
              <a:t>C</a:t>
            </a:r>
            <a:r>
              <a:rPr sz="900" i="1" spc="25" dirty="0">
                <a:latin typeface="Times New Roman"/>
                <a:cs typeface="Times New Roman"/>
              </a:rPr>
              <a:t>n</a:t>
            </a:r>
            <a:r>
              <a:rPr sz="900" spc="-75" dirty="0">
                <a:latin typeface="Symbol"/>
                <a:cs typeface="Symbol"/>
              </a:rPr>
              <a:t></a:t>
            </a:r>
            <a:r>
              <a:rPr sz="900" spc="-5" dirty="0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893822" y="5735254"/>
            <a:ext cx="1583018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77240" algn="l"/>
              </a:tabLst>
            </a:pP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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i="1" spc="-15" dirty="0">
                <a:latin typeface="Times New Roman"/>
                <a:cs typeface="Times New Roman"/>
              </a:rPr>
              <a:t>s</a:t>
            </a:r>
            <a:r>
              <a:rPr sz="1350" i="1" spc="-7" baseline="-24691" dirty="0">
                <a:latin typeface="Times New Roman"/>
                <a:cs typeface="Times New Roman"/>
              </a:rPr>
              <a:t>i</a:t>
            </a:r>
            <a:r>
              <a:rPr sz="1350" i="1" spc="-22" baseline="-24691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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350" i="1" spc="-7" baseline="-24691" dirty="0">
                <a:latin typeface="Times New Roman"/>
                <a:cs typeface="Times New Roman"/>
              </a:rPr>
              <a:t>i</a:t>
            </a:r>
            <a:r>
              <a:rPr sz="1350" i="1" spc="-22" baseline="-24691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531886" y="5724408"/>
            <a:ext cx="97118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i="1" spc="-5" dirty="0">
                <a:latin typeface="Times New Roman"/>
                <a:cs typeface="Times New Roman"/>
              </a:rPr>
              <a:t>n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868229" y="5735254"/>
            <a:ext cx="681318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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i="1" spc="-15" dirty="0">
                <a:latin typeface="Times New Roman"/>
                <a:cs typeface="Times New Roman"/>
              </a:rPr>
              <a:t>s</a:t>
            </a:r>
            <a:r>
              <a:rPr sz="1350" i="1" spc="-7" baseline="-24691" dirty="0">
                <a:latin typeface="Times New Roman"/>
                <a:cs typeface="Times New Roman"/>
              </a:rPr>
              <a:t>i</a:t>
            </a:r>
            <a:r>
              <a:rPr sz="1350" i="1" spc="-22" baseline="-24691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102863" y="5555481"/>
            <a:ext cx="1201271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10895" algn="l"/>
              </a:tabLst>
            </a:pPr>
            <a:r>
              <a:rPr sz="1600" i="1" spc="-85" dirty="0">
                <a:latin typeface="Times New Roman"/>
                <a:cs typeface="Times New Roman"/>
              </a:rPr>
              <a:t>C</a:t>
            </a:r>
            <a:r>
              <a:rPr sz="1350" spc="-7" baseline="-24691" dirty="0">
                <a:latin typeface="Times New Roman"/>
                <a:cs typeface="Times New Roman"/>
              </a:rPr>
              <a:t>1</a:t>
            </a:r>
            <a:r>
              <a:rPr sz="1350" baseline="-24691" dirty="0">
                <a:latin typeface="Times New Roman"/>
                <a:cs typeface="Times New Roman"/>
              </a:rPr>
              <a:t>	</a:t>
            </a:r>
            <a:r>
              <a:rPr sz="1600" i="1" spc="15" dirty="0">
                <a:latin typeface="Times New Roman"/>
                <a:cs typeface="Times New Roman"/>
              </a:rPr>
              <a:t>C</a:t>
            </a:r>
            <a:r>
              <a:rPr sz="1350" spc="-7" baseline="-24691" dirty="0">
                <a:latin typeface="Times New Roman"/>
                <a:cs typeface="Times New Roman"/>
              </a:rPr>
              <a:t>2</a:t>
            </a:r>
            <a:endParaRPr sz="1350" baseline="-24691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160539" y="5555481"/>
            <a:ext cx="189753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i="1" spc="-15" dirty="0">
                <a:latin typeface="Times New Roman"/>
                <a:cs typeface="Times New Roman"/>
              </a:rPr>
              <a:t>K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607994" y="5634576"/>
            <a:ext cx="713441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9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..</a:t>
            </a:r>
            <a:r>
              <a:rPr sz="1600" spc="-5" dirty="0">
                <a:latin typeface="Times New Roman"/>
                <a:cs typeface="Times New Roman"/>
              </a:rPr>
              <a:t>. </a:t>
            </a: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spc="-20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458446" y="5724482"/>
            <a:ext cx="97118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289816" y="5634576"/>
            <a:ext cx="16136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Symbol"/>
                <a:cs typeface="Symbol"/>
              </a:rPr>
              <a:t>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603870" y="5634576"/>
            <a:ext cx="16136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Symbol"/>
                <a:cs typeface="Symbol"/>
              </a:rPr>
              <a:t>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695672" y="5634576"/>
            <a:ext cx="16136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6930838" y="35862"/>
            <a:ext cx="703788" cy="3836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7674148" y="63832"/>
            <a:ext cx="1370853" cy="4950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28270" indent="1270">
              <a:lnSpc>
                <a:spcPct val="100000"/>
              </a:lnSpc>
            </a:pP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Edite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d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wit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h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th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e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tria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l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versio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n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of Foxi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t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Advance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d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PD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F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Editor</a:t>
            </a:r>
            <a:endParaRPr sz="7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T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o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remov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e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thi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s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notice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,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visit:</a:t>
            </a:r>
            <a:endParaRPr sz="7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</a:pPr>
            <a:r>
              <a:rPr sz="700" b="1" u="sng" spc="-10" dirty="0">
                <a:solidFill>
                  <a:srgbClr val="AE6CAA"/>
                </a:solidFill>
                <a:latin typeface="Arial Narrow"/>
                <a:cs typeface="Arial Narrow"/>
                <a:hlinkClick r:id="rId4"/>
              </a:rPr>
              <a:t>www.foxitsoftware.com/shopping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63" name="object 63"/>
          <p:cNvSpPr txBox="1">
            <a:spLocks noGrp="1"/>
          </p:cNvSpPr>
          <p:nvPr>
            <p:ph type="sldNum" sz="quarter" idx="4294967295"/>
          </p:nvPr>
        </p:nvSpPr>
        <p:spPr>
          <a:xfrm>
            <a:off x="7998011" y="6110819"/>
            <a:ext cx="328706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5</a:t>
            </a:fld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74314" y="819050"/>
            <a:ext cx="0" cy="200364"/>
          </a:xfrm>
          <a:custGeom>
            <a:avLst/>
            <a:gdLst/>
            <a:ahLst/>
            <a:cxnLst/>
            <a:rect l="l" t="t" r="r" b="b"/>
            <a:pathLst>
              <a:path h="312419">
                <a:moveTo>
                  <a:pt x="0" y="0"/>
                </a:moveTo>
                <a:lnTo>
                  <a:pt x="0" y="31242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657709" y="806946"/>
            <a:ext cx="1629335" cy="3154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78130" algn="l"/>
              </a:tabLst>
            </a:pPr>
            <a:r>
              <a:rPr sz="1600" i="1" spc="-15" dirty="0">
                <a:latin typeface="Times New Roman"/>
                <a:cs typeface="Times New Roman"/>
              </a:rPr>
              <a:t>C	</a:t>
            </a:r>
            <a:r>
              <a:rPr sz="1600" spc="-10" dirty="0">
                <a:latin typeface="Symbol"/>
                <a:cs typeface="Symbol"/>
              </a:rPr>
              <a:t>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F</a:t>
            </a:r>
            <a:r>
              <a:rPr sz="1600" i="1" spc="-225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45" dirty="0">
                <a:latin typeface="Times New Roman"/>
                <a:cs typeface="Times New Roman"/>
              </a:rPr>
              <a:t>s</a:t>
            </a:r>
            <a:r>
              <a:rPr sz="1600" spc="-5" dirty="0">
                <a:latin typeface="Times New Roman"/>
                <a:cs typeface="Times New Roman"/>
              </a:rPr>
              <a:t>)</a:t>
            </a:r>
            <a:r>
              <a:rPr sz="2050" spc="-160" dirty="0">
                <a:latin typeface="Symbol"/>
                <a:cs typeface="Symbol"/>
              </a:rPr>
              <a:t>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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105" dirty="0">
                <a:latin typeface="Times New Roman"/>
                <a:cs typeface="Times New Roman"/>
              </a:rPr>
              <a:t> </a:t>
            </a:r>
            <a:r>
              <a:rPr sz="2050" spc="-165" dirty="0">
                <a:latin typeface="Symbol"/>
                <a:cs typeface="Symbol"/>
              </a:rPr>
              <a:t></a:t>
            </a:r>
            <a:endParaRPr sz="2050">
              <a:latin typeface="Symbol"/>
              <a:cs typeface="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89854" y="956489"/>
            <a:ext cx="248769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i="1" spc="45" dirty="0">
                <a:latin typeface="Times New Roman"/>
                <a:cs typeface="Times New Roman"/>
              </a:rPr>
              <a:t>s</a:t>
            </a:r>
            <a:r>
              <a:rPr sz="900" spc="45" dirty="0">
                <a:latin typeface="Symbol"/>
                <a:cs typeface="Symbol"/>
              </a:rPr>
              <a:t></a:t>
            </a:r>
            <a:r>
              <a:rPr sz="900" i="1" spc="-25" dirty="0">
                <a:latin typeface="Times New Roman"/>
                <a:cs typeface="Times New Roman"/>
              </a:rPr>
              <a:t>s</a:t>
            </a:r>
            <a:r>
              <a:rPr sz="1050" i="1" baseline="-15873" dirty="0">
                <a:latin typeface="Times New Roman"/>
                <a:cs typeface="Times New Roman"/>
              </a:rPr>
              <a:t>i</a:t>
            </a:r>
            <a:endParaRPr sz="1050" baseline="-15873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51752" y="816402"/>
            <a:ext cx="97118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i="1" dirty="0">
                <a:latin typeface="Times New Roman"/>
                <a:cs typeface="Times New Roman"/>
              </a:rPr>
              <a:t>n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21927" y="917049"/>
            <a:ext cx="1347694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100455" algn="l"/>
              </a:tabLst>
            </a:pPr>
            <a:r>
              <a:rPr sz="900" i="1" dirty="0">
                <a:latin typeface="Times New Roman"/>
                <a:cs typeface="Times New Roman"/>
              </a:rPr>
              <a:t>n 	i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057452" y="919721"/>
            <a:ext cx="235324" cy="0"/>
          </a:xfrm>
          <a:custGeom>
            <a:avLst/>
            <a:gdLst/>
            <a:ahLst/>
            <a:cxnLst/>
            <a:rect l="l" t="t" r="r" b="b"/>
            <a:pathLst>
              <a:path w="200025">
                <a:moveTo>
                  <a:pt x="0" y="0"/>
                </a:moveTo>
                <a:lnTo>
                  <a:pt x="199643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69711" y="762851"/>
            <a:ext cx="0" cy="313578"/>
          </a:xfrm>
          <a:custGeom>
            <a:avLst/>
            <a:gdLst/>
            <a:ahLst/>
            <a:cxnLst/>
            <a:rect l="l" t="t" r="r" b="b"/>
            <a:pathLst>
              <a:path h="488950">
                <a:moveTo>
                  <a:pt x="0" y="0"/>
                </a:moveTo>
                <a:lnTo>
                  <a:pt x="0" y="488442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312348" y="755358"/>
            <a:ext cx="1358153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30" dirty="0">
                <a:latin typeface="Symbol"/>
                <a:cs typeface="Symbol"/>
              </a:rPr>
              <a:t></a:t>
            </a:r>
            <a:r>
              <a:rPr sz="1600" i="1" dirty="0">
                <a:latin typeface="Times New Roman"/>
                <a:cs typeface="Times New Roman"/>
              </a:rPr>
              <a:t>F</a:t>
            </a:r>
            <a:r>
              <a:rPr sz="1600" i="1" spc="-225" dirty="0">
                <a:latin typeface="Times New Roman"/>
                <a:cs typeface="Times New Roman"/>
              </a:rPr>
              <a:t> </a:t>
            </a:r>
            <a:r>
              <a:rPr sz="1600" spc="65" dirty="0">
                <a:latin typeface="Times New Roman"/>
                <a:cs typeface="Times New Roman"/>
              </a:rPr>
              <a:t>(</a:t>
            </a:r>
            <a:r>
              <a:rPr sz="1600" i="1" spc="55" dirty="0">
                <a:latin typeface="Times New Roman"/>
                <a:cs typeface="Times New Roman"/>
              </a:rPr>
              <a:t>s</a:t>
            </a:r>
            <a:r>
              <a:rPr sz="1600" spc="5" dirty="0">
                <a:latin typeface="Times New Roman"/>
                <a:cs typeface="Times New Roman"/>
              </a:rPr>
              <a:t>)</a:t>
            </a:r>
            <a:r>
              <a:rPr sz="2000" spc="-140" dirty="0">
                <a:latin typeface="Symbol"/>
                <a:cs typeface="Symbol"/>
              </a:rPr>
              <a:t></a:t>
            </a:r>
            <a:r>
              <a:rPr sz="1600" i="1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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s</a:t>
            </a:r>
            <a:r>
              <a:rPr sz="1600" i="1" spc="110" dirty="0">
                <a:latin typeface="Times New Roman"/>
                <a:cs typeface="Times New Roman"/>
              </a:rPr>
              <a:t> </a:t>
            </a:r>
            <a:r>
              <a:rPr sz="2000" spc="-150" dirty="0">
                <a:latin typeface="Symbol"/>
                <a:cs typeface="Symbol"/>
              </a:rPr>
              <a:t></a:t>
            </a:r>
            <a:r>
              <a:rPr sz="2000" spc="130" dirty="0">
                <a:latin typeface="Times New Roman"/>
                <a:cs typeface="Times New Roman"/>
              </a:rPr>
              <a:t> </a:t>
            </a:r>
            <a:r>
              <a:rPr sz="2800" spc="-415" dirty="0">
                <a:latin typeface="Symbol"/>
                <a:cs typeface="Symbol"/>
              </a:rPr>
              <a:t></a:t>
            </a:r>
            <a:endParaRPr sz="280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785249" y="1013203"/>
            <a:ext cx="254747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i="1" spc="45" dirty="0">
                <a:latin typeface="Times New Roman"/>
                <a:cs typeface="Times New Roman"/>
              </a:rPr>
              <a:t>s</a:t>
            </a:r>
            <a:r>
              <a:rPr sz="900" spc="45" dirty="0">
                <a:latin typeface="Symbol"/>
                <a:cs typeface="Symbol"/>
              </a:rPr>
              <a:t></a:t>
            </a:r>
            <a:r>
              <a:rPr sz="900" i="1" spc="-35" dirty="0">
                <a:latin typeface="Times New Roman"/>
                <a:cs typeface="Times New Roman"/>
              </a:rPr>
              <a:t>s</a:t>
            </a:r>
            <a:r>
              <a:rPr sz="1350" i="1" baseline="-12345" dirty="0">
                <a:latin typeface="Times New Roman"/>
                <a:cs typeface="Times New Roman"/>
              </a:rPr>
              <a:t>i</a:t>
            </a:r>
            <a:endParaRPr sz="1350" baseline="-12345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462519" y="816453"/>
            <a:ext cx="97118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i="1" dirty="0">
                <a:latin typeface="Times New Roman"/>
                <a:cs typeface="Times New Roman"/>
              </a:rPr>
              <a:t>n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311853" y="917637"/>
            <a:ext cx="6723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i="1" dirty="0">
                <a:latin typeface="Times New Roman"/>
                <a:cs typeface="Times New Roman"/>
              </a:rPr>
              <a:t>i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885329" y="919721"/>
            <a:ext cx="123265" cy="0"/>
          </a:xfrm>
          <a:custGeom>
            <a:avLst/>
            <a:gdLst/>
            <a:ahLst/>
            <a:cxnLst/>
            <a:rect l="l" t="t" r="r" b="b"/>
            <a:pathLst>
              <a:path w="104775">
                <a:moveTo>
                  <a:pt x="0" y="0"/>
                </a:moveTo>
                <a:lnTo>
                  <a:pt x="104775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407779" y="916410"/>
            <a:ext cx="233082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i="1" spc="30" dirty="0">
                <a:latin typeface="Times New Roman"/>
                <a:cs typeface="Times New Roman"/>
              </a:rPr>
              <a:t>n</a:t>
            </a:r>
            <a:r>
              <a:rPr sz="900" spc="-70" dirty="0">
                <a:latin typeface="Symbol"/>
                <a:cs typeface="Symbol"/>
              </a:rPr>
              <a:t></a:t>
            </a:r>
            <a:r>
              <a:rPr sz="900" dirty="0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855297" y="939707"/>
            <a:ext cx="44076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250" dirty="0">
                <a:latin typeface="Times New Roman"/>
                <a:cs typeface="Times New Roman"/>
              </a:rPr>
              <a:t>1</a:t>
            </a:r>
            <a:r>
              <a:rPr sz="1600" dirty="0">
                <a:latin typeface="Times New Roman"/>
                <a:cs typeface="Times New Roman"/>
              </a:rPr>
              <a:t>!</a:t>
            </a:r>
            <a:r>
              <a:rPr sz="1600" spc="-16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ds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874183" y="757857"/>
            <a:ext cx="366806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1 </a:t>
            </a:r>
            <a:r>
              <a:rPr sz="1600" spc="-15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d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243890" y="836932"/>
            <a:ext cx="59690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82270" algn="l"/>
              </a:tabLst>
            </a:pPr>
            <a:r>
              <a:rPr sz="1600" i="1" dirty="0">
                <a:latin typeface="Times New Roman"/>
                <a:cs typeface="Times New Roman"/>
              </a:rPr>
              <a:t>C	</a:t>
            </a:r>
            <a:r>
              <a:rPr sz="1600" dirty="0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957916" y="1383980"/>
            <a:ext cx="339165" cy="0"/>
          </a:xfrm>
          <a:custGeom>
            <a:avLst/>
            <a:gdLst/>
            <a:ahLst/>
            <a:cxnLst/>
            <a:rect l="l" t="t" r="r" b="b"/>
            <a:pathLst>
              <a:path w="288289">
                <a:moveTo>
                  <a:pt x="0" y="0"/>
                </a:moveTo>
                <a:lnTo>
                  <a:pt x="288036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773269" y="1212937"/>
            <a:ext cx="0" cy="342900"/>
          </a:xfrm>
          <a:custGeom>
            <a:avLst/>
            <a:gdLst/>
            <a:ahLst/>
            <a:cxnLst/>
            <a:rect l="l" t="t" r="r" b="b"/>
            <a:pathLst>
              <a:path h="534669">
                <a:moveTo>
                  <a:pt x="0" y="0"/>
                </a:moveTo>
                <a:lnTo>
                  <a:pt x="0" y="534162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315907" y="1220032"/>
            <a:ext cx="1358153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25" dirty="0">
                <a:latin typeface="Symbol"/>
                <a:cs typeface="Symbol"/>
              </a:rPr>
              <a:t></a:t>
            </a:r>
            <a:r>
              <a:rPr sz="1600" i="1" dirty="0">
                <a:latin typeface="Times New Roman"/>
                <a:cs typeface="Times New Roman"/>
              </a:rPr>
              <a:t>F</a:t>
            </a:r>
            <a:r>
              <a:rPr sz="1600" i="1" spc="-225" dirty="0">
                <a:latin typeface="Times New Roman"/>
                <a:cs typeface="Times New Roman"/>
              </a:rPr>
              <a:t> </a:t>
            </a:r>
            <a:r>
              <a:rPr sz="1600" spc="65" dirty="0">
                <a:latin typeface="Times New Roman"/>
                <a:cs typeface="Times New Roman"/>
              </a:rPr>
              <a:t>(</a:t>
            </a:r>
            <a:r>
              <a:rPr sz="1600" i="1" spc="50" dirty="0">
                <a:latin typeface="Times New Roman"/>
                <a:cs typeface="Times New Roman"/>
              </a:rPr>
              <a:t>s</a:t>
            </a:r>
            <a:r>
              <a:rPr sz="1600" spc="5" dirty="0">
                <a:latin typeface="Times New Roman"/>
                <a:cs typeface="Times New Roman"/>
              </a:rPr>
              <a:t>)</a:t>
            </a:r>
            <a:r>
              <a:rPr sz="2050" spc="-155" dirty="0">
                <a:latin typeface="Symbol"/>
                <a:cs typeface="Symbol"/>
              </a:rPr>
              <a:t></a:t>
            </a:r>
            <a:r>
              <a:rPr sz="1600" i="1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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s</a:t>
            </a:r>
            <a:r>
              <a:rPr sz="1600" i="1" spc="110" dirty="0">
                <a:latin typeface="Times New Roman"/>
                <a:cs typeface="Times New Roman"/>
              </a:rPr>
              <a:t> </a:t>
            </a:r>
            <a:r>
              <a:rPr sz="2050" spc="-165" dirty="0">
                <a:latin typeface="Symbol"/>
                <a:cs typeface="Symbol"/>
              </a:rPr>
              <a:t></a:t>
            </a:r>
            <a:r>
              <a:rPr sz="2050" spc="120" dirty="0">
                <a:latin typeface="Times New Roman"/>
                <a:cs typeface="Times New Roman"/>
              </a:rPr>
              <a:t> </a:t>
            </a:r>
            <a:r>
              <a:rPr sz="2800" spc="-415" dirty="0">
                <a:latin typeface="Symbol"/>
                <a:cs typeface="Symbol"/>
              </a:rPr>
              <a:t></a:t>
            </a:r>
            <a:endParaRPr sz="2800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787913" y="1492097"/>
            <a:ext cx="25624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i="1" spc="50" dirty="0">
                <a:latin typeface="Times New Roman"/>
                <a:cs typeface="Times New Roman"/>
              </a:rPr>
              <a:t>s</a:t>
            </a:r>
            <a:r>
              <a:rPr sz="900" spc="45" dirty="0">
                <a:latin typeface="Symbol"/>
                <a:cs typeface="Symbol"/>
              </a:rPr>
              <a:t></a:t>
            </a:r>
            <a:r>
              <a:rPr sz="900" i="1" spc="-35" dirty="0">
                <a:latin typeface="Times New Roman"/>
                <a:cs typeface="Times New Roman"/>
              </a:rPr>
              <a:t>s</a:t>
            </a:r>
            <a:r>
              <a:rPr sz="1350" i="1" baseline="-15432" dirty="0">
                <a:latin typeface="Times New Roman"/>
                <a:cs typeface="Times New Roman"/>
              </a:rPr>
              <a:t>i</a:t>
            </a:r>
            <a:endParaRPr sz="1350" baseline="-15432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466123" y="1281224"/>
            <a:ext cx="97118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i="1" dirty="0">
                <a:latin typeface="Times New Roman"/>
                <a:cs typeface="Times New Roman"/>
              </a:rPr>
              <a:t>n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15518" y="1381870"/>
            <a:ext cx="67982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i="1" dirty="0">
                <a:latin typeface="Times New Roman"/>
                <a:cs typeface="Times New Roman"/>
              </a:rPr>
              <a:t>i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740973" y="1383980"/>
            <a:ext cx="145676" cy="0"/>
          </a:xfrm>
          <a:custGeom>
            <a:avLst/>
            <a:gdLst/>
            <a:ahLst/>
            <a:cxnLst/>
            <a:rect l="l" t="t" r="r" b="b"/>
            <a:pathLst>
              <a:path w="123825">
                <a:moveTo>
                  <a:pt x="0" y="0"/>
                </a:moveTo>
                <a:lnTo>
                  <a:pt x="123672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3238350" y="1380675"/>
            <a:ext cx="248024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i="1" spc="30" dirty="0">
                <a:latin typeface="Times New Roman"/>
                <a:cs typeface="Times New Roman"/>
              </a:rPr>
              <a:t>n</a:t>
            </a:r>
            <a:r>
              <a:rPr sz="900" spc="30" dirty="0">
                <a:latin typeface="Symbol"/>
                <a:cs typeface="Symbol"/>
              </a:rPr>
              <a:t></a:t>
            </a:r>
            <a:r>
              <a:rPr sz="900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736758" y="1391619"/>
            <a:ext cx="543859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25" dirty="0">
                <a:latin typeface="Times New Roman"/>
                <a:cs typeface="Times New Roman"/>
              </a:rPr>
              <a:t>2</a:t>
            </a:r>
            <a:r>
              <a:rPr sz="1600" dirty="0">
                <a:latin typeface="Times New Roman"/>
                <a:cs typeface="Times New Roman"/>
              </a:rPr>
              <a:t>!</a:t>
            </a:r>
            <a:r>
              <a:rPr sz="1600" spc="-16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d</a:t>
            </a:r>
            <a:r>
              <a:rPr sz="1600" i="1" spc="110" dirty="0">
                <a:latin typeface="Times New Roman"/>
                <a:cs typeface="Times New Roman"/>
              </a:rPr>
              <a:t>s</a:t>
            </a:r>
            <a:r>
              <a:rPr sz="1350" baseline="43209" dirty="0">
                <a:latin typeface="Times New Roman"/>
                <a:cs typeface="Times New Roman"/>
              </a:rPr>
              <a:t>2</a:t>
            </a:r>
            <a:endParaRPr sz="1350" baseline="43209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535082" y="1222604"/>
            <a:ext cx="605864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aseline="-34722" dirty="0">
                <a:latin typeface="Symbol"/>
                <a:cs typeface="Symbol"/>
              </a:rPr>
              <a:t></a:t>
            </a:r>
            <a:r>
              <a:rPr sz="2400" spc="254" baseline="-34722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  </a:t>
            </a:r>
            <a:r>
              <a:rPr sz="1600" i="1" dirty="0">
                <a:latin typeface="Times New Roman"/>
                <a:cs typeface="Times New Roman"/>
              </a:rPr>
              <a:t>d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074446" y="1303759"/>
            <a:ext cx="189753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i="1" dirty="0">
                <a:latin typeface="Times New Roman"/>
                <a:cs typeface="Times New Roman"/>
              </a:rPr>
              <a:t>C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146520" y="1209825"/>
            <a:ext cx="97118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32103" y="1798373"/>
            <a:ext cx="1086224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Times New Roman"/>
                <a:cs typeface="Times New Roman"/>
              </a:rPr>
              <a:t>or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in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general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006327" y="1865343"/>
            <a:ext cx="343647" cy="0"/>
          </a:xfrm>
          <a:custGeom>
            <a:avLst/>
            <a:gdLst/>
            <a:ahLst/>
            <a:cxnLst/>
            <a:rect l="l" t="t" r="r" b="b"/>
            <a:pathLst>
              <a:path w="292100">
                <a:moveTo>
                  <a:pt x="0" y="0"/>
                </a:moveTo>
                <a:lnTo>
                  <a:pt x="291846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827059" y="1694301"/>
            <a:ext cx="0" cy="342900"/>
          </a:xfrm>
          <a:custGeom>
            <a:avLst/>
            <a:gdLst/>
            <a:ahLst/>
            <a:cxnLst/>
            <a:rect l="l" t="t" r="r" b="b"/>
            <a:pathLst>
              <a:path h="534669">
                <a:moveTo>
                  <a:pt x="0" y="0"/>
                </a:moveTo>
                <a:lnTo>
                  <a:pt x="0" y="534162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4431253" y="1701395"/>
            <a:ext cx="1296894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i="1" dirty="0">
                <a:latin typeface="Times New Roman"/>
                <a:cs typeface="Times New Roman"/>
              </a:rPr>
              <a:t>F</a:t>
            </a:r>
            <a:r>
              <a:rPr sz="1600" i="1" spc="-225" dirty="0">
                <a:latin typeface="Times New Roman"/>
                <a:cs typeface="Times New Roman"/>
              </a:rPr>
              <a:t> </a:t>
            </a:r>
            <a:r>
              <a:rPr sz="1600" spc="65" dirty="0">
                <a:latin typeface="Times New Roman"/>
                <a:cs typeface="Times New Roman"/>
              </a:rPr>
              <a:t>(</a:t>
            </a:r>
            <a:r>
              <a:rPr sz="1600" i="1" spc="55" dirty="0">
                <a:latin typeface="Times New Roman"/>
                <a:cs typeface="Times New Roman"/>
              </a:rPr>
              <a:t>s</a:t>
            </a:r>
            <a:r>
              <a:rPr sz="1600" spc="5" dirty="0">
                <a:latin typeface="Times New Roman"/>
                <a:cs typeface="Times New Roman"/>
              </a:rPr>
              <a:t>)</a:t>
            </a:r>
            <a:r>
              <a:rPr sz="2050" spc="-160" dirty="0">
                <a:latin typeface="Symbol"/>
                <a:cs typeface="Symbol"/>
              </a:rPr>
              <a:t></a:t>
            </a:r>
            <a:r>
              <a:rPr sz="1600" i="1" dirty="0">
                <a:latin typeface="Times New Roman"/>
                <a:cs typeface="Times New Roman"/>
              </a:rPr>
              <a:t>s</a:t>
            </a:r>
            <a:r>
              <a:rPr sz="1600" i="1" spc="-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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s</a:t>
            </a:r>
            <a:r>
              <a:rPr sz="1600" i="1" spc="110" dirty="0">
                <a:latin typeface="Times New Roman"/>
                <a:cs typeface="Times New Roman"/>
              </a:rPr>
              <a:t> </a:t>
            </a:r>
            <a:r>
              <a:rPr sz="2050" spc="-165" dirty="0">
                <a:latin typeface="Symbol"/>
                <a:cs typeface="Symbol"/>
              </a:rPr>
              <a:t></a:t>
            </a:r>
            <a:r>
              <a:rPr sz="2050" spc="114" dirty="0">
                <a:latin typeface="Times New Roman"/>
                <a:cs typeface="Times New Roman"/>
              </a:rPr>
              <a:t> </a:t>
            </a:r>
            <a:r>
              <a:rPr sz="2800" spc="-415" dirty="0">
                <a:latin typeface="Symbol"/>
                <a:cs typeface="Symbol"/>
              </a:rPr>
              <a:t></a:t>
            </a:r>
            <a:endParaRPr sz="2800">
              <a:latin typeface="Symbol"/>
              <a:cs typeface="Symbo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369696" y="1701395"/>
            <a:ext cx="9188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30" dirty="0">
                <a:latin typeface="Symbol"/>
                <a:cs typeface="Symbol"/>
              </a:rPr>
              <a:t></a:t>
            </a:r>
            <a:endParaRPr sz="2800">
              <a:latin typeface="Symbol"/>
              <a:cs typeface="Symbo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841701" y="1973460"/>
            <a:ext cx="25624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i="1" spc="50" dirty="0">
                <a:latin typeface="Times New Roman"/>
                <a:cs typeface="Times New Roman"/>
              </a:rPr>
              <a:t>s</a:t>
            </a:r>
            <a:r>
              <a:rPr sz="900" spc="45" dirty="0">
                <a:latin typeface="Symbol"/>
                <a:cs typeface="Symbol"/>
              </a:rPr>
              <a:t></a:t>
            </a:r>
            <a:r>
              <a:rPr sz="900" i="1" spc="-35" dirty="0">
                <a:latin typeface="Times New Roman"/>
                <a:cs typeface="Times New Roman"/>
              </a:rPr>
              <a:t>s</a:t>
            </a:r>
            <a:r>
              <a:rPr sz="1350" i="1" baseline="-15432" dirty="0">
                <a:latin typeface="Times New Roman"/>
                <a:cs typeface="Times New Roman"/>
              </a:rPr>
              <a:t>i</a:t>
            </a:r>
            <a:endParaRPr sz="1350" baseline="-15432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518972" y="1762586"/>
            <a:ext cx="97118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i="1" dirty="0">
                <a:latin typeface="Times New Roman"/>
                <a:cs typeface="Times New Roman"/>
              </a:rPr>
              <a:t>n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369307" y="1863233"/>
            <a:ext cx="67982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i="1" dirty="0">
                <a:latin typeface="Times New Roman"/>
                <a:cs typeface="Times New Roman"/>
              </a:rPr>
              <a:t>i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778190" y="1872982"/>
            <a:ext cx="544606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i="1" spc="10" dirty="0">
                <a:latin typeface="Times New Roman"/>
                <a:cs typeface="Times New Roman"/>
              </a:rPr>
              <a:t>k</a:t>
            </a:r>
            <a:r>
              <a:rPr sz="1600" dirty="0">
                <a:latin typeface="Times New Roman"/>
                <a:cs typeface="Times New Roman"/>
              </a:rPr>
              <a:t>!</a:t>
            </a:r>
            <a:r>
              <a:rPr sz="1600" spc="-15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d</a:t>
            </a:r>
            <a:r>
              <a:rPr sz="1600" i="1" spc="110" dirty="0">
                <a:latin typeface="Times New Roman"/>
                <a:cs typeface="Times New Roman"/>
              </a:rPr>
              <a:t>s</a:t>
            </a:r>
            <a:r>
              <a:rPr sz="1350" i="1" baseline="43209" dirty="0">
                <a:latin typeface="Times New Roman"/>
                <a:cs typeface="Times New Roman"/>
              </a:rPr>
              <a:t>k</a:t>
            </a:r>
            <a:endParaRPr sz="1350" baseline="43209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194974" y="1691188"/>
            <a:ext cx="89647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i="1" dirty="0">
                <a:latin typeface="Times New Roman"/>
                <a:cs typeface="Times New Roman"/>
              </a:rPr>
              <a:t>k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275195" y="1862038"/>
            <a:ext cx="240553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i="1" spc="35" dirty="0">
                <a:latin typeface="Times New Roman"/>
                <a:cs typeface="Times New Roman"/>
              </a:rPr>
              <a:t>n</a:t>
            </a:r>
            <a:r>
              <a:rPr sz="900" spc="25" dirty="0">
                <a:latin typeface="Symbol"/>
                <a:cs typeface="Symbol"/>
              </a:rPr>
              <a:t></a:t>
            </a:r>
            <a:r>
              <a:rPr sz="900" i="1" dirty="0">
                <a:latin typeface="Times New Roman"/>
                <a:cs typeface="Times New Roman"/>
              </a:rPr>
              <a:t>k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782208" y="1865343"/>
            <a:ext cx="149412" cy="0"/>
          </a:xfrm>
          <a:custGeom>
            <a:avLst/>
            <a:gdLst/>
            <a:ahLst/>
            <a:cxnLst/>
            <a:rect l="l" t="t" r="r" b="b"/>
            <a:pathLst>
              <a:path w="127000">
                <a:moveTo>
                  <a:pt x="0" y="0"/>
                </a:moveTo>
                <a:lnTo>
                  <a:pt x="126619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3576200" y="1703967"/>
            <a:ext cx="613334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aseline="-34722" dirty="0">
                <a:latin typeface="Symbol"/>
                <a:cs typeface="Symbol"/>
              </a:rPr>
              <a:t></a:t>
            </a:r>
            <a:r>
              <a:rPr sz="2400" spc="292" baseline="-34722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 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d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111275" y="1785123"/>
            <a:ext cx="189753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i="1" dirty="0">
                <a:latin typeface="Times New Roman"/>
                <a:cs typeface="Times New Roman"/>
              </a:rPr>
              <a:t>C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32298" y="2353977"/>
            <a:ext cx="797859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i="1" u="heavy" spc="-10" dirty="0"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102685" y="2714692"/>
            <a:ext cx="674594" cy="0"/>
          </a:xfrm>
          <a:custGeom>
            <a:avLst/>
            <a:gdLst/>
            <a:ahLst/>
            <a:cxnLst/>
            <a:rect l="l" t="t" r="r" b="b"/>
            <a:pathLst>
              <a:path w="573405">
                <a:moveTo>
                  <a:pt x="0" y="0"/>
                </a:moveTo>
                <a:lnTo>
                  <a:pt x="573024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1235680" y="2631879"/>
            <a:ext cx="1823571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Times New Roman"/>
                <a:cs typeface="Times New Roman"/>
              </a:rPr>
              <a:t>Find 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600" i="1" spc="-5" dirty="0">
                <a:latin typeface="Times New Roman"/>
                <a:cs typeface="Times New Roman"/>
              </a:rPr>
              <a:t>f</a:t>
            </a:r>
            <a:r>
              <a:rPr sz="1600" i="1" spc="-1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(</a:t>
            </a:r>
            <a:r>
              <a:rPr sz="1600" i="1" spc="100" dirty="0">
                <a:latin typeface="Times New Roman"/>
                <a:cs typeface="Times New Roman"/>
              </a:rPr>
              <a:t>t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if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2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F</a:t>
            </a:r>
            <a:r>
              <a:rPr sz="1600" i="1" spc="-235" dirty="0">
                <a:latin typeface="Times New Roman"/>
                <a:cs typeface="Times New Roman"/>
              </a:rPr>
              <a:t> </a:t>
            </a:r>
            <a:r>
              <a:rPr sz="1600" spc="65" dirty="0">
                <a:latin typeface="Times New Roman"/>
                <a:cs typeface="Times New Roman"/>
              </a:rPr>
              <a:t>(</a:t>
            </a:r>
            <a:r>
              <a:rPr sz="1600" i="1" spc="50" dirty="0">
                <a:latin typeface="Times New Roman"/>
                <a:cs typeface="Times New Roman"/>
              </a:rPr>
              <a:t>s</a:t>
            </a:r>
            <a:r>
              <a:rPr sz="1600" dirty="0">
                <a:latin typeface="Times New Roman"/>
                <a:cs typeface="Times New Roman"/>
              </a:rPr>
              <a:t>)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095721" y="2722358"/>
            <a:ext cx="66936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65" dirty="0">
                <a:latin typeface="Times New Roman"/>
                <a:cs typeface="Times New Roman"/>
              </a:rPr>
              <a:t>(</a:t>
            </a:r>
            <a:r>
              <a:rPr sz="1600" i="1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</a:t>
            </a:r>
            <a:r>
              <a:rPr sz="1600" spc="-260" dirty="0">
                <a:latin typeface="Times New Roman"/>
                <a:cs typeface="Times New Roman"/>
              </a:rPr>
              <a:t> </a:t>
            </a:r>
            <a:r>
              <a:rPr sz="1600" spc="-125" dirty="0">
                <a:latin typeface="Times New Roman"/>
                <a:cs typeface="Times New Roman"/>
              </a:rPr>
              <a:t>1</a:t>
            </a:r>
            <a:r>
              <a:rPr sz="1600" spc="45" dirty="0">
                <a:latin typeface="Times New Roman"/>
                <a:cs typeface="Times New Roman"/>
              </a:rPr>
              <a:t>)</a:t>
            </a:r>
            <a:r>
              <a:rPr sz="1350" baseline="43209" dirty="0">
                <a:latin typeface="Times New Roman"/>
                <a:cs typeface="Times New Roman"/>
              </a:rPr>
              <a:t>3</a:t>
            </a:r>
            <a:endParaRPr sz="1350" baseline="43209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233838" y="2550732"/>
            <a:ext cx="44076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i="1" dirty="0">
                <a:latin typeface="Times New Roman"/>
                <a:cs typeface="Times New Roman"/>
              </a:rPr>
              <a:t>s</a:t>
            </a:r>
            <a:r>
              <a:rPr sz="1600" i="1" spc="-70" dirty="0">
                <a:latin typeface="Times New Roman"/>
                <a:cs typeface="Times New Roman"/>
              </a:rPr>
              <a:t> </a:t>
            </a:r>
            <a:r>
              <a:rPr sz="1600" spc="114" dirty="0">
                <a:latin typeface="Symbol"/>
                <a:cs typeface="Symbol"/>
              </a:rPr>
              <a:t></a:t>
            </a:r>
            <a:r>
              <a:rPr sz="1600" dirty="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2090568" y="3790307"/>
            <a:ext cx="0" cy="150681"/>
          </a:xfrm>
          <a:custGeom>
            <a:avLst/>
            <a:gdLst/>
            <a:ahLst/>
            <a:cxnLst/>
            <a:rect l="l" t="t" r="r" b="b"/>
            <a:pathLst>
              <a:path h="234950">
                <a:moveTo>
                  <a:pt x="0" y="0"/>
                </a:moveTo>
                <a:lnTo>
                  <a:pt x="0" y="234695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832133" y="3162757"/>
            <a:ext cx="3795806" cy="8361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i="1" u="heavy" spc="-10" dirty="0"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  <a:p>
            <a:pPr marL="380365">
              <a:lnSpc>
                <a:spcPct val="100000"/>
              </a:lnSpc>
              <a:spcBef>
                <a:spcPts val="720"/>
              </a:spcBef>
              <a:tabLst>
                <a:tab pos="1365885" algn="l"/>
                <a:tab pos="2092325" algn="l"/>
                <a:tab pos="2440305" algn="l"/>
                <a:tab pos="2851785" algn="l"/>
                <a:tab pos="3213100" algn="l"/>
              </a:tabLst>
            </a:pPr>
            <a:r>
              <a:rPr sz="1600" i="1" u="sng" dirty="0">
                <a:latin typeface="Times New Roman"/>
                <a:cs typeface="Times New Roman"/>
              </a:rPr>
              <a:t> </a:t>
            </a:r>
            <a:r>
              <a:rPr sz="1600" i="1" u="sng" spc="180" dirty="0">
                <a:latin typeface="Times New Roman"/>
                <a:cs typeface="Times New Roman"/>
              </a:rPr>
              <a:t> </a:t>
            </a:r>
            <a:r>
              <a:rPr sz="1600" i="1" u="sng" dirty="0">
                <a:latin typeface="Times New Roman"/>
                <a:cs typeface="Times New Roman"/>
              </a:rPr>
              <a:t>s</a:t>
            </a:r>
            <a:r>
              <a:rPr sz="1600" i="1" u="sng" spc="-75" dirty="0">
                <a:latin typeface="Times New Roman"/>
                <a:cs typeface="Times New Roman"/>
              </a:rPr>
              <a:t> </a:t>
            </a:r>
            <a:r>
              <a:rPr sz="1600" u="sng" spc="114" dirty="0">
                <a:latin typeface="Symbol"/>
                <a:cs typeface="Symbol"/>
              </a:rPr>
              <a:t></a:t>
            </a:r>
            <a:r>
              <a:rPr sz="1600" u="sng" dirty="0">
                <a:latin typeface="Times New Roman"/>
                <a:cs typeface="Times New Roman"/>
              </a:rPr>
              <a:t>1 </a:t>
            </a:r>
            <a:r>
              <a:rPr sz="1600" u="sng" spc="-20" dirty="0">
                <a:latin typeface="Times New Roman"/>
                <a:cs typeface="Times New Roman"/>
              </a:rPr>
              <a:t> 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2400" baseline="-34722" dirty="0">
                <a:latin typeface="Symbol"/>
                <a:cs typeface="Symbol"/>
              </a:rPr>
              <a:t></a:t>
            </a:r>
            <a:r>
              <a:rPr sz="2400" spc="-15" baseline="-34722" dirty="0">
                <a:latin typeface="Times New Roman"/>
                <a:cs typeface="Times New Roman"/>
              </a:rPr>
              <a:t> </a:t>
            </a:r>
            <a:r>
              <a:rPr sz="1600" i="1" u="sng" dirty="0">
                <a:latin typeface="Times New Roman"/>
                <a:cs typeface="Times New Roman"/>
              </a:rPr>
              <a:t> 	A  </a:t>
            </a:r>
            <a:r>
              <a:rPr sz="1600" i="1" u="sng" spc="140" dirty="0">
                <a:latin typeface="Times New Roman"/>
                <a:cs typeface="Times New Roman"/>
              </a:rPr>
              <a:t> </a:t>
            </a:r>
            <a:r>
              <a:rPr sz="1600" i="1" spc="-50" dirty="0">
                <a:latin typeface="Times New Roman"/>
                <a:cs typeface="Times New Roman"/>
              </a:rPr>
              <a:t> </a:t>
            </a:r>
            <a:r>
              <a:rPr sz="2400" baseline="-34722" dirty="0">
                <a:latin typeface="Symbol"/>
                <a:cs typeface="Symbol"/>
              </a:rPr>
              <a:t></a:t>
            </a:r>
            <a:r>
              <a:rPr sz="2400" spc="-89" baseline="-34722" dirty="0">
                <a:latin typeface="Times New Roman"/>
                <a:cs typeface="Times New Roman"/>
              </a:rPr>
              <a:t> </a:t>
            </a:r>
            <a:r>
              <a:rPr sz="1600" i="1" u="sng" dirty="0">
                <a:latin typeface="Times New Roman"/>
                <a:cs typeface="Times New Roman"/>
              </a:rPr>
              <a:t> 	B 	</a:t>
            </a:r>
            <a:r>
              <a:rPr sz="2400" baseline="-34722" dirty="0">
                <a:latin typeface="Symbol"/>
                <a:cs typeface="Symbol"/>
              </a:rPr>
              <a:t></a:t>
            </a:r>
            <a:r>
              <a:rPr sz="2400" spc="-89" baseline="-34722" dirty="0">
                <a:latin typeface="Times New Roman"/>
                <a:cs typeface="Times New Roman"/>
              </a:rPr>
              <a:t> </a:t>
            </a:r>
            <a:r>
              <a:rPr sz="1600" i="1" u="sng" dirty="0">
                <a:latin typeface="Times New Roman"/>
                <a:cs typeface="Times New Roman"/>
              </a:rPr>
              <a:t> 	C 	</a:t>
            </a:r>
            <a:endParaRPr sz="1600">
              <a:latin typeface="Times New Roman"/>
              <a:cs typeface="Times New Roman"/>
            </a:endParaRPr>
          </a:p>
          <a:p>
            <a:pPr marL="387350">
              <a:lnSpc>
                <a:spcPct val="100000"/>
              </a:lnSpc>
              <a:spcBef>
                <a:spcPts val="310"/>
              </a:spcBef>
              <a:tabLst>
                <a:tab pos="1175385" algn="l"/>
                <a:tab pos="1866900" algn="l"/>
                <a:tab pos="2646680" algn="l"/>
              </a:tabLst>
            </a:pPr>
            <a:r>
              <a:rPr sz="1600" spc="70" dirty="0">
                <a:latin typeface="Times New Roman"/>
                <a:cs typeface="Times New Roman"/>
              </a:rPr>
              <a:t>(</a:t>
            </a:r>
            <a:r>
              <a:rPr sz="1600" i="1" dirty="0">
                <a:latin typeface="Times New Roman"/>
                <a:cs typeface="Times New Roman"/>
              </a:rPr>
              <a:t>s</a:t>
            </a:r>
            <a:r>
              <a:rPr sz="1600" i="1" spc="-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</a:t>
            </a:r>
            <a:r>
              <a:rPr sz="1600" spc="-260" dirty="0">
                <a:latin typeface="Times New Roman"/>
                <a:cs typeface="Times New Roman"/>
              </a:rPr>
              <a:t> </a:t>
            </a:r>
            <a:r>
              <a:rPr sz="1600" spc="-125" dirty="0">
                <a:latin typeface="Times New Roman"/>
                <a:cs typeface="Times New Roman"/>
              </a:rPr>
              <a:t>1</a:t>
            </a:r>
            <a:r>
              <a:rPr sz="1600" spc="45" dirty="0">
                <a:latin typeface="Times New Roman"/>
                <a:cs typeface="Times New Roman"/>
              </a:rPr>
              <a:t>)</a:t>
            </a:r>
            <a:r>
              <a:rPr sz="1350" baseline="43209" dirty="0">
                <a:latin typeface="Times New Roman"/>
                <a:cs typeface="Times New Roman"/>
              </a:rPr>
              <a:t>3	</a:t>
            </a:r>
            <a:r>
              <a:rPr sz="1600" spc="65" dirty="0">
                <a:latin typeface="Times New Roman"/>
                <a:cs typeface="Times New Roman"/>
              </a:rPr>
              <a:t>(</a:t>
            </a:r>
            <a:r>
              <a:rPr sz="1600" i="1" dirty="0">
                <a:latin typeface="Times New Roman"/>
                <a:cs typeface="Times New Roman"/>
              </a:rPr>
              <a:t>s</a:t>
            </a:r>
            <a:r>
              <a:rPr sz="1600" i="1" spc="-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</a:t>
            </a:r>
            <a:r>
              <a:rPr sz="1600" spc="-260" dirty="0">
                <a:latin typeface="Times New Roman"/>
                <a:cs typeface="Times New Roman"/>
              </a:rPr>
              <a:t> </a:t>
            </a:r>
            <a:r>
              <a:rPr sz="1600" spc="-125" dirty="0">
                <a:latin typeface="Times New Roman"/>
                <a:cs typeface="Times New Roman"/>
              </a:rPr>
              <a:t>1</a:t>
            </a:r>
            <a:r>
              <a:rPr sz="1600" dirty="0">
                <a:latin typeface="Times New Roman"/>
                <a:cs typeface="Times New Roman"/>
              </a:rPr>
              <a:t>)	</a:t>
            </a:r>
            <a:r>
              <a:rPr sz="1600" spc="65" dirty="0">
                <a:latin typeface="Times New Roman"/>
                <a:cs typeface="Times New Roman"/>
              </a:rPr>
              <a:t>(</a:t>
            </a:r>
            <a:r>
              <a:rPr sz="1600" i="1" dirty="0">
                <a:latin typeface="Times New Roman"/>
                <a:cs typeface="Times New Roman"/>
              </a:rPr>
              <a:t>s</a:t>
            </a:r>
            <a:r>
              <a:rPr sz="1600" i="1" spc="-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</a:t>
            </a:r>
            <a:r>
              <a:rPr sz="1600" spc="-260" dirty="0">
                <a:latin typeface="Times New Roman"/>
                <a:cs typeface="Times New Roman"/>
              </a:rPr>
              <a:t> </a:t>
            </a:r>
            <a:r>
              <a:rPr sz="1600" spc="-125" dirty="0">
                <a:latin typeface="Times New Roman"/>
                <a:cs typeface="Times New Roman"/>
              </a:rPr>
              <a:t>1</a:t>
            </a:r>
            <a:r>
              <a:rPr sz="1600" spc="75" dirty="0">
                <a:latin typeface="Times New Roman"/>
                <a:cs typeface="Times New Roman"/>
              </a:rPr>
              <a:t>)</a:t>
            </a:r>
            <a:r>
              <a:rPr sz="1350" baseline="43209" dirty="0">
                <a:latin typeface="Times New Roman"/>
                <a:cs typeface="Times New Roman"/>
              </a:rPr>
              <a:t>2	</a:t>
            </a:r>
            <a:r>
              <a:rPr sz="1600" spc="65" dirty="0">
                <a:latin typeface="Times New Roman"/>
                <a:cs typeface="Times New Roman"/>
              </a:rPr>
              <a:t>(</a:t>
            </a:r>
            <a:r>
              <a:rPr sz="1600" i="1" dirty="0">
                <a:latin typeface="Times New Roman"/>
                <a:cs typeface="Times New Roman"/>
              </a:rPr>
              <a:t>s</a:t>
            </a:r>
            <a:r>
              <a:rPr sz="1600" i="1" spc="-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</a:t>
            </a:r>
            <a:r>
              <a:rPr sz="1600" spc="-260" dirty="0">
                <a:latin typeface="Times New Roman"/>
                <a:cs typeface="Times New Roman"/>
              </a:rPr>
              <a:t> </a:t>
            </a:r>
            <a:r>
              <a:rPr sz="1600" spc="-125" dirty="0">
                <a:latin typeface="Times New Roman"/>
                <a:cs typeface="Times New Roman"/>
              </a:rPr>
              <a:t>1</a:t>
            </a:r>
            <a:r>
              <a:rPr sz="1600" spc="45" dirty="0">
                <a:latin typeface="Times New Roman"/>
                <a:cs typeface="Times New Roman"/>
              </a:rPr>
              <a:t>)</a:t>
            </a:r>
            <a:r>
              <a:rPr sz="1350" baseline="43209" dirty="0">
                <a:latin typeface="Times New Roman"/>
                <a:cs typeface="Times New Roman"/>
              </a:rPr>
              <a:t>3</a:t>
            </a:r>
            <a:endParaRPr sz="1350" baseline="43209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254536" y="3782904"/>
            <a:ext cx="1666688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031875" algn="l"/>
              </a:tabLst>
            </a:pPr>
            <a:r>
              <a:rPr sz="1600" i="1" spc="-15" dirty="0">
                <a:latin typeface="Times New Roman"/>
                <a:cs typeface="Times New Roman"/>
              </a:rPr>
              <a:t>C</a:t>
            </a:r>
            <a:r>
              <a:rPr sz="1600" i="1" spc="5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0" dirty="0">
                <a:latin typeface="Times New Roman"/>
                <a:cs typeface="Times New Roman"/>
              </a:rPr>
              <a:t> </a:t>
            </a:r>
            <a:r>
              <a:rPr sz="1600" spc="100" dirty="0">
                <a:latin typeface="Symbol"/>
                <a:cs typeface="Symbol"/>
              </a:rPr>
              <a:t></a:t>
            </a:r>
            <a:r>
              <a:rPr sz="1600" spc="-10" dirty="0">
                <a:latin typeface="Times New Roman"/>
                <a:cs typeface="Times New Roman"/>
              </a:rPr>
              <a:t>1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10" dirty="0">
                <a:latin typeface="Symbol"/>
                <a:cs typeface="Symbol"/>
              </a:rPr>
              <a:t>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Symbol"/>
                <a:cs typeface="Symbol"/>
              </a:rPr>
              <a:t></a:t>
            </a:r>
            <a:r>
              <a:rPr sz="1600" spc="-10" dirty="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106154" y="3877993"/>
            <a:ext cx="30853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i="1" spc="35" dirty="0">
                <a:latin typeface="Times New Roman"/>
                <a:cs typeface="Times New Roman"/>
              </a:rPr>
              <a:t>s</a:t>
            </a:r>
            <a:r>
              <a:rPr sz="900" spc="25" dirty="0">
                <a:latin typeface="Symbol"/>
                <a:cs typeface="Symbol"/>
              </a:rPr>
              <a:t></a:t>
            </a:r>
            <a:r>
              <a:rPr sz="900" spc="-10" dirty="0">
                <a:latin typeface="Symbol"/>
                <a:cs typeface="Symbol"/>
              </a:rPr>
              <a:t></a:t>
            </a:r>
            <a:r>
              <a:rPr sz="900" spc="-5" dirty="0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1851212" y="4216448"/>
            <a:ext cx="236071" cy="0"/>
          </a:xfrm>
          <a:custGeom>
            <a:avLst/>
            <a:gdLst/>
            <a:ahLst/>
            <a:cxnLst/>
            <a:rect l="l" t="t" r="r" b="b"/>
            <a:pathLst>
              <a:path w="200660">
                <a:moveTo>
                  <a:pt x="0" y="0"/>
                </a:moveTo>
                <a:lnTo>
                  <a:pt x="200406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677758" y="4059578"/>
            <a:ext cx="0" cy="313578"/>
          </a:xfrm>
          <a:custGeom>
            <a:avLst/>
            <a:gdLst/>
            <a:ahLst/>
            <a:cxnLst/>
            <a:rect l="l" t="t" r="r" b="b"/>
            <a:pathLst>
              <a:path h="488950">
                <a:moveTo>
                  <a:pt x="0" y="0"/>
                </a:moveTo>
                <a:lnTo>
                  <a:pt x="0" y="488441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679986" y="4216448"/>
            <a:ext cx="123265" cy="0"/>
          </a:xfrm>
          <a:custGeom>
            <a:avLst/>
            <a:gdLst/>
            <a:ahLst/>
            <a:cxnLst/>
            <a:rect l="l" t="t" r="r" b="b"/>
            <a:pathLst>
              <a:path w="104775">
                <a:moveTo>
                  <a:pt x="0" y="0"/>
                </a:moveTo>
                <a:lnTo>
                  <a:pt x="104495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1269746" y="4054806"/>
            <a:ext cx="2080559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517015" algn="l"/>
              </a:tabLst>
            </a:pPr>
            <a:r>
              <a:rPr sz="1600" i="1" spc="-10" dirty="0">
                <a:latin typeface="Times New Roman"/>
                <a:cs typeface="Times New Roman"/>
              </a:rPr>
              <a:t>B </a:t>
            </a:r>
            <a:r>
              <a:rPr sz="1600" spc="-10" dirty="0">
                <a:latin typeface="Symbol"/>
                <a:cs typeface="Symbol"/>
              </a:rPr>
              <a:t>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2400" spc="-15" baseline="34722" dirty="0">
                <a:latin typeface="Times New Roman"/>
                <a:cs typeface="Times New Roman"/>
              </a:rPr>
              <a:t>1</a:t>
            </a:r>
            <a:r>
              <a:rPr sz="2400" baseline="34722" dirty="0">
                <a:latin typeface="Times New Roman"/>
                <a:cs typeface="Times New Roman"/>
              </a:rPr>
              <a:t> </a:t>
            </a:r>
            <a:r>
              <a:rPr sz="2400" spc="-232" baseline="34722" dirty="0">
                <a:latin typeface="Times New Roman"/>
                <a:cs typeface="Times New Roman"/>
              </a:rPr>
              <a:t> </a:t>
            </a:r>
            <a:r>
              <a:rPr sz="2400" i="1" spc="-15" baseline="34722" dirty="0">
                <a:latin typeface="Times New Roman"/>
                <a:cs typeface="Times New Roman"/>
              </a:rPr>
              <a:t>d</a:t>
            </a:r>
            <a:r>
              <a:rPr sz="2400" i="1" baseline="34722" dirty="0">
                <a:latin typeface="Times New Roman"/>
                <a:cs typeface="Times New Roman"/>
              </a:rPr>
              <a:t> </a:t>
            </a:r>
            <a:r>
              <a:rPr sz="2400" i="1" spc="-165" baseline="34722" dirty="0">
                <a:latin typeface="Times New Roman"/>
                <a:cs typeface="Times New Roman"/>
              </a:rPr>
              <a:t> </a:t>
            </a:r>
            <a:r>
              <a:rPr sz="2000" spc="-145" dirty="0">
                <a:latin typeface="Symbol"/>
                <a:cs typeface="Symbol"/>
              </a:rPr>
              <a:t>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0" dirty="0">
                <a:latin typeface="Times New Roman"/>
                <a:cs typeface="Times New Roman"/>
              </a:rPr>
              <a:t> </a:t>
            </a:r>
            <a:r>
              <a:rPr sz="1600" spc="100" dirty="0">
                <a:latin typeface="Symbol"/>
                <a:cs typeface="Symbol"/>
              </a:rPr>
              <a:t></a:t>
            </a:r>
            <a:r>
              <a:rPr sz="1600" spc="-85" dirty="0">
                <a:latin typeface="Times New Roman"/>
                <a:cs typeface="Times New Roman"/>
              </a:rPr>
              <a:t>1</a:t>
            </a:r>
            <a:r>
              <a:rPr sz="2000" spc="-150" dirty="0">
                <a:latin typeface="Symbol"/>
                <a:cs typeface="Symbol"/>
              </a:rPr>
              <a:t>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1600" spc="-10" dirty="0">
                <a:latin typeface="Symbol"/>
                <a:cs typeface="Symbol"/>
              </a:rPr>
              <a:t></a:t>
            </a:r>
            <a:r>
              <a:rPr sz="1600" spc="-204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649789" y="4236567"/>
            <a:ext cx="44076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260" dirty="0">
                <a:latin typeface="Times New Roman"/>
                <a:cs typeface="Times New Roman"/>
              </a:rPr>
              <a:t>1</a:t>
            </a:r>
            <a:r>
              <a:rPr sz="1600" spc="-10" dirty="0">
                <a:latin typeface="Times New Roman"/>
                <a:cs typeface="Times New Roman"/>
              </a:rPr>
              <a:t>!</a:t>
            </a:r>
            <a:r>
              <a:rPr sz="1600" spc="-160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ds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692399" y="4309997"/>
            <a:ext cx="309282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i="1" spc="45" dirty="0">
                <a:latin typeface="Times New Roman"/>
                <a:cs typeface="Times New Roman"/>
              </a:rPr>
              <a:t>s</a:t>
            </a:r>
            <a:r>
              <a:rPr sz="900" spc="20" dirty="0">
                <a:latin typeface="Symbol"/>
                <a:cs typeface="Symbol"/>
              </a:rPr>
              <a:t></a:t>
            </a:r>
            <a:r>
              <a:rPr sz="900" spc="-10" dirty="0">
                <a:latin typeface="Symbol"/>
                <a:cs typeface="Symbol"/>
              </a:rPr>
              <a:t></a:t>
            </a:r>
            <a:r>
              <a:rPr sz="900" spc="-5" dirty="0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1896930" y="4656272"/>
            <a:ext cx="339165" cy="0"/>
          </a:xfrm>
          <a:custGeom>
            <a:avLst/>
            <a:gdLst/>
            <a:ahLst/>
            <a:cxnLst/>
            <a:rect l="l" t="t" r="r" b="b"/>
            <a:pathLst>
              <a:path w="288289">
                <a:moveTo>
                  <a:pt x="0" y="0"/>
                </a:moveTo>
                <a:lnTo>
                  <a:pt x="288035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827468" y="4485229"/>
            <a:ext cx="0" cy="342900"/>
          </a:xfrm>
          <a:custGeom>
            <a:avLst/>
            <a:gdLst/>
            <a:ahLst/>
            <a:cxnLst/>
            <a:rect l="l" t="t" r="r" b="b"/>
            <a:pathLst>
              <a:path h="534670">
                <a:moveTo>
                  <a:pt x="0" y="0"/>
                </a:moveTo>
                <a:lnTo>
                  <a:pt x="0" y="534161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574228" y="4656272"/>
            <a:ext cx="236071" cy="0"/>
          </a:xfrm>
          <a:custGeom>
            <a:avLst/>
            <a:gdLst/>
            <a:ahLst/>
            <a:cxnLst/>
            <a:rect l="l" t="t" r="r" b="b"/>
            <a:pathLst>
              <a:path w="200660">
                <a:moveTo>
                  <a:pt x="0" y="0"/>
                </a:moveTo>
                <a:lnTo>
                  <a:pt x="200406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101353" y="4499890"/>
            <a:ext cx="0" cy="312764"/>
          </a:xfrm>
          <a:custGeom>
            <a:avLst/>
            <a:gdLst/>
            <a:ahLst/>
            <a:cxnLst/>
            <a:rect l="l" t="t" r="r" b="b"/>
            <a:pathLst>
              <a:path h="487679">
                <a:moveTo>
                  <a:pt x="0" y="0"/>
                </a:moveTo>
                <a:lnTo>
                  <a:pt x="0" y="487679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394935" y="4656272"/>
            <a:ext cx="127747" cy="0"/>
          </a:xfrm>
          <a:custGeom>
            <a:avLst/>
            <a:gdLst/>
            <a:ahLst/>
            <a:cxnLst/>
            <a:rect l="l" t="t" r="r" b="b"/>
            <a:pathLst>
              <a:path w="108585">
                <a:moveTo>
                  <a:pt x="0" y="0"/>
                </a:moveTo>
                <a:lnTo>
                  <a:pt x="108343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679987" y="4656272"/>
            <a:ext cx="145676" cy="0"/>
          </a:xfrm>
          <a:custGeom>
            <a:avLst/>
            <a:gdLst/>
            <a:ahLst/>
            <a:cxnLst/>
            <a:rect l="l" t="t" r="r" b="b"/>
            <a:pathLst>
              <a:path w="123825">
                <a:moveTo>
                  <a:pt x="0" y="0"/>
                </a:moveTo>
                <a:lnTo>
                  <a:pt x="123609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2256715" y="4543986"/>
            <a:ext cx="589429" cy="3154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50" spc="-150" dirty="0">
                <a:latin typeface="Symbol"/>
                <a:cs typeface="Symbol"/>
              </a:rPr>
              <a:t>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114" dirty="0">
                <a:latin typeface="Symbol"/>
                <a:cs typeface="Symbol"/>
              </a:rPr>
              <a:t></a:t>
            </a:r>
            <a:r>
              <a:rPr sz="1600" spc="-85" dirty="0">
                <a:latin typeface="Times New Roman"/>
                <a:cs typeface="Times New Roman"/>
              </a:rPr>
              <a:t>1</a:t>
            </a:r>
            <a:r>
              <a:rPr sz="2050" spc="-165" dirty="0">
                <a:latin typeface="Symbol"/>
                <a:cs typeface="Symbol"/>
              </a:rPr>
              <a:t></a:t>
            </a:r>
            <a:endParaRPr sz="2050">
              <a:latin typeface="Symbol"/>
              <a:cs typeface="Symbo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190016" y="4495086"/>
            <a:ext cx="1606924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095375" algn="l"/>
              </a:tabLst>
            </a:pPr>
            <a:r>
              <a:rPr sz="1600" spc="-10" dirty="0">
                <a:latin typeface="Symbol"/>
                <a:cs typeface="Symbol"/>
              </a:rPr>
              <a:t>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2400" spc="-15" baseline="34722" dirty="0">
                <a:latin typeface="Times New Roman"/>
                <a:cs typeface="Times New Roman"/>
              </a:rPr>
              <a:t>1</a:t>
            </a:r>
            <a:r>
              <a:rPr sz="2400" baseline="34722" dirty="0">
                <a:latin typeface="Times New Roman"/>
                <a:cs typeface="Times New Roman"/>
              </a:rPr>
              <a:t> </a:t>
            </a:r>
            <a:r>
              <a:rPr sz="2400" spc="-187" baseline="34722" dirty="0">
                <a:latin typeface="Times New Roman"/>
                <a:cs typeface="Times New Roman"/>
              </a:rPr>
              <a:t> </a:t>
            </a:r>
            <a:r>
              <a:rPr sz="2400" i="1" spc="-15" baseline="34722" dirty="0">
                <a:latin typeface="Times New Roman"/>
                <a:cs typeface="Times New Roman"/>
              </a:rPr>
              <a:t>d</a:t>
            </a:r>
            <a:r>
              <a:rPr sz="2400" i="1" baseline="34722" dirty="0">
                <a:latin typeface="Times New Roman"/>
                <a:cs typeface="Times New Roman"/>
              </a:rPr>
              <a:t> </a:t>
            </a:r>
            <a:r>
              <a:rPr sz="2400" i="1" spc="-150" baseline="34722" dirty="0">
                <a:latin typeface="Times New Roman"/>
                <a:cs typeface="Times New Roman"/>
              </a:rPr>
              <a:t> </a:t>
            </a:r>
            <a:r>
              <a:rPr sz="1600" spc="-150" dirty="0">
                <a:latin typeface="Times New Roman"/>
                <a:cs typeface="Times New Roman"/>
              </a:rPr>
              <a:t>(</a:t>
            </a:r>
            <a:r>
              <a:rPr sz="1600" spc="-135" dirty="0">
                <a:latin typeface="Times New Roman"/>
                <a:cs typeface="Times New Roman"/>
              </a:rPr>
              <a:t>1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10" dirty="0">
                <a:latin typeface="Symbol"/>
                <a:cs typeface="Symbol"/>
              </a:rPr>
              <a:t>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391692" y="4676847"/>
            <a:ext cx="421341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Times New Roman"/>
                <a:cs typeface="Times New Roman"/>
              </a:rPr>
              <a:t>2 </a:t>
            </a:r>
            <a:r>
              <a:rPr sz="1600" i="1" spc="-10" dirty="0">
                <a:latin typeface="Times New Roman"/>
                <a:cs typeface="Times New Roman"/>
              </a:rPr>
              <a:t>ds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676818" y="4676978"/>
            <a:ext cx="458694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40" dirty="0">
                <a:latin typeface="Times New Roman"/>
                <a:cs typeface="Times New Roman"/>
              </a:rPr>
              <a:t>2</a:t>
            </a:r>
            <a:r>
              <a:rPr sz="1600" spc="-10" dirty="0">
                <a:latin typeface="Times New Roman"/>
                <a:cs typeface="Times New Roman"/>
              </a:rPr>
              <a:t>!</a:t>
            </a:r>
            <a:r>
              <a:rPr sz="1600" spc="-160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ds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280622" y="4495216"/>
            <a:ext cx="799353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i="1" spc="-15" baseline="-34722" dirty="0">
                <a:latin typeface="Times New Roman"/>
                <a:cs typeface="Times New Roman"/>
              </a:rPr>
              <a:t>A</a:t>
            </a:r>
            <a:r>
              <a:rPr sz="2400" i="1" spc="-120" baseline="-34722" dirty="0">
                <a:latin typeface="Times New Roman"/>
                <a:cs typeface="Times New Roman"/>
              </a:rPr>
              <a:t> </a:t>
            </a:r>
            <a:r>
              <a:rPr sz="2400" spc="-15" baseline="-34722" dirty="0">
                <a:latin typeface="Symbol"/>
                <a:cs typeface="Symbol"/>
              </a:rPr>
              <a:t></a:t>
            </a:r>
            <a:r>
              <a:rPr sz="2400" spc="254" baseline="-34722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</a:t>
            </a:r>
            <a:r>
              <a:rPr sz="1600" dirty="0">
                <a:latin typeface="Times New Roman"/>
                <a:cs typeface="Times New Roman"/>
              </a:rPr>
              <a:t>  </a:t>
            </a:r>
            <a:r>
              <a:rPr sz="1600" i="1" spc="-10" dirty="0">
                <a:latin typeface="Times New Roman"/>
                <a:cs typeface="Times New Roman"/>
              </a:rPr>
              <a:t>d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116040" y="4749729"/>
            <a:ext cx="309282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i="1" spc="50" dirty="0">
                <a:latin typeface="Times New Roman"/>
                <a:cs typeface="Times New Roman"/>
              </a:rPr>
              <a:t>s</a:t>
            </a:r>
            <a:r>
              <a:rPr sz="900" spc="30" dirty="0">
                <a:latin typeface="Symbol"/>
                <a:cs typeface="Symbol"/>
              </a:rPr>
              <a:t></a:t>
            </a:r>
            <a:r>
              <a:rPr sz="900" spc="-10" dirty="0">
                <a:latin typeface="Symbol"/>
                <a:cs typeface="Symbol"/>
              </a:rPr>
              <a:t></a:t>
            </a:r>
            <a:r>
              <a:rPr sz="900" dirty="0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842200" y="4764389"/>
            <a:ext cx="309282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i="1" spc="50" dirty="0">
                <a:latin typeface="Times New Roman"/>
                <a:cs typeface="Times New Roman"/>
              </a:rPr>
              <a:t>s</a:t>
            </a:r>
            <a:r>
              <a:rPr sz="900" spc="25" dirty="0">
                <a:latin typeface="Symbol"/>
                <a:cs typeface="Symbol"/>
              </a:rPr>
              <a:t></a:t>
            </a:r>
            <a:r>
              <a:rPr sz="900" spc="-5" dirty="0">
                <a:latin typeface="Symbol"/>
                <a:cs typeface="Symbol"/>
              </a:rPr>
              <a:t></a:t>
            </a:r>
            <a:r>
              <a:rPr sz="900" dirty="0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2123186" y="4663887"/>
            <a:ext cx="97118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2085534" y="4482093"/>
            <a:ext cx="97118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1841350" y="5087788"/>
            <a:ext cx="683559" cy="0"/>
          </a:xfrm>
          <a:custGeom>
            <a:avLst/>
            <a:gdLst/>
            <a:ahLst/>
            <a:cxnLst/>
            <a:rect l="l" t="t" r="r" b="b"/>
            <a:pathLst>
              <a:path w="581025">
                <a:moveTo>
                  <a:pt x="0" y="0"/>
                </a:moveTo>
                <a:lnTo>
                  <a:pt x="580644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755751" y="5087788"/>
            <a:ext cx="674594" cy="0"/>
          </a:xfrm>
          <a:custGeom>
            <a:avLst/>
            <a:gdLst/>
            <a:ahLst/>
            <a:cxnLst/>
            <a:rect l="l" t="t" r="r" b="b"/>
            <a:pathLst>
              <a:path w="573405">
                <a:moveTo>
                  <a:pt x="0" y="0"/>
                </a:moveTo>
                <a:lnTo>
                  <a:pt x="573024" y="0"/>
                </a:lnTo>
              </a:path>
            </a:pathLst>
          </a:custGeom>
          <a:ln w="63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 txBox="1"/>
          <p:nvPr/>
        </p:nvSpPr>
        <p:spPr>
          <a:xfrm>
            <a:off x="832238" y="5005225"/>
            <a:ext cx="965947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Times New Roman"/>
                <a:cs typeface="Times New Roman"/>
              </a:rPr>
              <a:t>So </a:t>
            </a:r>
            <a:r>
              <a:rPr sz="1400" spc="-120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F</a:t>
            </a:r>
            <a:r>
              <a:rPr sz="1600" i="1" spc="-235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(</a:t>
            </a:r>
            <a:r>
              <a:rPr sz="1600" i="1" spc="45" dirty="0">
                <a:latin typeface="Times New Roman"/>
                <a:cs typeface="Times New Roman"/>
              </a:rPr>
              <a:t>s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1834523" y="5095520"/>
            <a:ext cx="1584512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89305" algn="l"/>
              </a:tabLst>
            </a:pPr>
            <a:r>
              <a:rPr sz="1600" spc="55" dirty="0">
                <a:latin typeface="Times New Roman"/>
                <a:cs typeface="Times New Roman"/>
              </a:rPr>
              <a:t>(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254" dirty="0">
                <a:latin typeface="Times New Roman"/>
                <a:cs typeface="Times New Roman"/>
              </a:rPr>
              <a:t> </a:t>
            </a:r>
            <a:r>
              <a:rPr sz="1600" spc="-140" dirty="0">
                <a:latin typeface="Times New Roman"/>
                <a:cs typeface="Times New Roman"/>
              </a:rPr>
              <a:t>1</a:t>
            </a:r>
            <a:r>
              <a:rPr sz="1600" spc="70" dirty="0">
                <a:latin typeface="Times New Roman"/>
                <a:cs typeface="Times New Roman"/>
              </a:rPr>
              <a:t>)</a:t>
            </a:r>
            <a:r>
              <a:rPr sz="1350" spc="-7" baseline="43209" dirty="0">
                <a:latin typeface="Times New Roman"/>
                <a:cs typeface="Times New Roman"/>
              </a:rPr>
              <a:t>2</a:t>
            </a:r>
            <a:r>
              <a:rPr sz="1350" baseline="43209" dirty="0">
                <a:latin typeface="Times New Roman"/>
                <a:cs typeface="Times New Roman"/>
              </a:rPr>
              <a:t>	</a:t>
            </a:r>
            <a:r>
              <a:rPr sz="1600" spc="55" dirty="0">
                <a:latin typeface="Times New Roman"/>
                <a:cs typeface="Times New Roman"/>
              </a:rPr>
              <a:t>(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</a:t>
            </a:r>
            <a:r>
              <a:rPr sz="1600" spc="-254" dirty="0">
                <a:latin typeface="Times New Roman"/>
                <a:cs typeface="Times New Roman"/>
              </a:rPr>
              <a:t> </a:t>
            </a:r>
            <a:r>
              <a:rPr sz="1600" spc="-140" dirty="0">
                <a:latin typeface="Times New Roman"/>
                <a:cs typeface="Times New Roman"/>
              </a:rPr>
              <a:t>1</a:t>
            </a:r>
            <a:r>
              <a:rPr sz="1600" spc="45" dirty="0">
                <a:latin typeface="Times New Roman"/>
                <a:cs typeface="Times New Roman"/>
              </a:rPr>
              <a:t>)</a:t>
            </a:r>
            <a:r>
              <a:rPr sz="1350" spc="-7" baseline="43209" dirty="0">
                <a:latin typeface="Times New Roman"/>
                <a:cs typeface="Times New Roman"/>
              </a:rPr>
              <a:t>3</a:t>
            </a:r>
            <a:endParaRPr sz="1350" baseline="43209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2108035" y="4926113"/>
            <a:ext cx="1063812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89305" algn="l"/>
              </a:tabLst>
            </a:pPr>
            <a:r>
              <a:rPr sz="1600" spc="-10" dirty="0">
                <a:latin typeface="Times New Roman"/>
                <a:cs typeface="Times New Roman"/>
              </a:rPr>
              <a:t>1	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2561754" y="5005224"/>
            <a:ext cx="16136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Symbol"/>
                <a:cs typeface="Symbol"/>
              </a:rPr>
              <a:t>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903044" y="5298811"/>
            <a:ext cx="190873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42900" algn="l"/>
              </a:tabLst>
            </a:pPr>
            <a:r>
              <a:rPr sz="1600" spc="-20" dirty="0">
                <a:latin typeface="Symbol"/>
                <a:cs typeface="Symbol"/>
              </a:rPr>
              <a:t></a:t>
            </a:r>
            <a:r>
              <a:rPr sz="1600" spc="-20" dirty="0">
                <a:latin typeface="Times New Roman"/>
                <a:cs typeface="Times New Roman"/>
              </a:rPr>
              <a:t>	</a:t>
            </a:r>
            <a:r>
              <a:rPr sz="1600" i="1" spc="-5" dirty="0">
                <a:latin typeface="Times New Roman"/>
                <a:cs typeface="Times New Roman"/>
              </a:rPr>
              <a:t>f</a:t>
            </a:r>
            <a:r>
              <a:rPr sz="1600" i="1" spc="-1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(</a:t>
            </a:r>
            <a:r>
              <a:rPr sz="1600" i="1" spc="100" dirty="0">
                <a:latin typeface="Times New Roman"/>
                <a:cs typeface="Times New Roman"/>
              </a:rPr>
              <a:t>t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i="1" spc="65" dirty="0">
                <a:latin typeface="Times New Roman"/>
                <a:cs typeface="Times New Roman"/>
              </a:rPr>
              <a:t>e</a:t>
            </a:r>
            <a:r>
              <a:rPr sz="1350" baseline="43209" dirty="0">
                <a:latin typeface="Symbol"/>
                <a:cs typeface="Symbol"/>
              </a:rPr>
              <a:t></a:t>
            </a:r>
            <a:r>
              <a:rPr sz="1350" i="1" baseline="43209" dirty="0">
                <a:latin typeface="Times New Roman"/>
                <a:cs typeface="Times New Roman"/>
              </a:rPr>
              <a:t>t</a:t>
            </a:r>
            <a:r>
              <a:rPr sz="1350" i="1" spc="22" baseline="43209" dirty="0">
                <a:latin typeface="Times New Roman"/>
                <a:cs typeface="Times New Roman"/>
              </a:rPr>
              <a:t> </a:t>
            </a:r>
            <a:r>
              <a:rPr sz="2400" spc="-409" dirty="0">
                <a:latin typeface="Symbol"/>
                <a:cs typeface="Symbol"/>
              </a:rPr>
              <a:t></a:t>
            </a:r>
            <a:r>
              <a:rPr sz="1600" i="1" spc="-5" dirty="0">
                <a:latin typeface="Times New Roman"/>
                <a:cs typeface="Times New Roman"/>
              </a:rPr>
              <a:t>t</a:t>
            </a:r>
            <a:r>
              <a:rPr sz="1600" i="1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</a:t>
            </a:r>
            <a:r>
              <a:rPr sz="1600" spc="-155" dirty="0">
                <a:latin typeface="Times New Roman"/>
                <a:cs typeface="Times New Roman"/>
              </a:rPr>
              <a:t> </a:t>
            </a:r>
            <a:r>
              <a:rPr sz="1600" i="1" spc="-5" dirty="0">
                <a:latin typeface="Times New Roman"/>
                <a:cs typeface="Times New Roman"/>
              </a:rPr>
              <a:t>t</a:t>
            </a:r>
            <a:r>
              <a:rPr sz="1600" i="1" spc="-235" dirty="0">
                <a:latin typeface="Times New Roman"/>
                <a:cs typeface="Times New Roman"/>
              </a:rPr>
              <a:t> </a:t>
            </a:r>
            <a:r>
              <a:rPr sz="1350" spc="-7" baseline="43209" dirty="0">
                <a:latin typeface="Times New Roman"/>
                <a:cs typeface="Times New Roman"/>
              </a:rPr>
              <a:t>2</a:t>
            </a:r>
            <a:r>
              <a:rPr sz="1350" spc="7" baseline="43209" dirty="0">
                <a:latin typeface="Times New Roman"/>
                <a:cs typeface="Times New Roman"/>
              </a:rPr>
              <a:t> </a:t>
            </a:r>
            <a:r>
              <a:rPr sz="2400" spc="-280" dirty="0">
                <a:latin typeface="Symbol"/>
                <a:cs typeface="Symbol"/>
              </a:rPr>
              <a:t>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6930838" y="35862"/>
            <a:ext cx="703788" cy="3836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7674148" y="63832"/>
            <a:ext cx="1370853" cy="4950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28270" indent="1270">
              <a:lnSpc>
                <a:spcPct val="100000"/>
              </a:lnSpc>
            </a:pP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Edite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d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wit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h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th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e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tria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l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versio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n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of Foxi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t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Advance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d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PD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F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Editor</a:t>
            </a:r>
            <a:endParaRPr sz="7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T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o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remov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e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thi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s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notice</a:t>
            </a:r>
            <a:r>
              <a:rPr sz="700" b="1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,</a:t>
            </a:r>
            <a:r>
              <a:rPr sz="700" b="1" spc="-15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 </a:t>
            </a:r>
            <a:r>
              <a:rPr sz="700" b="1" spc="-10" dirty="0">
                <a:solidFill>
                  <a:srgbClr val="7F7F7F"/>
                </a:solidFill>
                <a:latin typeface="Arial Narrow"/>
                <a:cs typeface="Arial Narrow"/>
                <a:hlinkClick r:id="rId4"/>
              </a:rPr>
              <a:t>visit:</a:t>
            </a:r>
            <a:endParaRPr sz="7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</a:pPr>
            <a:r>
              <a:rPr sz="700" b="1" u="sng" spc="-10" dirty="0">
                <a:solidFill>
                  <a:srgbClr val="AE6CAA"/>
                </a:solidFill>
                <a:latin typeface="Arial Narrow"/>
                <a:cs typeface="Arial Narrow"/>
                <a:hlinkClick r:id="rId4"/>
              </a:rPr>
              <a:t>www.foxitsoftware.com/shopping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83" name="object 83"/>
          <p:cNvSpPr txBox="1">
            <a:spLocks noGrp="1"/>
          </p:cNvSpPr>
          <p:nvPr>
            <p:ph type="sldNum" sz="quarter" idx="4294967295"/>
          </p:nvPr>
        </p:nvSpPr>
        <p:spPr>
          <a:xfrm>
            <a:off x="7998011" y="6110819"/>
            <a:ext cx="328706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>
                <a:latin typeface="Times New Roman"/>
                <a:cs typeface="Times New Roman"/>
              </a:rPr>
              <a:pPr marL="25400">
                <a:lnSpc>
                  <a:spcPct val="100000"/>
                </a:lnSpc>
              </a:pPr>
              <a:t>6</a:t>
            </a:fld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1276</Words>
  <Application>Microsoft Office PowerPoint</Application>
  <PresentationFormat>On-screen Show (4:3)</PresentationFormat>
  <Paragraphs>343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Matrix</dc:creator>
  <cp:lastModifiedBy>Matrix</cp:lastModifiedBy>
  <cp:revision>1</cp:revision>
  <dcterms:created xsi:type="dcterms:W3CDTF">2018-11-14T06:30:21Z</dcterms:created>
  <dcterms:modified xsi:type="dcterms:W3CDTF">2018-11-14T06:30:35Z</dcterms:modified>
</cp:coreProperties>
</file>