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presProps" Target="presProps.xml"/>
  <Relationship Id="rId9" Type="http://schemas.openxmlformats.org/officeDocument/2006/relationships/viewProps" Target="viewProps.xml"/>
  <Relationship Id="rId10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26137471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presentation-00011.png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presentation-00022.png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presentation-00033.png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presentation-00044.png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presentation-00055.png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-94384"/>
          <a:ext cx="9144000" cy="6973166"/>
          <a:chOff x="0" y="-94384"/>
          <a:chExt cx="9144000" cy="6973166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94384"/>
            <a:ext cx="9144000" cy="70675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-94384"/>
          <a:ext cx="9144000" cy="6973166"/>
          <a:chOff x="0" y="-94384"/>
          <a:chExt cx="9144000" cy="6973166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94384"/>
            <a:ext cx="9144000" cy="70675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-94384"/>
          <a:ext cx="9144000" cy="6973166"/>
          <a:chOff x="0" y="-94384"/>
          <a:chExt cx="9144000" cy="6973166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94384"/>
            <a:ext cx="9144000" cy="70675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-94384"/>
          <a:ext cx="9144000" cy="6973166"/>
          <a:chOff x="0" y="-94384"/>
          <a:chExt cx="9144000" cy="6973166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94384"/>
            <a:ext cx="9144000" cy="70675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-94384"/>
          <a:ext cx="9144000" cy="6973166"/>
          <a:chOff x="0" y="-94384"/>
          <a:chExt cx="9144000" cy="6973166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94384"/>
            <a:ext cx="9144000" cy="70675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eme36">
  <a:themeElements>
    <a:clrScheme name="Theme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3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3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Unknown Creator</dc:creator>
  <cp:lastModifiedBy>Unknown Creator</cp:lastModifiedBy>
  <dcterms:created xsi:type="dcterms:W3CDTF">2019-10-29T14:13:59Z</dcterms:created>
  <dcterms:modified xsi:type="dcterms:W3CDTF">2019-10-29T14:13:59Z</dcterms:modified>
  <dc:title>Untitled Presentation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