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2613757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1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2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3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4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55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2019-10-29T14:31:51Z</dcterms:created>
  <dcterms:modified xsi:type="dcterms:W3CDTF">2019-10-29T14:31:51Z</dcterms:modified>
  <dc:title>Untitled Presentation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