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7560005" cy="1069200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	<Relationship Id="rId18" Type="http://schemas.openxmlformats.org/officeDocument/2006/relationships/slide" Target="slides/slide11.xml"/>
	<Relationship Id="rId19" Type="http://schemas.openxmlformats.org/officeDocument/2006/relationships/slide" Target="slides/slide12.xml"/>
	<Relationship Id="rId20" Type="http://schemas.openxmlformats.org/officeDocument/2006/relationships/slide" Target="slides/slide13.xml"/>
	<Relationship Id="rId21" Type="http://schemas.openxmlformats.org/officeDocument/2006/relationships/slide" Target="slides/slide14.xml"/>
	<Relationship Id="rId22" Type="http://schemas.openxmlformats.org/officeDocument/2006/relationships/slide" Target="slides/slide15.xml"/>
	<Relationship Id="rId23" Type="http://schemas.openxmlformats.org/officeDocument/2006/relationships/slide" Target="slides/slide16.xml"/>
	<Relationship Id="rId24" Type="http://schemas.openxmlformats.org/officeDocument/2006/relationships/slide" Target="slides/slide17.xml"/>
	<Relationship Id="rId25" Type="http://schemas.openxmlformats.org/officeDocument/2006/relationships/slide" Target="slides/slide18.xml"/>
	<Relationship Id="rId26" Type="http://schemas.openxmlformats.org/officeDocument/2006/relationships/slide" Target="slides/slide19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0image.jpeg"/>
</Relationships>
</file>

<file path=ppt/slides/_rels/slide1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1image.jpeg"/>
</Relationships>
</file>

<file path=ppt/slides/_rels/slide1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2image.jpeg"/>
</Relationships>
</file>

<file path=ppt/slides/_rels/slide1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3image.jpeg"/>
</Relationships>
</file>

<file path=ppt/slides/_rels/slide1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4image.jpeg"/>
</Relationships>
</file>

<file path=ppt/slides/_rels/slide1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5image.jpeg"/>
</Relationships>
</file>

<file path=ppt/slides/_rels/slide1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6image.jpeg"/>
</Relationships>
</file>

<file path=ppt/slides/_rels/slide1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7image.jpeg"/>
</Relationships>
</file>

<file path=ppt/slides/_rels/slide1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8image.jpeg"/>
</Relationships>
</file>

<file path=ppt/slides/_rels/slide1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9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9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