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706100"/>
  <p:notesSz cx="75565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66" y="3318891"/>
            <a:ext cx="6427882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332" y="5995416"/>
            <a:ext cx="5293550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1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54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10" y="428243"/>
            <a:ext cx="6805993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10" y="2462403"/>
            <a:ext cx="680599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153" y="9956673"/>
            <a:ext cx="2419908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10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795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2018-11-15T13:02:37Z</dcterms:created>
  <dcterms:modified xsi:type="dcterms:W3CDTF">2018-11-15T13:02:37Z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