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236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Impurities of water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1-microorganisms: cause disease.</a:t>
            </a:r>
          </a:p>
          <a:p>
            <a:r>
              <a:rPr lang="en-US" dirty="0" smtClean="0"/>
              <a:t>2-Alagae :cause disagreeable  odor .</a:t>
            </a:r>
          </a:p>
          <a:p>
            <a:r>
              <a:rPr lang="en-US" dirty="0" smtClean="0"/>
              <a:t>3- certain salts :cause unpleasant tastes, hardness, corrosiveness .</a:t>
            </a:r>
          </a:p>
          <a:p>
            <a:r>
              <a:rPr lang="en-US" dirty="0" smtClean="0"/>
              <a:t>4-Gases :cause odor and corrosiveness 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90600" y="762000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600200"/>
            <a:ext cx="3543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Quality Of water supply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4572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Bacteria:</a:t>
            </a:r>
            <a:endParaRPr lang="en-US" sz="2400" b="1" dirty="0"/>
          </a:p>
        </p:txBody>
      </p:sp>
      <p:pic>
        <p:nvPicPr>
          <p:cNvPr id="5122" name="Picture 2" descr="نتيجة بحث الصور عن ‪bacteria in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05200"/>
            <a:ext cx="4662016" cy="2495551"/>
          </a:xfrm>
          <a:prstGeom prst="rect">
            <a:avLst/>
          </a:prstGeom>
          <a:noFill/>
        </p:spPr>
      </p:pic>
      <p:sp>
        <p:nvSpPr>
          <p:cNvPr id="5124" name="AutoShape 4" descr="نتيجة بحث الصور عن ‪bacteria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نتيجة بحث الصور عن ‪bacteria in water picture‬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3004979" cy="2117725"/>
          </a:xfrm>
          <a:prstGeom prst="rect">
            <a:avLst/>
          </a:prstGeom>
          <a:noFill/>
        </p:spPr>
      </p:pic>
      <p:pic>
        <p:nvPicPr>
          <p:cNvPr id="5128" name="Picture 8" descr="نتيجة بحث الصور عن ‪bacteria in water picture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609600"/>
            <a:ext cx="4000500" cy="2676525"/>
          </a:xfrm>
          <a:prstGeom prst="rect">
            <a:avLst/>
          </a:prstGeom>
          <a:noFill/>
        </p:spPr>
      </p:pic>
      <p:pic>
        <p:nvPicPr>
          <p:cNvPr id="5130" name="Picture 10" descr="نتيجة بحث الصور عن ‪bacteria in water picture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581400"/>
            <a:ext cx="283534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533400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viruses:</a:t>
            </a:r>
            <a:endParaRPr lang="en-US" sz="2400" b="1" dirty="0"/>
          </a:p>
        </p:txBody>
      </p:sp>
      <p:pic>
        <p:nvPicPr>
          <p:cNvPr id="4098" name="Picture 2" descr="نتيجة بحث الصور عن ‪viruses in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381374"/>
            <a:ext cx="4305300" cy="3248026"/>
          </a:xfrm>
          <a:prstGeom prst="rect">
            <a:avLst/>
          </a:prstGeom>
          <a:noFill/>
        </p:spPr>
      </p:pic>
      <p:sp>
        <p:nvSpPr>
          <p:cNvPr id="4100" name="AutoShape 4" descr="نتيجة بحث الصور عن ‪viruses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نتيجة بحث الصور عن ‪viruses in water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413760"/>
            <a:ext cx="2590800" cy="2682240"/>
          </a:xfrm>
          <a:prstGeom prst="rect">
            <a:avLst/>
          </a:prstGeom>
          <a:noFill/>
        </p:spPr>
      </p:pic>
      <p:pic>
        <p:nvPicPr>
          <p:cNvPr id="4104" name="Picture 8" descr="نتيجة بحث الصور عن ‪viruses in water picture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038224"/>
            <a:ext cx="3429000" cy="2238376"/>
          </a:xfrm>
          <a:prstGeom prst="rect">
            <a:avLst/>
          </a:prstGeom>
          <a:noFill/>
        </p:spPr>
      </p:pic>
      <p:pic>
        <p:nvPicPr>
          <p:cNvPr id="4106" name="Picture 10" descr="نتيجة بحث الصور عن ‪viruses in water picture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838200"/>
            <a:ext cx="3657600" cy="2381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51" name="Rectangle 1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9200" y="3810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Determination of bacterial number: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"/>
          <p:cNvSpPr>
            <a:spLocks noChangeArrowheads="1"/>
          </p:cNvSpPr>
          <p:nvPr/>
        </p:nvSpPr>
        <p:spPr bwMode="auto">
          <a:xfrm>
            <a:off x="1066800" y="106680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1-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Memberance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Filter Technique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 descr="نتيجة بحث الصور عن ‪Membrane Filter Technique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61160"/>
            <a:ext cx="2971800" cy="2377442"/>
          </a:xfrm>
          <a:prstGeom prst="rect">
            <a:avLst/>
          </a:prstGeom>
          <a:noFill/>
        </p:spPr>
      </p:pic>
      <p:pic>
        <p:nvPicPr>
          <p:cNvPr id="3079" name="Picture 7" descr="نتيجة بحث الصور عن ‪Membrane Filter Technique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7968" y="1676400"/>
            <a:ext cx="2710397" cy="2362200"/>
          </a:xfrm>
          <a:prstGeom prst="rect">
            <a:avLst/>
          </a:prstGeom>
          <a:noFill/>
        </p:spPr>
      </p:pic>
      <p:pic>
        <p:nvPicPr>
          <p:cNvPr id="3081" name="Picture 9" descr="نتيجة بحث الصور عن ‪Membrane Filter Technique picture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4328160"/>
            <a:ext cx="2514600" cy="2263140"/>
          </a:xfrm>
          <a:prstGeom prst="rect">
            <a:avLst/>
          </a:prstGeom>
          <a:noFill/>
        </p:spPr>
      </p:pic>
      <p:sp>
        <p:nvSpPr>
          <p:cNvPr id="3083" name="AutoShape 11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5" name="Picture 13" descr="نتيجة بحث الصور عن ‪Membrane Filter Technique picture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358640"/>
            <a:ext cx="2133600" cy="219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14" descr="نتيجة بحث الصور عن ‪submerged pumps type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533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2-Multiple tube fermentation :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نتيجة بحث الصور عن ‪Multiple tube fermentation 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4267200" cy="3200401"/>
          </a:xfrm>
          <a:prstGeom prst="rect">
            <a:avLst/>
          </a:prstGeom>
          <a:noFill/>
        </p:spPr>
      </p:pic>
      <p:pic>
        <p:nvPicPr>
          <p:cNvPr id="2057" name="Picture 9" descr="نتيجة بحث الصور عن ‪Multiple tube fermentation 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00200"/>
            <a:ext cx="3352798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نتيجة بحث الصور عن ‪turbidity meter 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990600"/>
            <a:ext cx="2667000" cy="2667000"/>
          </a:xfrm>
          <a:prstGeom prst="rect">
            <a:avLst/>
          </a:prstGeom>
          <a:noFill/>
        </p:spPr>
      </p:pic>
      <p:sp>
        <p:nvSpPr>
          <p:cNvPr id="1028" name="AutoShape 4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نتيجة بحث الصور عن ‪turbidity meter 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066800"/>
            <a:ext cx="1905000" cy="2371726"/>
          </a:xfrm>
          <a:prstGeom prst="rect">
            <a:avLst/>
          </a:prstGeom>
          <a:noFill/>
        </p:spPr>
      </p:pic>
      <p:pic>
        <p:nvPicPr>
          <p:cNvPr id="1036" name="Picture 12" descr="صورة ذات صلة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123950"/>
            <a:ext cx="2381250" cy="23812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447800" y="381000"/>
            <a:ext cx="212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Turbidity meter</a:t>
            </a:r>
            <a:endParaRPr lang="en-US" sz="2400" dirty="0"/>
          </a:p>
        </p:txBody>
      </p:sp>
      <p:pic>
        <p:nvPicPr>
          <p:cNvPr id="1038" name="Picture 14" descr="نتيجة بحث الصور عن ‪color meter  picture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724400"/>
            <a:ext cx="1771650" cy="1914525"/>
          </a:xfrm>
          <a:prstGeom prst="rect">
            <a:avLst/>
          </a:prstGeom>
          <a:noFill/>
        </p:spPr>
      </p:pic>
      <p:pic>
        <p:nvPicPr>
          <p:cNvPr id="1040" name="Picture 16" descr="نتيجة بحث الصور عن ‪color meter  picture‬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4495800"/>
            <a:ext cx="4495800" cy="22098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600200" y="3805535"/>
            <a:ext cx="177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Color meter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1524000"/>
            <a:ext cx="75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Q-A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City population 40000 capita in year 2000 and the population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year 2009 is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65000 capita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Find K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? If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= 100000 capita.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Q-B-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City population 50000 capita in year 2008 and the population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year 2018 is 80000 capita Find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? If K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=0.08.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1524000"/>
            <a:ext cx="75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Q-A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City population 50000 capita in year 2008 and the population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year 2018 is 75000 capita Find K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? If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= 100000 capita.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Q-B-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City population 60000 capita in year 2000 and the population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year 2009 is 80000 capita Find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? If K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=0.06.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184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2017-10-16T19:06:06Z</dcterms:created>
  <dcterms:modified xsi:type="dcterms:W3CDTF">2017-11-12T08:21:51Z</dcterms:modified>
</cp:coreProperties>
</file>