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3" r:id="rId5"/>
    <p:sldId id="258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262838-83DC-4D37-82F2-3DAE34B9937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8688" y="1214438"/>
            <a:ext cx="7500937" cy="627062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Tahoma" pitchFamily="34" charset="0"/>
              </a:rPr>
              <a:t>Sanitary Engineering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0" y="2514600"/>
            <a:ext cx="64912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Andalus" pitchFamily="18" charset="-78"/>
                <a:ea typeface="+mj-ea"/>
                <a:cs typeface="Andalus" pitchFamily="18" charset="-78"/>
              </a:rPr>
              <a:t>Water supply Engineering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/>
                </a:solidFill>
                <a:latin typeface="Brush Script MT" pitchFamily="66" charset="0"/>
                <a:ea typeface="+mj-ea"/>
                <a:cs typeface="Andalus" pitchFamily="18" charset="-78"/>
              </a:rPr>
              <a:t>By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/>
                </a:solidFill>
                <a:latin typeface="Brush Script MT" pitchFamily="66" charset="0"/>
                <a:ea typeface="+mj-ea"/>
                <a:cs typeface="Andalus" pitchFamily="18" charset="-78"/>
              </a:rPr>
              <a:t>Dr. </a:t>
            </a:r>
            <a:r>
              <a:rPr lang="en-US" sz="2000" b="1" i="1" dirty="0" err="1">
                <a:solidFill>
                  <a:schemeClr val="tx2"/>
                </a:solidFill>
                <a:latin typeface="Brush Script MT" pitchFamily="66" charset="0"/>
                <a:ea typeface="+mj-ea"/>
                <a:cs typeface="Andalus" pitchFamily="18" charset="-78"/>
              </a:rPr>
              <a:t>Muhanad</a:t>
            </a:r>
            <a:r>
              <a:rPr lang="en-US" sz="2000" b="1" i="1" dirty="0">
                <a:solidFill>
                  <a:schemeClr val="tx2"/>
                </a:solidFill>
                <a:latin typeface="Brush Script MT" pitchFamily="66" charset="0"/>
                <a:ea typeface="+mj-ea"/>
                <a:cs typeface="Andalus" pitchFamily="18" charset="-78"/>
              </a:rPr>
              <a:t> M. </a:t>
            </a:r>
            <a:r>
              <a:rPr lang="en-US" sz="2000" b="1" i="1" dirty="0" err="1">
                <a:solidFill>
                  <a:schemeClr val="tx2"/>
                </a:solidFill>
                <a:latin typeface="Brush Script MT" pitchFamily="66" charset="0"/>
                <a:ea typeface="+mj-ea"/>
                <a:cs typeface="Andalus" pitchFamily="18" charset="-78"/>
              </a:rPr>
              <a:t>Abbas</a:t>
            </a:r>
            <a:endParaRPr lang="en-US" sz="2000" b="1" i="1" dirty="0">
              <a:solidFill>
                <a:schemeClr val="tx2"/>
              </a:solidFill>
              <a:latin typeface="Brush Script MT" pitchFamily="66" charset="0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49808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Clarification</a:t>
            </a:r>
            <a:r>
              <a:rPr lang="en-US" dirty="0" smtClean="0"/>
              <a:t>: </a:t>
            </a:r>
            <a:endParaRPr lang="en-US" dirty="0" smtClean="0"/>
          </a:p>
          <a:p>
            <a:r>
              <a:rPr lang="en-US" dirty="0" smtClean="0"/>
              <a:t>Screening.</a:t>
            </a:r>
            <a:endParaRPr lang="en-US" dirty="0" smtClean="0"/>
          </a:p>
          <a:p>
            <a:r>
              <a:rPr lang="en-US" dirty="0" smtClean="0"/>
              <a:t>Plain Sedimentation.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4572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762000"/>
            <a:ext cx="7500937" cy="627062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Tahoma" pitchFamily="34" charset="0"/>
              </a:rPr>
              <a:t>TODAY TOPICS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600200"/>
            <a:ext cx="3992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Treatment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Of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Water Supply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4572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ernard MT Condensed" pitchFamily="18" charset="0"/>
              </a:rPr>
              <a:t>Screen:</a:t>
            </a:r>
            <a:endParaRPr lang="en-US" sz="2400" b="1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5124" name="AutoShape 4" descr="نتيجة بحث الصور عن ‪bacteria in wa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نتيجة بحث الصور عن ‪primary screen in water treatment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4191000" cy="3833052"/>
          </a:xfrm>
          <a:prstGeom prst="rect">
            <a:avLst/>
          </a:prstGeom>
          <a:noFill/>
        </p:spPr>
      </p:pic>
      <p:pic>
        <p:nvPicPr>
          <p:cNvPr id="7172" name="Picture 4" descr="نتيجة بحث الصور عن ‪primary screen in water treatment pictur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5148" y="3365070"/>
            <a:ext cx="4342652" cy="3188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نتيجة بحث الصور عن ‪viruses in wa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نتيجة بحث الصور عن ‪primary screen in water treatment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158" y="190647"/>
            <a:ext cx="3916442" cy="2933553"/>
          </a:xfrm>
          <a:prstGeom prst="rect">
            <a:avLst/>
          </a:prstGeom>
          <a:noFill/>
        </p:spPr>
      </p:pic>
      <p:sp>
        <p:nvSpPr>
          <p:cNvPr id="6150" name="AutoShape 6" descr="صورة ذات صلة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379754"/>
            <a:ext cx="6096000" cy="3268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نتيجة بحث الصور عن ‪water supply home intakes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51" name="Rectangle 1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9200" y="3810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nard MT Condensed" pitchFamily="18" charset="0"/>
                <a:ea typeface="Times New Roman" pitchFamily="18" charset="0"/>
                <a:cs typeface="Arial" pitchFamily="34" charset="0"/>
              </a:rPr>
              <a:t>Plain Sedimentation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3075" name="AutoShape 3" descr="نتيجة بحث الصور عن ‪Membrane Filter Technique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AutoShape 11" descr="نتيجة بحث الصور عن ‪Membrane Filter Technique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AutoShape 2" descr="نتيجة بحث الصور عن ‪water supply plain sedimentation picture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نتيجة بحث الصور عن ‪water supply plain sedimentation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029200" cy="2753630"/>
          </a:xfrm>
          <a:prstGeom prst="rect">
            <a:avLst/>
          </a:prstGeom>
          <a:noFill/>
        </p:spPr>
      </p:pic>
      <p:pic>
        <p:nvPicPr>
          <p:cNvPr id="5126" name="Picture 6" descr="نتيجة بحث الصور عن ‪water supply plain sedimentation pictur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038600"/>
            <a:ext cx="6858000" cy="242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 descr="نتيجة بحث الصور عن ‪submerged pumps type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AutoShape 2" descr="صورة ذات صل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صورة ذات صل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صورة ذات صل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صورة ذات صل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99" y="152400"/>
            <a:ext cx="4607717" cy="3276600"/>
          </a:xfrm>
          <a:prstGeom prst="rect">
            <a:avLst/>
          </a:prstGeom>
          <a:noFill/>
        </p:spPr>
      </p:pic>
      <p:pic>
        <p:nvPicPr>
          <p:cNvPr id="4112" name="Picture 16" descr="نتيجة بحث الصور عن ‪water supply plain sedimentation pictur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352800"/>
            <a:ext cx="5238750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نتيجة بحث الصور عن ‪pumps hea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نتيجة بحث الصور عن ‪pumps hea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نتيجة بحث الصور عن ‪pumps hea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نتيجة بحث الصور عن ‪pumps hea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نتيجة بحث الصور عن ‪turbidity meter 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نتيجة بحث الصور عن ‪turbidity meter 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5029200" cy="3329882"/>
          </a:xfrm>
          <a:prstGeom prst="rect">
            <a:avLst/>
          </a:prstGeom>
          <a:noFill/>
        </p:spPr>
      </p:pic>
      <p:pic>
        <p:nvPicPr>
          <p:cNvPr id="16" name="Picture 8" descr="نتيجة بحث الصور عن ‪water supply plain sedimentation pictur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60987"/>
            <a:ext cx="4495800" cy="3197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1524000"/>
            <a:ext cx="7543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Q-A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City population 40000 capita in year 2000 and the population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in year 2009 is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65000 capita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Find K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? If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= 100000 capita.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Q-B-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City population 50000 capita in year 2008 and the population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in year 2018 is 80000 capita Find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? If K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=0.08.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9200" y="1524000"/>
            <a:ext cx="7543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Q-A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City population 50000 capita in year 2008 and the population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in year 2018 is 75000 capita Find K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? If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= 100000 capita.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Q-B-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City population 60000 capita in year 2000 and the population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in year 2009 is 80000 capita Find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? If K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=0.06.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281</TotalTime>
  <Words>139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35</cp:revision>
  <dcterms:created xsi:type="dcterms:W3CDTF">2017-10-16T19:06:06Z</dcterms:created>
  <dcterms:modified xsi:type="dcterms:W3CDTF">2017-11-13T17:51:21Z</dcterms:modified>
</cp:coreProperties>
</file>