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Override1.xml" ContentType="application/vnd.openxmlformats-officedocument.themeOverride+xml"/>
  <Override PartName="/ppt/theme/themeOverride2.xml" ContentType="application/vnd.openxmlformats-officedocument.themeOverride+xml"/>
  <Override PartName="/ppt/theme/themeOverride3.xml" ContentType="application/vnd.openxmlformats-officedocument.themeOverride+xml"/>
  <Override PartName="/ppt/theme/themeOverride4.xml" ContentType="application/vnd.openxmlformats-officedocument.themeOverride+xml"/>
  <Override PartName="/ppt/theme/themeOverride5.xml" ContentType="application/vnd.openxmlformats-officedocument.themeOverride+xml"/>
  <Override PartName="/ppt/theme/themeOverride6.xml" ContentType="application/vnd.openxmlformats-officedocument.themeOverride+xml"/>
  <Override PartName="/ppt/theme/themeOverride7.xml" ContentType="application/vnd.openxmlformats-officedocument.themeOverride+xml"/>
  <Override PartName="/ppt/theme/themeOverride8.xml" ContentType="application/vnd.openxmlformats-officedocument.themeOverride+xml"/>
  <Override PartName="/ppt/theme/themeOverride9.xml" ContentType="application/vnd.openxmlformats-officedocument.themeOverride+xml"/>
  <Override PartName="/ppt/theme/themeOverride10.xml" ContentType="application/vnd.openxmlformats-officedocument.themeOverride+xml"/>
  <Override PartName="/ppt/theme/themeOverride11.xml" ContentType="application/vnd.openxmlformats-officedocument.themeOverride+xml"/>
  <Override PartName="/ppt/theme/themeOverride12.xml" ContentType="application/vnd.openxmlformats-officedocument.themeOverride+xml"/>
  <Override PartName="/ppt/theme/themeOverride13.xml" ContentType="application/vnd.openxmlformats-officedocument.themeOverride+xml"/>
  <Override PartName="/ppt/theme/themeOverride14.xml" ContentType="application/vnd.openxmlformats-officedocument.themeOverr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96" r:id="rId1"/>
  </p:sldMasterIdLst>
  <p:sldIdLst>
    <p:sldId id="256" r:id="rId2"/>
    <p:sldId id="288" r:id="rId3"/>
    <p:sldId id="295" r:id="rId4"/>
    <p:sldId id="294" r:id="rId5"/>
    <p:sldId id="293" r:id="rId6"/>
    <p:sldId id="292" r:id="rId7"/>
    <p:sldId id="291" r:id="rId8"/>
    <p:sldId id="290" r:id="rId9"/>
    <p:sldId id="289" r:id="rId10"/>
    <p:sldId id="287" r:id="rId11"/>
    <p:sldId id="286" r:id="rId12"/>
    <p:sldId id="284" r:id="rId13"/>
    <p:sldId id="278" r:id="rId14"/>
    <p:sldId id="279" r:id="rId15"/>
    <p:sldId id="283" r:id="rId16"/>
  </p:sldIdLst>
  <p:sldSz cx="9144000" cy="6858000" type="screen4x3"/>
  <p:notesSz cx="6858000" cy="9144000"/>
  <p:defaultTextStyle>
    <a:defPPr>
      <a:defRPr lang="ar-IQ"/>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نمط متوسط 2 - تمييز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10A1B5D5-9B99-4C35-A422-299274C87663}" styleName="نمط متوسط 1 - تمييز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93296810-A885-4BE3-A3E7-6D5BEEA58F35}" styleName="نمط متوسط 2 - تمييز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7DF18680-E054-41AD-8BC1-D1AEF772440D}" styleName="نمط متوسط 2 - تمييز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68D230F3-CF80-4859-8CE7-A43EE81993B5}" styleName="نمط فاتح 1 - تمييز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83987" autoAdjust="0"/>
    <p:restoredTop sz="94660"/>
  </p:normalViewPr>
  <p:slideViewPr>
    <p:cSldViewPr snapToGrid="0">
      <p:cViewPr varScale="1">
        <p:scale>
          <a:sx n="79" d="100"/>
          <a:sy n="79" d="100"/>
        </p:scale>
        <p:origin x="882" y="6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spTree>
      <p:nvGrpSpPr>
        <p:cNvPr id="1" name=""/>
        <p:cNvGrpSpPr/>
        <p:nvPr/>
      </p:nvGrpSpPr>
      <p:grpSpPr>
        <a:xfrm>
          <a:off x="0" y="0"/>
          <a:ext cx="0" cy="0"/>
          <a:chOff x="0" y="0"/>
          <a:chExt cx="0" cy="0"/>
        </a:xfrm>
      </p:grpSpPr>
      <p:grpSp>
        <p:nvGrpSpPr>
          <p:cNvPr id="16" name="Group 15"/>
          <p:cNvGrpSpPr/>
          <p:nvPr/>
        </p:nvGrpSpPr>
        <p:grpSpPr>
          <a:xfrm>
            <a:off x="4334933" y="1169931"/>
            <a:ext cx="4814835" cy="4993802"/>
            <a:chOff x="4334933" y="1169931"/>
            <a:chExt cx="4814835" cy="4993802"/>
          </a:xfrm>
        </p:grpSpPr>
        <p:cxnSp>
          <p:nvCxnSpPr>
            <p:cNvPr id="17" name="Straight Connector 16"/>
            <p:cNvCxnSpPr/>
            <p:nvPr/>
          </p:nvCxnSpPr>
          <p:spPr>
            <a:xfrm flipH="1">
              <a:off x="6009259" y="1169931"/>
              <a:ext cx="3134741" cy="3134741"/>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p:nvCxnSpPr>
          <p:spPr>
            <a:xfrm flipH="1">
              <a:off x="4334933" y="1348898"/>
              <a:ext cx="4814835" cy="4814835"/>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5225595" y="1469269"/>
              <a:ext cx="3912054" cy="3912054"/>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2" name="Straight Connector 21"/>
            <p:cNvCxnSpPr/>
            <p:nvPr/>
          </p:nvCxnSpPr>
          <p:spPr>
            <a:xfrm flipH="1">
              <a:off x="5304588" y="1307856"/>
              <a:ext cx="3839412" cy="3839412"/>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3" name="Straight Connector 22"/>
            <p:cNvCxnSpPr/>
            <p:nvPr/>
          </p:nvCxnSpPr>
          <p:spPr>
            <a:xfrm flipH="1">
              <a:off x="5707078" y="1770196"/>
              <a:ext cx="3430571" cy="3430570"/>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grpSp>
      <p:sp>
        <p:nvSpPr>
          <p:cNvPr id="2" name="Title 1"/>
          <p:cNvSpPr>
            <a:spLocks noGrp="1"/>
          </p:cNvSpPr>
          <p:nvPr>
            <p:ph type="ctrTitle"/>
          </p:nvPr>
        </p:nvSpPr>
        <p:spPr>
          <a:xfrm>
            <a:off x="533400" y="533400"/>
            <a:ext cx="6154713" cy="3124201"/>
          </a:xfrm>
        </p:spPr>
        <p:txBody>
          <a:bodyPr anchor="b">
            <a:normAutofit/>
          </a:bodyPr>
          <a:lstStyle>
            <a:lvl1pPr algn="l">
              <a:defRPr sz="4400">
                <a:effectLst/>
              </a:defRPr>
            </a:lvl1pPr>
          </a:lstStyle>
          <a:p>
            <a:r>
              <a:rPr lang="ar-SA" smtClean="0"/>
              <a:t>انقر لتحرير نمط العنوان الرئيسي</a:t>
            </a:r>
            <a:endParaRPr lang="en-US" dirty="0"/>
          </a:p>
        </p:txBody>
      </p:sp>
      <p:sp>
        <p:nvSpPr>
          <p:cNvPr id="3" name="Subtitle 2"/>
          <p:cNvSpPr>
            <a:spLocks noGrp="1"/>
          </p:cNvSpPr>
          <p:nvPr>
            <p:ph type="subTitle" idx="1"/>
          </p:nvPr>
        </p:nvSpPr>
        <p:spPr>
          <a:xfrm>
            <a:off x="533400" y="3843868"/>
            <a:ext cx="4954250" cy="1913466"/>
          </a:xfrm>
        </p:spPr>
        <p:txBody>
          <a:bodyPr anchor="t">
            <a:normAutofit/>
          </a:bodyPr>
          <a:lstStyle>
            <a:lvl1pPr marL="0" indent="0" algn="l">
              <a:buNone/>
              <a:defRPr sz="2000">
                <a:solidFill>
                  <a:schemeClr val="bg2">
                    <a:lumMod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en-US" dirty="0"/>
          </a:p>
        </p:txBody>
      </p:sp>
      <p:sp>
        <p:nvSpPr>
          <p:cNvPr id="4" name="Date Placeholder 3"/>
          <p:cNvSpPr>
            <a:spLocks noGrp="1"/>
          </p:cNvSpPr>
          <p:nvPr>
            <p:ph type="dt" sz="half" idx="10"/>
          </p:nvPr>
        </p:nvSpPr>
        <p:spPr/>
        <p:txBody>
          <a:bodyPr/>
          <a:lstStyle/>
          <a:p>
            <a:fld id="{933ED0A4-B37E-45AB-BA87-D1E2E30870F5}" type="datetimeFigureOut">
              <a:rPr lang="ar-IQ" smtClean="0"/>
              <a:t>28/03/1440</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C21466F4-1300-4CED-8628-E14E03CBDC2C}" type="slidenum">
              <a:rPr lang="ar-IQ" smtClean="0"/>
              <a:t>‹#›</a:t>
            </a:fld>
            <a:endParaRPr lang="ar-IQ"/>
          </a:p>
        </p:txBody>
      </p:sp>
    </p:spTree>
    <p:extLst>
      <p:ext uri="{BB962C8B-B14F-4D97-AF65-F5344CB8AC3E}">
        <p14:creationId xmlns:p14="http://schemas.microsoft.com/office/powerpoint/2010/main" val="406358627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صورة بانورامية مع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533400" y="4495800"/>
            <a:ext cx="6554867" cy="1524000"/>
          </a:xfrm>
        </p:spPr>
        <p:txBody>
          <a:bodyPr/>
          <a:lstStyle/>
          <a:p>
            <a:r>
              <a:rPr lang="ar-SA" smtClean="0"/>
              <a:t>انقر لتحرير نمط العنوان الرئيسي</a:t>
            </a:r>
            <a:endParaRPr lang="en-US" dirty="0"/>
          </a:p>
        </p:txBody>
      </p:sp>
      <p:sp>
        <p:nvSpPr>
          <p:cNvPr id="6" name="Picture Placeholder 2"/>
          <p:cNvSpPr>
            <a:spLocks noGrp="1" noChangeAspect="1"/>
          </p:cNvSpPr>
          <p:nvPr>
            <p:ph type="pic" idx="13"/>
          </p:nvPr>
        </p:nvSpPr>
        <p:spPr>
          <a:xfrm>
            <a:off x="533400" y="533400"/>
            <a:ext cx="8077200" cy="3124200"/>
          </a:xfrm>
          <a:prstGeom prst="snip2DiagRect">
            <a:avLst>
              <a:gd name="adj1" fmla="val 10815"/>
              <a:gd name="adj2" fmla="val 0"/>
            </a:avLst>
          </a:prstGeom>
          <a:ln w="15875">
            <a:solidFill>
              <a:schemeClr val="tx1">
                <a:alpha val="4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ar-SA" smtClean="0"/>
              <a:t>انقر فوق الأيقونة لإضافة صورة</a:t>
            </a:r>
            <a:endParaRPr lang="en-US" dirty="0"/>
          </a:p>
        </p:txBody>
      </p:sp>
      <p:sp>
        <p:nvSpPr>
          <p:cNvPr id="9" name="Text Placeholder 9"/>
          <p:cNvSpPr>
            <a:spLocks noGrp="1"/>
          </p:cNvSpPr>
          <p:nvPr>
            <p:ph type="body" sz="quarter" idx="14"/>
          </p:nvPr>
        </p:nvSpPr>
        <p:spPr>
          <a:xfrm>
            <a:off x="762002" y="3843867"/>
            <a:ext cx="7281332" cy="457200"/>
          </a:xfrm>
        </p:spPr>
        <p:txBody>
          <a:bodyPr anchor="t">
            <a:normAutofit/>
          </a:bodyPr>
          <a:lstStyle>
            <a:lvl1pPr marL="0" indent="0">
              <a:buFontTx/>
              <a:buNone/>
              <a:defRPr sz="16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ar-SA" smtClean="0"/>
              <a:t>انقر لتحرير أنماط النص الرئيسي</a:t>
            </a:r>
          </a:p>
        </p:txBody>
      </p:sp>
      <p:sp>
        <p:nvSpPr>
          <p:cNvPr id="3" name="Date Placeholder 2"/>
          <p:cNvSpPr>
            <a:spLocks noGrp="1"/>
          </p:cNvSpPr>
          <p:nvPr>
            <p:ph type="dt" sz="half" idx="10"/>
          </p:nvPr>
        </p:nvSpPr>
        <p:spPr/>
        <p:txBody>
          <a:bodyPr/>
          <a:lstStyle/>
          <a:p>
            <a:fld id="{933ED0A4-B37E-45AB-BA87-D1E2E30870F5}" type="datetimeFigureOut">
              <a:rPr lang="ar-IQ" smtClean="0"/>
              <a:t>28/03/1440</a:t>
            </a:fld>
            <a:endParaRPr lang="ar-IQ"/>
          </a:p>
        </p:txBody>
      </p:sp>
      <p:sp>
        <p:nvSpPr>
          <p:cNvPr id="4" name="Footer Placeholder 3"/>
          <p:cNvSpPr>
            <a:spLocks noGrp="1"/>
          </p:cNvSpPr>
          <p:nvPr>
            <p:ph type="ftr" sz="quarter" idx="11"/>
          </p:nvPr>
        </p:nvSpPr>
        <p:spPr/>
        <p:txBody>
          <a:bodyPr/>
          <a:lstStyle/>
          <a:p>
            <a:endParaRPr lang="ar-IQ"/>
          </a:p>
        </p:txBody>
      </p:sp>
      <p:sp>
        <p:nvSpPr>
          <p:cNvPr id="5" name="Slide Number Placeholder 4"/>
          <p:cNvSpPr>
            <a:spLocks noGrp="1"/>
          </p:cNvSpPr>
          <p:nvPr>
            <p:ph type="sldNum" sz="quarter" idx="12"/>
          </p:nvPr>
        </p:nvSpPr>
        <p:spPr/>
        <p:txBody>
          <a:bodyPr/>
          <a:lstStyle/>
          <a:p>
            <a:fld id="{C21466F4-1300-4CED-8628-E14E03CBDC2C}" type="slidenum">
              <a:rPr lang="ar-IQ" smtClean="0"/>
              <a:t>‹#›</a:t>
            </a:fld>
            <a:endParaRPr lang="ar-IQ"/>
          </a:p>
        </p:txBody>
      </p:sp>
    </p:spTree>
    <p:extLst>
      <p:ext uri="{BB962C8B-B14F-4D97-AF65-F5344CB8AC3E}">
        <p14:creationId xmlns:p14="http://schemas.microsoft.com/office/powerpoint/2010/main" val="308814077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العنوان والتسمية ال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533400" y="533400"/>
            <a:ext cx="8077200" cy="2895600"/>
          </a:xfrm>
        </p:spPr>
        <p:txBody>
          <a:bodyPr anchor="ctr">
            <a:normAutofit/>
          </a:bodyPr>
          <a:lstStyle>
            <a:lvl1pPr algn="l">
              <a:defRPr sz="2800" b="0" cap="all"/>
            </a:lvl1p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533400" y="4114800"/>
            <a:ext cx="6383552" cy="1905000"/>
          </a:xfrm>
        </p:spPr>
        <p:txBody>
          <a:bodyPr anchor="ctr">
            <a:normAutofit/>
          </a:bodyPr>
          <a:lstStyle>
            <a:lvl1pPr marL="0" indent="0" algn="l">
              <a:buNone/>
              <a:defRPr sz="1800">
                <a:solidFill>
                  <a:schemeClr val="bg2">
                    <a:lumMod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Date Placeholder 3"/>
          <p:cNvSpPr>
            <a:spLocks noGrp="1"/>
          </p:cNvSpPr>
          <p:nvPr>
            <p:ph type="dt" sz="half" idx="10"/>
          </p:nvPr>
        </p:nvSpPr>
        <p:spPr/>
        <p:txBody>
          <a:bodyPr/>
          <a:lstStyle/>
          <a:p>
            <a:fld id="{933ED0A4-B37E-45AB-BA87-D1E2E30870F5}" type="datetimeFigureOut">
              <a:rPr lang="ar-IQ" smtClean="0"/>
              <a:t>28/03/1440</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C21466F4-1300-4CED-8628-E14E03CBDC2C}" type="slidenum">
              <a:rPr lang="ar-IQ" smtClean="0"/>
              <a:t>‹#›</a:t>
            </a:fld>
            <a:endParaRPr lang="ar-IQ"/>
          </a:p>
        </p:txBody>
      </p:sp>
    </p:spTree>
    <p:extLst>
      <p:ext uri="{BB962C8B-B14F-4D97-AF65-F5344CB8AC3E}">
        <p14:creationId xmlns:p14="http://schemas.microsoft.com/office/powerpoint/2010/main" val="251801661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اقتباس مع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856283" y="533400"/>
            <a:ext cx="6859787" cy="2895600"/>
          </a:xfrm>
        </p:spPr>
        <p:txBody>
          <a:bodyPr anchor="ctr">
            <a:normAutofit/>
          </a:bodyPr>
          <a:lstStyle>
            <a:lvl1pPr algn="l">
              <a:defRPr sz="2800" b="0" cap="all">
                <a:solidFill>
                  <a:schemeClr val="tx1"/>
                </a:solidFill>
              </a:defRPr>
            </a:lvl1pPr>
          </a:lstStyle>
          <a:p>
            <a:r>
              <a:rPr lang="ar-SA" smtClean="0"/>
              <a:t>انقر لتحرير نمط العنوان الرئيسي</a:t>
            </a:r>
            <a:endParaRPr lang="en-US" dirty="0"/>
          </a:p>
        </p:txBody>
      </p:sp>
      <p:sp>
        <p:nvSpPr>
          <p:cNvPr id="10" name="Text Placeholder 9"/>
          <p:cNvSpPr>
            <a:spLocks noGrp="1"/>
          </p:cNvSpPr>
          <p:nvPr>
            <p:ph type="body" sz="quarter" idx="13"/>
          </p:nvPr>
        </p:nvSpPr>
        <p:spPr>
          <a:xfrm>
            <a:off x="1066800" y="3429000"/>
            <a:ext cx="6402467" cy="482600"/>
          </a:xfrm>
        </p:spPr>
        <p:txBody>
          <a:bodyPr anchor="ctr"/>
          <a:lstStyle>
            <a:lvl1pPr marL="0" indent="0">
              <a:buFontTx/>
              <a:buNone/>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ar-SA" smtClean="0"/>
              <a:t>انقر لتحرير أنماط النص الرئيسي</a:t>
            </a:r>
          </a:p>
        </p:txBody>
      </p:sp>
      <p:sp>
        <p:nvSpPr>
          <p:cNvPr id="3" name="Text Placeholder 2"/>
          <p:cNvSpPr>
            <a:spLocks noGrp="1"/>
          </p:cNvSpPr>
          <p:nvPr>
            <p:ph type="body" idx="1"/>
          </p:nvPr>
        </p:nvSpPr>
        <p:spPr>
          <a:xfrm>
            <a:off x="533400" y="4301070"/>
            <a:ext cx="6382361" cy="1718730"/>
          </a:xfrm>
        </p:spPr>
        <p:txBody>
          <a:bodyPr anchor="ctr">
            <a:normAutofit/>
          </a:bodyPr>
          <a:lstStyle>
            <a:lvl1pPr marL="0" indent="0" algn="l">
              <a:buNone/>
              <a:defRPr sz="2000">
                <a:solidFill>
                  <a:schemeClr val="bg2">
                    <a:lumMod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Date Placeholder 3"/>
          <p:cNvSpPr>
            <a:spLocks noGrp="1"/>
          </p:cNvSpPr>
          <p:nvPr>
            <p:ph type="dt" sz="half" idx="10"/>
          </p:nvPr>
        </p:nvSpPr>
        <p:spPr/>
        <p:txBody>
          <a:bodyPr/>
          <a:lstStyle/>
          <a:p>
            <a:fld id="{933ED0A4-B37E-45AB-BA87-D1E2E30870F5}" type="datetimeFigureOut">
              <a:rPr lang="ar-IQ" smtClean="0"/>
              <a:t>28/03/1440</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C21466F4-1300-4CED-8628-E14E03CBDC2C}" type="slidenum">
              <a:rPr lang="ar-IQ" smtClean="0"/>
              <a:t>‹#›</a:t>
            </a:fld>
            <a:endParaRPr lang="ar-IQ"/>
          </a:p>
        </p:txBody>
      </p:sp>
      <p:sp>
        <p:nvSpPr>
          <p:cNvPr id="14" name="TextBox 13"/>
          <p:cNvSpPr txBox="1"/>
          <p:nvPr/>
        </p:nvSpPr>
        <p:spPr>
          <a:xfrm>
            <a:off x="228600" y="710624"/>
            <a:ext cx="457319"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7696200" y="2768601"/>
            <a:ext cx="457319"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spTree>
    <p:extLst>
      <p:ext uri="{BB962C8B-B14F-4D97-AF65-F5344CB8AC3E}">
        <p14:creationId xmlns:p14="http://schemas.microsoft.com/office/powerpoint/2010/main" val="123895884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بطاقة اسم">
    <p:spTree>
      <p:nvGrpSpPr>
        <p:cNvPr id="1" name=""/>
        <p:cNvGrpSpPr/>
        <p:nvPr/>
      </p:nvGrpSpPr>
      <p:grpSpPr>
        <a:xfrm>
          <a:off x="0" y="0"/>
          <a:ext cx="0" cy="0"/>
          <a:chOff x="0" y="0"/>
          <a:chExt cx="0" cy="0"/>
        </a:xfrm>
      </p:grpSpPr>
      <p:sp>
        <p:nvSpPr>
          <p:cNvPr id="2" name="Title 1"/>
          <p:cNvSpPr>
            <a:spLocks noGrp="1"/>
          </p:cNvSpPr>
          <p:nvPr>
            <p:ph type="title"/>
          </p:nvPr>
        </p:nvSpPr>
        <p:spPr>
          <a:xfrm>
            <a:off x="533400" y="3429000"/>
            <a:ext cx="6382361" cy="1697400"/>
          </a:xfrm>
        </p:spPr>
        <p:txBody>
          <a:bodyPr anchor="b">
            <a:normAutofit/>
          </a:bodyPr>
          <a:lstStyle>
            <a:lvl1pPr algn="l">
              <a:defRPr sz="2800" b="0" cap="all"/>
            </a:lvl1p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533400" y="5132980"/>
            <a:ext cx="6383552" cy="886819"/>
          </a:xfrm>
        </p:spPr>
        <p:txBody>
          <a:bodyPr anchor="t">
            <a:normAutofit/>
          </a:bodyPr>
          <a:lstStyle>
            <a:lvl1pPr marL="0" indent="0" algn="l">
              <a:buNone/>
              <a:defRPr sz="1800">
                <a:solidFill>
                  <a:schemeClr val="bg2">
                    <a:lumMod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Date Placeholder 3"/>
          <p:cNvSpPr>
            <a:spLocks noGrp="1"/>
          </p:cNvSpPr>
          <p:nvPr>
            <p:ph type="dt" sz="half" idx="10"/>
          </p:nvPr>
        </p:nvSpPr>
        <p:spPr/>
        <p:txBody>
          <a:bodyPr/>
          <a:lstStyle/>
          <a:p>
            <a:fld id="{933ED0A4-B37E-45AB-BA87-D1E2E30870F5}" type="datetimeFigureOut">
              <a:rPr lang="ar-IQ" smtClean="0"/>
              <a:t>28/03/1440</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C21466F4-1300-4CED-8628-E14E03CBDC2C}" type="slidenum">
              <a:rPr lang="ar-IQ" smtClean="0"/>
              <a:t>‹#›</a:t>
            </a:fld>
            <a:endParaRPr lang="ar-IQ"/>
          </a:p>
        </p:txBody>
      </p:sp>
    </p:spTree>
    <p:extLst>
      <p:ext uri="{BB962C8B-B14F-4D97-AF65-F5344CB8AC3E}">
        <p14:creationId xmlns:p14="http://schemas.microsoft.com/office/powerpoint/2010/main" val="344807879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بطاقة اسم ذات اقتباس">
    <p:spTree>
      <p:nvGrpSpPr>
        <p:cNvPr id="1" name=""/>
        <p:cNvGrpSpPr/>
        <p:nvPr/>
      </p:nvGrpSpPr>
      <p:grpSpPr>
        <a:xfrm>
          <a:off x="0" y="0"/>
          <a:ext cx="0" cy="0"/>
          <a:chOff x="0" y="0"/>
          <a:chExt cx="0" cy="0"/>
        </a:xfrm>
      </p:grpSpPr>
      <p:sp>
        <p:nvSpPr>
          <p:cNvPr id="2" name="Title 1"/>
          <p:cNvSpPr>
            <a:spLocks noGrp="1"/>
          </p:cNvSpPr>
          <p:nvPr>
            <p:ph type="title"/>
          </p:nvPr>
        </p:nvSpPr>
        <p:spPr>
          <a:xfrm>
            <a:off x="856284" y="533400"/>
            <a:ext cx="6859786" cy="2895600"/>
          </a:xfrm>
        </p:spPr>
        <p:txBody>
          <a:bodyPr anchor="ctr">
            <a:normAutofit/>
          </a:bodyPr>
          <a:lstStyle>
            <a:lvl1pPr algn="l">
              <a:defRPr sz="2800" b="0" cap="all">
                <a:solidFill>
                  <a:schemeClr val="tx1"/>
                </a:solidFill>
              </a:defRPr>
            </a:lvl1pPr>
          </a:lstStyle>
          <a:p>
            <a:r>
              <a:rPr lang="ar-SA" smtClean="0"/>
              <a:t>انقر لتحرير نمط العنوان الرئيسي</a:t>
            </a:r>
            <a:endParaRPr lang="en-US" dirty="0"/>
          </a:p>
        </p:txBody>
      </p:sp>
      <p:sp>
        <p:nvSpPr>
          <p:cNvPr id="10" name="Text Placeholder 9"/>
          <p:cNvSpPr>
            <a:spLocks noGrp="1"/>
          </p:cNvSpPr>
          <p:nvPr>
            <p:ph type="body" sz="quarter" idx="13"/>
          </p:nvPr>
        </p:nvSpPr>
        <p:spPr>
          <a:xfrm>
            <a:off x="533400" y="3886200"/>
            <a:ext cx="6382361" cy="1049866"/>
          </a:xfrm>
        </p:spPr>
        <p:txBody>
          <a:bodyPr vert="horz" lIns="91440" tIns="45720" rIns="91440" bIns="45720" rtlCol="0" anchor="b">
            <a:normAutofit/>
          </a:bodyPr>
          <a:lstStyle>
            <a:lvl1pPr>
              <a:buNone/>
              <a:defRPr lang="en-US" sz="2000" b="0" cap="all" dirty="0">
                <a:ln w="3175" cmpd="sng">
                  <a:noFill/>
                </a:ln>
                <a:solidFill>
                  <a:schemeClr val="tx1"/>
                </a:solidFill>
                <a:effectLst/>
              </a:defRPr>
            </a:lvl1pPr>
          </a:lstStyle>
          <a:p>
            <a:pPr marL="0" lvl="0">
              <a:spcBef>
                <a:spcPct val="0"/>
              </a:spcBef>
              <a:buNone/>
            </a:pPr>
            <a:r>
              <a:rPr lang="ar-SA" smtClean="0"/>
              <a:t>انقر لتحرير أنماط النص الرئيسي</a:t>
            </a:r>
          </a:p>
        </p:txBody>
      </p:sp>
      <p:sp>
        <p:nvSpPr>
          <p:cNvPr id="3" name="Text Placeholder 2"/>
          <p:cNvSpPr>
            <a:spLocks noGrp="1"/>
          </p:cNvSpPr>
          <p:nvPr>
            <p:ph type="body" idx="1"/>
          </p:nvPr>
        </p:nvSpPr>
        <p:spPr>
          <a:xfrm>
            <a:off x="533400" y="4953000"/>
            <a:ext cx="6382360" cy="1066800"/>
          </a:xfrm>
        </p:spPr>
        <p:txBody>
          <a:bodyPr anchor="t">
            <a:normAutofit/>
          </a:bodyPr>
          <a:lstStyle>
            <a:lvl1pPr marL="0" indent="0" algn="l">
              <a:buNone/>
              <a:defRPr sz="1800">
                <a:solidFill>
                  <a:schemeClr val="bg2">
                    <a:lumMod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Date Placeholder 3"/>
          <p:cNvSpPr>
            <a:spLocks noGrp="1"/>
          </p:cNvSpPr>
          <p:nvPr>
            <p:ph type="dt" sz="half" idx="10"/>
          </p:nvPr>
        </p:nvSpPr>
        <p:spPr/>
        <p:txBody>
          <a:bodyPr/>
          <a:lstStyle/>
          <a:p>
            <a:fld id="{933ED0A4-B37E-45AB-BA87-D1E2E30870F5}" type="datetimeFigureOut">
              <a:rPr lang="ar-IQ" smtClean="0"/>
              <a:t>28/03/1440</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C21466F4-1300-4CED-8628-E14E03CBDC2C}" type="slidenum">
              <a:rPr lang="ar-IQ" smtClean="0"/>
              <a:t>‹#›</a:t>
            </a:fld>
            <a:endParaRPr lang="ar-IQ"/>
          </a:p>
        </p:txBody>
      </p:sp>
      <p:sp>
        <p:nvSpPr>
          <p:cNvPr id="14" name="TextBox 13"/>
          <p:cNvSpPr txBox="1"/>
          <p:nvPr/>
        </p:nvSpPr>
        <p:spPr>
          <a:xfrm>
            <a:off x="228600" y="710624"/>
            <a:ext cx="457319"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7696200" y="2768601"/>
            <a:ext cx="457319"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spTree>
    <p:extLst>
      <p:ext uri="{BB962C8B-B14F-4D97-AF65-F5344CB8AC3E}">
        <p14:creationId xmlns:p14="http://schemas.microsoft.com/office/powerpoint/2010/main" val="141487879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صواب أو خطأ">
    <p:spTree>
      <p:nvGrpSpPr>
        <p:cNvPr id="1" name=""/>
        <p:cNvGrpSpPr/>
        <p:nvPr/>
      </p:nvGrpSpPr>
      <p:grpSpPr>
        <a:xfrm>
          <a:off x="0" y="0"/>
          <a:ext cx="0" cy="0"/>
          <a:chOff x="0" y="0"/>
          <a:chExt cx="0" cy="0"/>
        </a:xfrm>
      </p:grpSpPr>
      <p:sp>
        <p:nvSpPr>
          <p:cNvPr id="2" name="Title 1"/>
          <p:cNvSpPr>
            <a:spLocks noGrp="1"/>
          </p:cNvSpPr>
          <p:nvPr>
            <p:ph type="title"/>
          </p:nvPr>
        </p:nvSpPr>
        <p:spPr>
          <a:xfrm>
            <a:off x="533400" y="533400"/>
            <a:ext cx="7525658" cy="2895600"/>
          </a:xfrm>
        </p:spPr>
        <p:txBody>
          <a:bodyPr vert="horz" lIns="91440" tIns="45720" rIns="91440" bIns="45720" rtlCol="0" anchor="ctr">
            <a:normAutofit/>
          </a:bodyPr>
          <a:lstStyle>
            <a:lvl1pPr>
              <a:defRPr lang="en-US" sz="2800" b="0" dirty="0"/>
            </a:lvl1pPr>
          </a:lstStyle>
          <a:p>
            <a:pPr marL="0" lvl="0"/>
            <a:r>
              <a:rPr lang="ar-SA" smtClean="0"/>
              <a:t>انقر لتحرير نمط العنوان الرئيسي</a:t>
            </a:r>
            <a:endParaRPr lang="en-US" dirty="0"/>
          </a:p>
        </p:txBody>
      </p:sp>
      <p:sp>
        <p:nvSpPr>
          <p:cNvPr id="10" name="Text Placeholder 9"/>
          <p:cNvSpPr>
            <a:spLocks noGrp="1"/>
          </p:cNvSpPr>
          <p:nvPr>
            <p:ph type="body" sz="quarter" idx="13"/>
          </p:nvPr>
        </p:nvSpPr>
        <p:spPr>
          <a:xfrm>
            <a:off x="533400" y="3928534"/>
            <a:ext cx="6382361" cy="838200"/>
          </a:xfrm>
        </p:spPr>
        <p:txBody>
          <a:bodyPr vert="horz" lIns="91440" tIns="45720" rIns="91440" bIns="45720" rtlCol="0" anchor="b">
            <a:normAutofit/>
          </a:bodyPr>
          <a:lstStyle>
            <a:lvl1pPr>
              <a:buNone/>
              <a:defRPr lang="en-US" sz="2000" b="0" cap="all" dirty="0">
                <a:ln w="3175" cmpd="sng">
                  <a:noFill/>
                </a:ln>
                <a:solidFill>
                  <a:schemeClr val="tx1"/>
                </a:solidFill>
                <a:effectLst/>
              </a:defRPr>
            </a:lvl1pPr>
          </a:lstStyle>
          <a:p>
            <a:pPr marL="0" lvl="0">
              <a:spcBef>
                <a:spcPct val="0"/>
              </a:spcBef>
              <a:buNone/>
            </a:pPr>
            <a:r>
              <a:rPr lang="ar-SA" smtClean="0"/>
              <a:t>انقر لتحرير أنماط النص الرئيسي</a:t>
            </a:r>
          </a:p>
        </p:txBody>
      </p:sp>
      <p:sp>
        <p:nvSpPr>
          <p:cNvPr id="3" name="Text Placeholder 2"/>
          <p:cNvSpPr>
            <a:spLocks noGrp="1"/>
          </p:cNvSpPr>
          <p:nvPr>
            <p:ph type="body" idx="1"/>
          </p:nvPr>
        </p:nvSpPr>
        <p:spPr>
          <a:xfrm>
            <a:off x="533400" y="4766735"/>
            <a:ext cx="6382360" cy="1253065"/>
          </a:xfrm>
        </p:spPr>
        <p:txBody>
          <a:bodyPr anchor="t">
            <a:normAutofit/>
          </a:bodyPr>
          <a:lstStyle>
            <a:lvl1pPr marL="0" indent="0" algn="l">
              <a:buNone/>
              <a:defRPr sz="1800">
                <a:solidFill>
                  <a:schemeClr val="bg2">
                    <a:lumMod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Date Placeholder 3"/>
          <p:cNvSpPr>
            <a:spLocks noGrp="1"/>
          </p:cNvSpPr>
          <p:nvPr>
            <p:ph type="dt" sz="half" idx="10"/>
          </p:nvPr>
        </p:nvSpPr>
        <p:spPr/>
        <p:txBody>
          <a:bodyPr/>
          <a:lstStyle/>
          <a:p>
            <a:fld id="{933ED0A4-B37E-45AB-BA87-D1E2E30870F5}" type="datetimeFigureOut">
              <a:rPr lang="ar-IQ" smtClean="0"/>
              <a:t>28/03/1440</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C21466F4-1300-4CED-8628-E14E03CBDC2C}" type="slidenum">
              <a:rPr lang="ar-IQ" smtClean="0"/>
              <a:t>‹#›</a:t>
            </a:fld>
            <a:endParaRPr lang="ar-IQ"/>
          </a:p>
        </p:txBody>
      </p:sp>
    </p:spTree>
    <p:extLst>
      <p:ext uri="{BB962C8B-B14F-4D97-AF65-F5344CB8AC3E}">
        <p14:creationId xmlns:p14="http://schemas.microsoft.com/office/powerpoint/2010/main" val="64159984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Title 1"/>
          <p:cNvSpPr>
            <a:spLocks noGrp="1"/>
          </p:cNvSpPr>
          <p:nvPr>
            <p:ph type="title"/>
          </p:nvPr>
        </p:nvSpPr>
        <p:spPr>
          <a:xfrm>
            <a:off x="533400" y="4495800"/>
            <a:ext cx="6554867" cy="1524000"/>
          </a:xfrm>
        </p:spPr>
        <p:txBody>
          <a:bodyPr>
            <a:normAutofit/>
          </a:bodyPr>
          <a:lstStyle>
            <a:lvl1pPr algn="l">
              <a:defRPr sz="2800"/>
            </a:lvl1pPr>
          </a:lstStyle>
          <a:p>
            <a:r>
              <a:rPr lang="ar-SA" smtClean="0"/>
              <a:t>انقر لتحرير نمط العنوان الرئيسي</a:t>
            </a:r>
            <a:endParaRPr lang="en-US" dirty="0"/>
          </a:p>
        </p:txBody>
      </p:sp>
      <p:sp>
        <p:nvSpPr>
          <p:cNvPr id="3" name="Vertical Text Placeholder 2"/>
          <p:cNvSpPr>
            <a:spLocks noGrp="1"/>
          </p:cNvSpPr>
          <p:nvPr>
            <p:ph type="body" orient="vert" idx="1"/>
          </p:nvPr>
        </p:nvSpPr>
        <p:spPr>
          <a:xfrm>
            <a:off x="533400" y="533401"/>
            <a:ext cx="6554867" cy="3767670"/>
          </a:xfrm>
        </p:spPr>
        <p:txBody>
          <a:bodyPr vert="eaVert" ancho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10"/>
          </p:nvPr>
        </p:nvSpPr>
        <p:spPr/>
        <p:txBody>
          <a:bodyPr/>
          <a:lstStyle/>
          <a:p>
            <a:fld id="{933ED0A4-B37E-45AB-BA87-D1E2E30870F5}" type="datetimeFigureOut">
              <a:rPr lang="ar-IQ" smtClean="0"/>
              <a:t>28/03/1440</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C21466F4-1300-4CED-8628-E14E03CBDC2C}" type="slidenum">
              <a:rPr lang="ar-IQ" smtClean="0"/>
              <a:t>‹#›</a:t>
            </a:fld>
            <a:endParaRPr lang="ar-IQ"/>
          </a:p>
        </p:txBody>
      </p:sp>
    </p:spTree>
    <p:extLst>
      <p:ext uri="{BB962C8B-B14F-4D97-AF65-F5344CB8AC3E}">
        <p14:creationId xmlns:p14="http://schemas.microsoft.com/office/powerpoint/2010/main" val="297595263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66406" y="533400"/>
            <a:ext cx="2044194" cy="4419600"/>
          </a:xfrm>
        </p:spPr>
        <p:txBody>
          <a:bodyPr vert="eaVert">
            <a:normAutofit/>
          </a:bodyPr>
          <a:lstStyle>
            <a:lvl1pPr>
              <a:defRPr sz="2800"/>
            </a:lvl1pPr>
          </a:lstStyle>
          <a:p>
            <a:r>
              <a:rPr lang="ar-SA" smtClean="0"/>
              <a:t>انقر لتحرير نمط العنوان الرئيسي</a:t>
            </a:r>
            <a:endParaRPr lang="en-US" dirty="0"/>
          </a:p>
        </p:txBody>
      </p:sp>
      <p:sp>
        <p:nvSpPr>
          <p:cNvPr id="3" name="Vertical Text Placeholder 2"/>
          <p:cNvSpPr>
            <a:spLocks noGrp="1"/>
          </p:cNvSpPr>
          <p:nvPr>
            <p:ph type="body" orient="vert" idx="1"/>
          </p:nvPr>
        </p:nvSpPr>
        <p:spPr>
          <a:xfrm>
            <a:off x="533400" y="533400"/>
            <a:ext cx="5850012" cy="5486400"/>
          </a:xfrm>
        </p:spPr>
        <p:txBody>
          <a:bodyPr vert="eaVert" ancho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10"/>
          </p:nvPr>
        </p:nvSpPr>
        <p:spPr/>
        <p:txBody>
          <a:bodyPr/>
          <a:lstStyle/>
          <a:p>
            <a:fld id="{933ED0A4-B37E-45AB-BA87-D1E2E30870F5}" type="datetimeFigureOut">
              <a:rPr lang="ar-IQ" smtClean="0"/>
              <a:t>28/03/1440</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C21466F4-1300-4CED-8628-E14E03CBDC2C}" type="slidenum">
              <a:rPr lang="ar-IQ" smtClean="0"/>
              <a:t>‹#›</a:t>
            </a:fld>
            <a:endParaRPr lang="ar-IQ"/>
          </a:p>
        </p:txBody>
      </p:sp>
    </p:spTree>
    <p:extLst>
      <p:ext uri="{BB962C8B-B14F-4D97-AF65-F5344CB8AC3E}">
        <p14:creationId xmlns:p14="http://schemas.microsoft.com/office/powerpoint/2010/main" val="355157243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Title 1"/>
          <p:cNvSpPr>
            <a:spLocks noGrp="1"/>
          </p:cNvSpPr>
          <p:nvPr>
            <p:ph type="title"/>
          </p:nvPr>
        </p:nvSpPr>
        <p:spPr>
          <a:xfrm>
            <a:off x="533400" y="4495800"/>
            <a:ext cx="6554867" cy="1524000"/>
          </a:xfrm>
        </p:spPr>
        <p:txBody>
          <a:bodyPr/>
          <a:lstStyle/>
          <a:p>
            <a:r>
              <a:rPr lang="ar-SA" smtClean="0"/>
              <a:t>انقر لتحرير نمط العنوان الرئيسي</a:t>
            </a:r>
            <a:endParaRPr lang="en-US" dirty="0"/>
          </a:p>
        </p:txBody>
      </p:sp>
      <p:sp>
        <p:nvSpPr>
          <p:cNvPr id="3" name="Content Placeholder 2"/>
          <p:cNvSpPr>
            <a:spLocks noGrp="1"/>
          </p:cNvSpPr>
          <p:nvPr>
            <p:ph idx="1"/>
          </p:nvPr>
        </p:nvSpPr>
        <p:spPr>
          <a:xfrm>
            <a:off x="533400" y="533400"/>
            <a:ext cx="6554867" cy="3767670"/>
          </a:xfrm>
        </p:spPr>
        <p:txBody>
          <a:bodyPr anchor="ct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10"/>
          </p:nvPr>
        </p:nvSpPr>
        <p:spPr/>
        <p:txBody>
          <a:bodyPr/>
          <a:lstStyle/>
          <a:p>
            <a:fld id="{933ED0A4-B37E-45AB-BA87-D1E2E30870F5}" type="datetimeFigureOut">
              <a:rPr lang="ar-IQ" smtClean="0"/>
              <a:t>28/03/1440</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C21466F4-1300-4CED-8628-E14E03CBDC2C}" type="slidenum">
              <a:rPr lang="ar-IQ" smtClean="0"/>
              <a:t>‹#›</a:t>
            </a:fld>
            <a:endParaRPr lang="ar-IQ"/>
          </a:p>
        </p:txBody>
      </p:sp>
    </p:spTree>
    <p:extLst>
      <p:ext uri="{BB962C8B-B14F-4D97-AF65-F5344CB8AC3E}">
        <p14:creationId xmlns:p14="http://schemas.microsoft.com/office/powerpoint/2010/main" val="282413762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Title 1"/>
          <p:cNvSpPr>
            <a:spLocks noGrp="1"/>
          </p:cNvSpPr>
          <p:nvPr>
            <p:ph type="title"/>
          </p:nvPr>
        </p:nvSpPr>
        <p:spPr>
          <a:xfrm>
            <a:off x="533400" y="1981199"/>
            <a:ext cx="6402468" cy="2319867"/>
          </a:xfrm>
        </p:spPr>
        <p:txBody>
          <a:bodyPr anchor="b">
            <a:normAutofit/>
          </a:bodyPr>
          <a:lstStyle>
            <a:lvl1pPr algn="l">
              <a:defRPr sz="3200" b="0" cap="all"/>
            </a:lvl1p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533400" y="4487333"/>
            <a:ext cx="6402467" cy="1532467"/>
          </a:xfrm>
        </p:spPr>
        <p:txBody>
          <a:bodyPr anchor="t">
            <a:normAutofit/>
          </a:bodyPr>
          <a:lstStyle>
            <a:lvl1pPr marL="0" indent="0" algn="l">
              <a:buNone/>
              <a:defRPr sz="1800">
                <a:solidFill>
                  <a:schemeClr val="bg2">
                    <a:lumMod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Date Placeholder 3"/>
          <p:cNvSpPr>
            <a:spLocks noGrp="1"/>
          </p:cNvSpPr>
          <p:nvPr>
            <p:ph type="dt" sz="half" idx="10"/>
          </p:nvPr>
        </p:nvSpPr>
        <p:spPr/>
        <p:txBody>
          <a:bodyPr/>
          <a:lstStyle/>
          <a:p>
            <a:fld id="{933ED0A4-B37E-45AB-BA87-D1E2E30870F5}" type="datetimeFigureOut">
              <a:rPr lang="ar-IQ" smtClean="0"/>
              <a:t>28/03/1440</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C21466F4-1300-4CED-8628-E14E03CBDC2C}" type="slidenum">
              <a:rPr lang="ar-IQ" smtClean="0"/>
              <a:t>‹#›</a:t>
            </a:fld>
            <a:endParaRPr lang="ar-IQ"/>
          </a:p>
        </p:txBody>
      </p:sp>
    </p:spTree>
    <p:extLst>
      <p:ext uri="{BB962C8B-B14F-4D97-AF65-F5344CB8AC3E}">
        <p14:creationId xmlns:p14="http://schemas.microsoft.com/office/powerpoint/2010/main" val="293886449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Title 1"/>
          <p:cNvSpPr>
            <a:spLocks noGrp="1"/>
          </p:cNvSpPr>
          <p:nvPr>
            <p:ph type="title"/>
          </p:nvPr>
        </p:nvSpPr>
        <p:spPr>
          <a:xfrm>
            <a:off x="533400" y="4495800"/>
            <a:ext cx="6554867" cy="1524000"/>
          </a:xfrm>
        </p:spPr>
        <p:txBody>
          <a:bodyPr>
            <a:normAutofit/>
          </a:bodyPr>
          <a:lstStyle>
            <a:lvl1pPr>
              <a:defRPr sz="3200"/>
            </a:lvl1pPr>
          </a:lstStyle>
          <a:p>
            <a:r>
              <a:rPr lang="ar-SA" smtClean="0"/>
              <a:t>انقر لتحرير نمط العنوان الرئيسي</a:t>
            </a:r>
            <a:endParaRPr lang="en-US" dirty="0"/>
          </a:p>
        </p:txBody>
      </p:sp>
      <p:sp>
        <p:nvSpPr>
          <p:cNvPr id="11" name="Content Placeholder 3"/>
          <p:cNvSpPr>
            <a:spLocks noGrp="1"/>
          </p:cNvSpPr>
          <p:nvPr>
            <p:ph sz="half" idx="13"/>
          </p:nvPr>
        </p:nvSpPr>
        <p:spPr>
          <a:xfrm>
            <a:off x="533400" y="533400"/>
            <a:ext cx="3949967" cy="3767667"/>
          </a:xfrm>
        </p:spPr>
        <p:txBody>
          <a:bodyPr anchor="ctr">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12" name="Content Placeholder 5"/>
          <p:cNvSpPr>
            <a:spLocks noGrp="1"/>
          </p:cNvSpPr>
          <p:nvPr>
            <p:ph sz="quarter" idx="4"/>
          </p:nvPr>
        </p:nvSpPr>
        <p:spPr>
          <a:xfrm>
            <a:off x="4662362" y="533400"/>
            <a:ext cx="3948238" cy="3759200"/>
          </a:xfrm>
        </p:spPr>
        <p:txBody>
          <a:bodyPr anchor="ctr">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5" name="Date Placeholder 4"/>
          <p:cNvSpPr>
            <a:spLocks noGrp="1"/>
          </p:cNvSpPr>
          <p:nvPr>
            <p:ph type="dt" sz="half" idx="10"/>
          </p:nvPr>
        </p:nvSpPr>
        <p:spPr/>
        <p:txBody>
          <a:bodyPr/>
          <a:lstStyle/>
          <a:p>
            <a:fld id="{933ED0A4-B37E-45AB-BA87-D1E2E30870F5}" type="datetimeFigureOut">
              <a:rPr lang="ar-IQ" smtClean="0"/>
              <a:t>28/03/1440</a:t>
            </a:fld>
            <a:endParaRPr lang="ar-IQ"/>
          </a:p>
        </p:txBody>
      </p:sp>
      <p:sp>
        <p:nvSpPr>
          <p:cNvPr id="6" name="Footer Placeholder 5"/>
          <p:cNvSpPr>
            <a:spLocks noGrp="1"/>
          </p:cNvSpPr>
          <p:nvPr>
            <p:ph type="ftr" sz="quarter" idx="11"/>
          </p:nvPr>
        </p:nvSpPr>
        <p:spPr/>
        <p:txBody>
          <a:bodyPr/>
          <a:lstStyle/>
          <a:p>
            <a:endParaRPr lang="ar-IQ"/>
          </a:p>
        </p:txBody>
      </p:sp>
      <p:sp>
        <p:nvSpPr>
          <p:cNvPr id="7" name="Slide Number Placeholder 6"/>
          <p:cNvSpPr>
            <a:spLocks noGrp="1"/>
          </p:cNvSpPr>
          <p:nvPr>
            <p:ph type="sldNum" sz="quarter" idx="12"/>
          </p:nvPr>
        </p:nvSpPr>
        <p:spPr/>
        <p:txBody>
          <a:bodyPr/>
          <a:lstStyle/>
          <a:p>
            <a:fld id="{C21466F4-1300-4CED-8628-E14E03CBDC2C}" type="slidenum">
              <a:rPr lang="ar-IQ" smtClean="0"/>
              <a:t>‹#›</a:t>
            </a:fld>
            <a:endParaRPr lang="ar-IQ"/>
          </a:p>
        </p:txBody>
      </p:sp>
    </p:spTree>
    <p:extLst>
      <p:ext uri="{BB962C8B-B14F-4D97-AF65-F5344CB8AC3E}">
        <p14:creationId xmlns:p14="http://schemas.microsoft.com/office/powerpoint/2010/main" val="60030965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Title 1"/>
          <p:cNvSpPr>
            <a:spLocks noGrp="1"/>
          </p:cNvSpPr>
          <p:nvPr>
            <p:ph type="title"/>
          </p:nvPr>
        </p:nvSpPr>
        <p:spPr>
          <a:xfrm>
            <a:off x="533400" y="4495800"/>
            <a:ext cx="6554867" cy="1524000"/>
          </a:xfrm>
        </p:spPr>
        <p:txBody>
          <a:bodyPr>
            <a:normAutofit/>
          </a:bodyPr>
          <a:lstStyle>
            <a:lvl1pPr>
              <a:defRPr sz="3200"/>
            </a:lvl1p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762001" y="533400"/>
            <a:ext cx="3716866" cy="609600"/>
          </a:xfrm>
        </p:spPr>
        <p:txBody>
          <a:bodyPr anchor="b">
            <a:noAutofit/>
          </a:bodyPr>
          <a:lstStyle>
            <a:lvl1pPr marL="0" indent="0">
              <a:buNone/>
              <a:defRPr sz="2400" b="0" cap="all">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Content Placeholder 3"/>
          <p:cNvSpPr>
            <a:spLocks noGrp="1"/>
          </p:cNvSpPr>
          <p:nvPr>
            <p:ph sz="half" idx="2"/>
          </p:nvPr>
        </p:nvSpPr>
        <p:spPr>
          <a:xfrm>
            <a:off x="533399" y="1143000"/>
            <a:ext cx="3945467" cy="3158067"/>
          </a:xfrm>
        </p:spPr>
        <p:txBody>
          <a:bodyPr anchor="t">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5" name="Text Placeholder 4"/>
          <p:cNvSpPr>
            <a:spLocks noGrp="1"/>
          </p:cNvSpPr>
          <p:nvPr>
            <p:ph type="body" sz="quarter" idx="3"/>
          </p:nvPr>
        </p:nvSpPr>
        <p:spPr>
          <a:xfrm>
            <a:off x="4855016" y="566738"/>
            <a:ext cx="3764051" cy="576262"/>
          </a:xfrm>
        </p:spPr>
        <p:txBody>
          <a:bodyPr anchor="b">
            <a:noAutofit/>
          </a:bodyPr>
          <a:lstStyle>
            <a:lvl1pPr marL="0" indent="0">
              <a:buNone/>
              <a:defRPr sz="2400" b="0" cap="all">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Content Placeholder 5"/>
          <p:cNvSpPr>
            <a:spLocks noGrp="1"/>
          </p:cNvSpPr>
          <p:nvPr>
            <p:ph sz="quarter" idx="4"/>
          </p:nvPr>
        </p:nvSpPr>
        <p:spPr>
          <a:xfrm>
            <a:off x="4662362" y="1143000"/>
            <a:ext cx="3956705" cy="3149600"/>
          </a:xfrm>
        </p:spPr>
        <p:txBody>
          <a:bodyPr anchor="t">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7" name="Date Placeholder 6"/>
          <p:cNvSpPr>
            <a:spLocks noGrp="1"/>
          </p:cNvSpPr>
          <p:nvPr>
            <p:ph type="dt" sz="half" idx="10"/>
          </p:nvPr>
        </p:nvSpPr>
        <p:spPr/>
        <p:txBody>
          <a:bodyPr/>
          <a:lstStyle/>
          <a:p>
            <a:fld id="{933ED0A4-B37E-45AB-BA87-D1E2E30870F5}" type="datetimeFigureOut">
              <a:rPr lang="ar-IQ" smtClean="0"/>
              <a:t>28/03/1440</a:t>
            </a:fld>
            <a:endParaRPr lang="ar-IQ"/>
          </a:p>
        </p:txBody>
      </p:sp>
      <p:sp>
        <p:nvSpPr>
          <p:cNvPr id="8" name="Footer Placeholder 7"/>
          <p:cNvSpPr>
            <a:spLocks noGrp="1"/>
          </p:cNvSpPr>
          <p:nvPr>
            <p:ph type="ftr" sz="quarter" idx="11"/>
          </p:nvPr>
        </p:nvSpPr>
        <p:spPr/>
        <p:txBody>
          <a:bodyPr/>
          <a:lstStyle/>
          <a:p>
            <a:endParaRPr lang="ar-IQ"/>
          </a:p>
        </p:txBody>
      </p:sp>
      <p:sp>
        <p:nvSpPr>
          <p:cNvPr id="9" name="Slide Number Placeholder 8"/>
          <p:cNvSpPr>
            <a:spLocks noGrp="1"/>
          </p:cNvSpPr>
          <p:nvPr>
            <p:ph type="sldNum" sz="quarter" idx="12"/>
          </p:nvPr>
        </p:nvSpPr>
        <p:spPr/>
        <p:txBody>
          <a:bodyPr/>
          <a:lstStyle/>
          <a:p>
            <a:fld id="{C21466F4-1300-4CED-8628-E14E03CBDC2C}" type="slidenum">
              <a:rPr lang="ar-IQ" smtClean="0"/>
              <a:t>‹#›</a:t>
            </a:fld>
            <a:endParaRPr lang="ar-IQ"/>
          </a:p>
        </p:txBody>
      </p:sp>
    </p:spTree>
    <p:extLst>
      <p:ext uri="{BB962C8B-B14F-4D97-AF65-F5344CB8AC3E}">
        <p14:creationId xmlns:p14="http://schemas.microsoft.com/office/powerpoint/2010/main" val="420059922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Title 1"/>
          <p:cNvSpPr>
            <a:spLocks noGrp="1"/>
          </p:cNvSpPr>
          <p:nvPr>
            <p:ph type="title"/>
          </p:nvPr>
        </p:nvSpPr>
        <p:spPr>
          <a:xfrm>
            <a:off x="533400" y="4495800"/>
            <a:ext cx="6554867" cy="1524000"/>
          </a:xfrm>
        </p:spPr>
        <p:txBody>
          <a:bodyPr>
            <a:normAutofit/>
          </a:bodyPr>
          <a:lstStyle>
            <a:lvl1pPr>
              <a:defRPr sz="3200"/>
            </a:lvl1pPr>
          </a:lstStyle>
          <a:p>
            <a:r>
              <a:rPr lang="ar-SA" smtClean="0"/>
              <a:t>انقر لتحرير نمط العنوان الرئيسي</a:t>
            </a:r>
            <a:endParaRPr lang="en-US" dirty="0"/>
          </a:p>
        </p:txBody>
      </p:sp>
      <p:sp>
        <p:nvSpPr>
          <p:cNvPr id="3" name="Date Placeholder 2"/>
          <p:cNvSpPr>
            <a:spLocks noGrp="1"/>
          </p:cNvSpPr>
          <p:nvPr>
            <p:ph type="dt" sz="half" idx="10"/>
          </p:nvPr>
        </p:nvSpPr>
        <p:spPr/>
        <p:txBody>
          <a:bodyPr/>
          <a:lstStyle/>
          <a:p>
            <a:fld id="{933ED0A4-B37E-45AB-BA87-D1E2E30870F5}" type="datetimeFigureOut">
              <a:rPr lang="ar-IQ" smtClean="0"/>
              <a:t>28/03/1440</a:t>
            </a:fld>
            <a:endParaRPr lang="ar-IQ"/>
          </a:p>
        </p:txBody>
      </p:sp>
      <p:sp>
        <p:nvSpPr>
          <p:cNvPr id="4" name="Footer Placeholder 3"/>
          <p:cNvSpPr>
            <a:spLocks noGrp="1"/>
          </p:cNvSpPr>
          <p:nvPr>
            <p:ph type="ftr" sz="quarter" idx="11"/>
          </p:nvPr>
        </p:nvSpPr>
        <p:spPr/>
        <p:txBody>
          <a:bodyPr/>
          <a:lstStyle/>
          <a:p>
            <a:endParaRPr lang="ar-IQ"/>
          </a:p>
        </p:txBody>
      </p:sp>
      <p:sp>
        <p:nvSpPr>
          <p:cNvPr id="5" name="Slide Number Placeholder 4"/>
          <p:cNvSpPr>
            <a:spLocks noGrp="1"/>
          </p:cNvSpPr>
          <p:nvPr>
            <p:ph type="sldNum" sz="quarter" idx="12"/>
          </p:nvPr>
        </p:nvSpPr>
        <p:spPr/>
        <p:txBody>
          <a:bodyPr/>
          <a:lstStyle/>
          <a:p>
            <a:fld id="{C21466F4-1300-4CED-8628-E14E03CBDC2C}" type="slidenum">
              <a:rPr lang="ar-IQ" smtClean="0"/>
              <a:t>‹#›</a:t>
            </a:fld>
            <a:endParaRPr lang="ar-IQ"/>
          </a:p>
        </p:txBody>
      </p:sp>
    </p:spTree>
    <p:extLst>
      <p:ext uri="{BB962C8B-B14F-4D97-AF65-F5344CB8AC3E}">
        <p14:creationId xmlns:p14="http://schemas.microsoft.com/office/powerpoint/2010/main" val="349977617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33ED0A4-B37E-45AB-BA87-D1E2E30870F5}" type="datetimeFigureOut">
              <a:rPr lang="ar-IQ" smtClean="0"/>
              <a:t>28/03/1440</a:t>
            </a:fld>
            <a:endParaRPr lang="ar-IQ"/>
          </a:p>
        </p:txBody>
      </p:sp>
      <p:sp>
        <p:nvSpPr>
          <p:cNvPr id="3" name="Footer Placeholder 2"/>
          <p:cNvSpPr>
            <a:spLocks noGrp="1"/>
          </p:cNvSpPr>
          <p:nvPr>
            <p:ph type="ftr" sz="quarter" idx="11"/>
          </p:nvPr>
        </p:nvSpPr>
        <p:spPr/>
        <p:txBody>
          <a:bodyPr/>
          <a:lstStyle/>
          <a:p>
            <a:endParaRPr lang="ar-IQ"/>
          </a:p>
        </p:txBody>
      </p:sp>
      <p:sp>
        <p:nvSpPr>
          <p:cNvPr id="4" name="Slide Number Placeholder 3"/>
          <p:cNvSpPr>
            <a:spLocks noGrp="1"/>
          </p:cNvSpPr>
          <p:nvPr>
            <p:ph type="sldNum" sz="quarter" idx="12"/>
          </p:nvPr>
        </p:nvSpPr>
        <p:spPr/>
        <p:txBody>
          <a:bodyPr/>
          <a:lstStyle/>
          <a:p>
            <a:fld id="{C21466F4-1300-4CED-8628-E14E03CBDC2C}" type="slidenum">
              <a:rPr lang="ar-IQ" smtClean="0"/>
              <a:t>‹#›</a:t>
            </a:fld>
            <a:endParaRPr lang="ar-IQ"/>
          </a:p>
        </p:txBody>
      </p:sp>
    </p:spTree>
    <p:extLst>
      <p:ext uri="{BB962C8B-B14F-4D97-AF65-F5344CB8AC3E}">
        <p14:creationId xmlns:p14="http://schemas.microsoft.com/office/powerpoint/2010/main" val="139852496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5418667" y="533400"/>
            <a:ext cx="3200400" cy="1524000"/>
          </a:xfrm>
        </p:spPr>
        <p:txBody>
          <a:bodyPr anchor="b">
            <a:normAutofit/>
          </a:bodyPr>
          <a:lstStyle>
            <a:lvl1pPr algn="l">
              <a:defRPr sz="2000" b="0"/>
            </a:lvl1pPr>
          </a:lstStyle>
          <a:p>
            <a:r>
              <a:rPr lang="ar-SA" smtClean="0"/>
              <a:t>انقر لتحرير نمط العنوان الرئيسي</a:t>
            </a:r>
            <a:endParaRPr lang="en-US" dirty="0"/>
          </a:p>
        </p:txBody>
      </p:sp>
      <p:sp>
        <p:nvSpPr>
          <p:cNvPr id="3" name="Content Placeholder 2"/>
          <p:cNvSpPr>
            <a:spLocks noGrp="1"/>
          </p:cNvSpPr>
          <p:nvPr>
            <p:ph idx="1"/>
          </p:nvPr>
        </p:nvSpPr>
        <p:spPr>
          <a:xfrm>
            <a:off x="533399" y="533400"/>
            <a:ext cx="4438755" cy="5486400"/>
          </a:xfrm>
        </p:spPr>
        <p:txBody>
          <a:bodyPr anchor="ctr">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Text Placeholder 3"/>
          <p:cNvSpPr>
            <a:spLocks noGrp="1"/>
          </p:cNvSpPr>
          <p:nvPr>
            <p:ph type="body" sz="half" idx="2"/>
          </p:nvPr>
        </p:nvSpPr>
        <p:spPr>
          <a:xfrm>
            <a:off x="5418667" y="2209802"/>
            <a:ext cx="3200400" cy="2091267"/>
          </a:xfrm>
        </p:spPr>
        <p:txBody>
          <a:bodyPr anchor="t">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Date Placeholder 4"/>
          <p:cNvSpPr>
            <a:spLocks noGrp="1"/>
          </p:cNvSpPr>
          <p:nvPr>
            <p:ph type="dt" sz="half" idx="10"/>
          </p:nvPr>
        </p:nvSpPr>
        <p:spPr/>
        <p:txBody>
          <a:bodyPr/>
          <a:lstStyle/>
          <a:p>
            <a:fld id="{933ED0A4-B37E-45AB-BA87-D1E2E30870F5}" type="datetimeFigureOut">
              <a:rPr lang="ar-IQ" smtClean="0"/>
              <a:t>28/03/1440</a:t>
            </a:fld>
            <a:endParaRPr lang="ar-IQ"/>
          </a:p>
        </p:txBody>
      </p:sp>
      <p:sp>
        <p:nvSpPr>
          <p:cNvPr id="6" name="Footer Placeholder 5"/>
          <p:cNvSpPr>
            <a:spLocks noGrp="1"/>
          </p:cNvSpPr>
          <p:nvPr>
            <p:ph type="ftr" sz="quarter" idx="11"/>
          </p:nvPr>
        </p:nvSpPr>
        <p:spPr/>
        <p:txBody>
          <a:bodyPr/>
          <a:lstStyle/>
          <a:p>
            <a:endParaRPr lang="ar-IQ"/>
          </a:p>
        </p:txBody>
      </p:sp>
      <p:sp>
        <p:nvSpPr>
          <p:cNvPr id="7" name="Slide Number Placeholder 6"/>
          <p:cNvSpPr>
            <a:spLocks noGrp="1"/>
          </p:cNvSpPr>
          <p:nvPr>
            <p:ph type="sldNum" sz="quarter" idx="12"/>
          </p:nvPr>
        </p:nvSpPr>
        <p:spPr/>
        <p:txBody>
          <a:bodyPr/>
          <a:lstStyle/>
          <a:p>
            <a:fld id="{C21466F4-1300-4CED-8628-E14E03CBDC2C}" type="slidenum">
              <a:rPr lang="ar-IQ" smtClean="0"/>
              <a:t>‹#›</a:t>
            </a:fld>
            <a:endParaRPr lang="ar-IQ"/>
          </a:p>
        </p:txBody>
      </p:sp>
    </p:spTree>
    <p:extLst>
      <p:ext uri="{BB962C8B-B14F-4D97-AF65-F5344CB8AC3E}">
        <p14:creationId xmlns:p14="http://schemas.microsoft.com/office/powerpoint/2010/main" val="319432288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مع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4495800" y="1447800"/>
            <a:ext cx="3563258" cy="1143000"/>
          </a:xfrm>
        </p:spPr>
        <p:txBody>
          <a:bodyPr anchor="b">
            <a:normAutofit/>
          </a:bodyPr>
          <a:lstStyle>
            <a:lvl1pPr algn="l">
              <a:defRPr sz="2400" b="0"/>
            </a:lvl1pPr>
          </a:lstStyle>
          <a:p>
            <a:r>
              <a:rPr lang="ar-SA" smtClean="0"/>
              <a:t>انقر لتحرير نمط العنوان الرئيسي</a:t>
            </a:r>
            <a:endParaRPr lang="en-US" dirty="0"/>
          </a:p>
        </p:txBody>
      </p:sp>
      <p:sp>
        <p:nvSpPr>
          <p:cNvPr id="17" name="Picture Placeholder 2"/>
          <p:cNvSpPr>
            <a:spLocks noGrp="1" noChangeAspect="1"/>
          </p:cNvSpPr>
          <p:nvPr>
            <p:ph type="pic" idx="13"/>
          </p:nvPr>
        </p:nvSpPr>
        <p:spPr>
          <a:xfrm>
            <a:off x="762000" y="914400"/>
            <a:ext cx="3280974" cy="4800600"/>
          </a:xfrm>
          <a:prstGeom prst="snip2DiagRect">
            <a:avLst>
              <a:gd name="adj1" fmla="val 10815"/>
              <a:gd name="adj2" fmla="val 0"/>
            </a:avLst>
          </a:prstGeom>
          <a:ln w="15875">
            <a:solidFill>
              <a:schemeClr val="tx1">
                <a:alpha val="4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ar-SA" smtClean="0"/>
              <a:t>انقر فوق الأيقونة لإضافة صورة</a:t>
            </a:r>
            <a:endParaRPr lang="en-US" dirty="0"/>
          </a:p>
        </p:txBody>
      </p:sp>
      <p:sp>
        <p:nvSpPr>
          <p:cNvPr id="4" name="Text Placeholder 3"/>
          <p:cNvSpPr>
            <a:spLocks noGrp="1"/>
          </p:cNvSpPr>
          <p:nvPr>
            <p:ph type="body" sz="half" idx="2"/>
          </p:nvPr>
        </p:nvSpPr>
        <p:spPr>
          <a:xfrm>
            <a:off x="4496027" y="2743200"/>
            <a:ext cx="3564223" cy="2082800"/>
          </a:xfrm>
        </p:spPr>
        <p:txBody>
          <a:bodyPr anchor="t">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Date Placeholder 4"/>
          <p:cNvSpPr>
            <a:spLocks noGrp="1"/>
          </p:cNvSpPr>
          <p:nvPr>
            <p:ph type="dt" sz="half" idx="10"/>
          </p:nvPr>
        </p:nvSpPr>
        <p:spPr/>
        <p:txBody>
          <a:bodyPr/>
          <a:lstStyle/>
          <a:p>
            <a:fld id="{933ED0A4-B37E-45AB-BA87-D1E2E30870F5}" type="datetimeFigureOut">
              <a:rPr lang="ar-IQ" smtClean="0"/>
              <a:t>28/03/1440</a:t>
            </a:fld>
            <a:endParaRPr lang="ar-IQ"/>
          </a:p>
        </p:txBody>
      </p:sp>
      <p:sp>
        <p:nvSpPr>
          <p:cNvPr id="6" name="Footer Placeholder 5"/>
          <p:cNvSpPr>
            <a:spLocks noGrp="1"/>
          </p:cNvSpPr>
          <p:nvPr>
            <p:ph type="ftr" sz="quarter" idx="11"/>
          </p:nvPr>
        </p:nvSpPr>
        <p:spPr>
          <a:xfrm>
            <a:off x="533400" y="6172200"/>
            <a:ext cx="5811724" cy="365125"/>
          </a:xfrm>
        </p:spPr>
        <p:txBody>
          <a:bodyPr/>
          <a:lstStyle/>
          <a:p>
            <a:endParaRPr lang="ar-IQ"/>
          </a:p>
        </p:txBody>
      </p:sp>
      <p:sp>
        <p:nvSpPr>
          <p:cNvPr id="7" name="Slide Number Placeholder 6"/>
          <p:cNvSpPr>
            <a:spLocks noGrp="1"/>
          </p:cNvSpPr>
          <p:nvPr>
            <p:ph type="sldNum" sz="quarter" idx="12"/>
          </p:nvPr>
        </p:nvSpPr>
        <p:spPr/>
        <p:txBody>
          <a:bodyPr/>
          <a:lstStyle/>
          <a:p>
            <a:fld id="{C21466F4-1300-4CED-8628-E14E03CBDC2C}" type="slidenum">
              <a:rPr lang="ar-IQ" smtClean="0"/>
              <a:t>‹#›</a:t>
            </a:fld>
            <a:endParaRPr lang="ar-IQ"/>
          </a:p>
        </p:txBody>
      </p:sp>
    </p:spTree>
    <p:extLst>
      <p:ext uri="{BB962C8B-B14F-4D97-AF65-F5344CB8AC3E}">
        <p14:creationId xmlns:p14="http://schemas.microsoft.com/office/powerpoint/2010/main" val="196201766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7" name="Group 6"/>
          <p:cNvGrpSpPr/>
          <p:nvPr/>
        </p:nvGrpSpPr>
        <p:grpSpPr>
          <a:xfrm>
            <a:off x="6670675" y="3894667"/>
            <a:ext cx="2470456" cy="2658533"/>
            <a:chOff x="6687077" y="3259666"/>
            <a:chExt cx="2981857" cy="3208867"/>
          </a:xfrm>
        </p:grpSpPr>
        <p:cxnSp>
          <p:nvCxnSpPr>
            <p:cNvPr id="8" name="Straight Connector 7"/>
            <p:cNvCxnSpPr/>
            <p:nvPr/>
          </p:nvCxnSpPr>
          <p:spPr>
            <a:xfrm flipH="1">
              <a:off x="8756120" y="3259666"/>
              <a:ext cx="912814" cy="912812"/>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flipH="1">
              <a:off x="6687077" y="3486677"/>
              <a:ext cx="2981857" cy="2981856"/>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flipH="1">
              <a:off x="7772400" y="3581400"/>
              <a:ext cx="1896534" cy="1896533"/>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p:nvCxnSpPr>
          <p:spPr>
            <a:xfrm flipH="1">
              <a:off x="7923214" y="3433394"/>
              <a:ext cx="1739738" cy="1739740"/>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flipH="1">
              <a:off x="8398935" y="3985317"/>
              <a:ext cx="1264017" cy="1264016"/>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grpSp>
      <p:sp>
        <p:nvSpPr>
          <p:cNvPr id="2" name="Title Placeholder 1"/>
          <p:cNvSpPr>
            <a:spLocks noGrp="1"/>
          </p:cNvSpPr>
          <p:nvPr>
            <p:ph type="title"/>
          </p:nvPr>
        </p:nvSpPr>
        <p:spPr>
          <a:xfrm>
            <a:off x="533400" y="4495800"/>
            <a:ext cx="6554867" cy="1524000"/>
          </a:xfrm>
          <a:prstGeom prst="rect">
            <a:avLst/>
          </a:prstGeom>
          <a:effectLst/>
        </p:spPr>
        <p:txBody>
          <a:bodyPr vert="horz" lIns="91440" tIns="45720" rIns="91440" bIns="45720" rtlCol="0" anchor="ctr">
            <a:normAutofit/>
          </a:body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533400" y="533401"/>
            <a:ext cx="6554867" cy="3767670"/>
          </a:xfrm>
          <a:prstGeom prst="rect">
            <a:avLst/>
          </a:prstGeom>
        </p:spPr>
        <p:txBody>
          <a:bodyPr vert="horz" lIns="91440" tIns="45720" rIns="91440" bIns="45720" rtlCol="0" anchor="ctr">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2"/>
          </p:nvPr>
        </p:nvSpPr>
        <p:spPr>
          <a:xfrm>
            <a:off x="7430245" y="6172203"/>
            <a:ext cx="1200463" cy="365125"/>
          </a:xfrm>
          <a:prstGeom prst="rect">
            <a:avLst/>
          </a:prstGeom>
        </p:spPr>
        <p:txBody>
          <a:bodyPr vert="horz" lIns="91440" tIns="45720" rIns="91440" bIns="45720" rtlCol="0" anchor="t"/>
          <a:lstStyle>
            <a:lvl1pPr algn="r">
              <a:defRPr sz="1000" b="0" i="0">
                <a:solidFill>
                  <a:schemeClr val="bg2">
                    <a:lumMod val="50000"/>
                  </a:schemeClr>
                </a:solidFill>
                <a:effectLst/>
                <a:latin typeface="+mn-lt"/>
              </a:defRPr>
            </a:lvl1pPr>
          </a:lstStyle>
          <a:p>
            <a:fld id="{933ED0A4-B37E-45AB-BA87-D1E2E30870F5}" type="datetimeFigureOut">
              <a:rPr lang="ar-IQ" smtClean="0"/>
              <a:t>28/03/1440</a:t>
            </a:fld>
            <a:endParaRPr lang="ar-IQ"/>
          </a:p>
        </p:txBody>
      </p:sp>
      <p:sp>
        <p:nvSpPr>
          <p:cNvPr id="5" name="Footer Placeholder 4"/>
          <p:cNvSpPr>
            <a:spLocks noGrp="1"/>
          </p:cNvSpPr>
          <p:nvPr>
            <p:ph type="ftr" sz="quarter" idx="3"/>
          </p:nvPr>
        </p:nvSpPr>
        <p:spPr>
          <a:xfrm>
            <a:off x="533400" y="6172200"/>
            <a:ext cx="5811724" cy="365125"/>
          </a:xfrm>
          <a:prstGeom prst="rect">
            <a:avLst/>
          </a:prstGeom>
        </p:spPr>
        <p:txBody>
          <a:bodyPr vert="horz" lIns="91440" tIns="45720" rIns="91440" bIns="45720" rtlCol="0" anchor="t"/>
          <a:lstStyle>
            <a:lvl1pPr algn="l">
              <a:defRPr sz="1000" b="0" i="0">
                <a:solidFill>
                  <a:schemeClr val="bg2">
                    <a:lumMod val="50000"/>
                  </a:schemeClr>
                </a:solidFill>
                <a:effectLst/>
                <a:latin typeface="+mn-lt"/>
              </a:defRPr>
            </a:lvl1pPr>
          </a:lstStyle>
          <a:p>
            <a:endParaRPr lang="ar-IQ"/>
          </a:p>
        </p:txBody>
      </p:sp>
      <p:sp>
        <p:nvSpPr>
          <p:cNvPr id="6" name="Slide Number Placeholder 5"/>
          <p:cNvSpPr>
            <a:spLocks noGrp="1"/>
          </p:cNvSpPr>
          <p:nvPr>
            <p:ph type="sldNum" sz="quarter" idx="4"/>
          </p:nvPr>
        </p:nvSpPr>
        <p:spPr>
          <a:xfrm>
            <a:off x="7774426" y="5578478"/>
            <a:ext cx="856907" cy="669925"/>
          </a:xfrm>
          <a:prstGeom prst="rect">
            <a:avLst/>
          </a:prstGeom>
        </p:spPr>
        <p:txBody>
          <a:bodyPr vert="horz" lIns="91440" tIns="45720" rIns="91440" bIns="45720" rtlCol="0" anchor="b"/>
          <a:lstStyle>
            <a:lvl1pPr algn="r">
              <a:defRPr sz="2800" b="0" i="0">
                <a:solidFill>
                  <a:schemeClr val="bg2">
                    <a:lumMod val="50000"/>
                  </a:schemeClr>
                </a:solidFill>
                <a:effectLst/>
                <a:latin typeface="+mn-lt"/>
              </a:defRPr>
            </a:lvl1pPr>
          </a:lstStyle>
          <a:p>
            <a:fld id="{C21466F4-1300-4CED-8628-E14E03CBDC2C}" type="slidenum">
              <a:rPr lang="ar-IQ" smtClean="0"/>
              <a:t>‹#›</a:t>
            </a:fld>
            <a:endParaRPr lang="ar-IQ"/>
          </a:p>
        </p:txBody>
      </p:sp>
    </p:spTree>
    <p:extLst>
      <p:ext uri="{BB962C8B-B14F-4D97-AF65-F5344CB8AC3E}">
        <p14:creationId xmlns:p14="http://schemas.microsoft.com/office/powerpoint/2010/main" val="4259334200"/>
      </p:ext>
    </p:extLst>
  </p:cSld>
  <p:clrMap bg1="dk1" tx1="lt1" bg2="dk2" tx2="lt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 id="2147483708" r:id="rId12"/>
    <p:sldLayoutId id="2147483709" r:id="rId13"/>
    <p:sldLayoutId id="2147483710" r:id="rId14"/>
    <p:sldLayoutId id="2147483711" r:id="rId15"/>
    <p:sldLayoutId id="2147483712" r:id="rId16"/>
    <p:sldLayoutId id="2147483713" r:id="rId17"/>
  </p:sldLayoutIdLst>
  <p:txStyles>
    <p:titleStyle>
      <a:lvl1pPr algn="l" defTabSz="457200" rtl="1" eaLnBrk="1" latinLnBrk="0" hangingPunct="1">
        <a:spcBef>
          <a:spcPct val="0"/>
        </a:spcBef>
        <a:buNone/>
        <a:defRPr sz="3200" kern="1200" cap="all">
          <a:ln w="3175" cmpd="sng">
            <a:noFill/>
          </a:ln>
          <a:solidFill>
            <a:schemeClr val="tx1"/>
          </a:solidFill>
          <a:effectLst/>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p:titleStyle>
    <p:bodyStyle>
      <a:lvl1pPr marL="285750" indent="-285750" algn="r" defTabSz="457200" rtl="1" eaLnBrk="1" latinLnBrk="0" hangingPunct="1">
        <a:spcBef>
          <a:spcPct val="20000"/>
        </a:spcBef>
        <a:spcAft>
          <a:spcPts val="600"/>
        </a:spcAft>
        <a:buClr>
          <a:schemeClr val="tx1"/>
        </a:buClr>
        <a:buSzPct val="80000"/>
        <a:buFont typeface="Wingdings 3" panose="05040102010807070707" pitchFamily="18" charset="2"/>
        <a:buChar char=""/>
        <a:defRPr sz="2000" kern="1200" cap="none">
          <a:solidFill>
            <a:schemeClr val="bg2">
              <a:lumMod val="50000"/>
            </a:schemeClr>
          </a:solidFill>
          <a:effectLst/>
          <a:latin typeface="+mn-lt"/>
          <a:ea typeface="+mn-ea"/>
          <a:cs typeface="+mn-cs"/>
        </a:defRPr>
      </a:lvl1pPr>
      <a:lvl2pPr marL="742950" indent="-285750" algn="r" defTabSz="457200" rtl="1" eaLnBrk="1" latinLnBrk="0" hangingPunct="1">
        <a:spcBef>
          <a:spcPct val="20000"/>
        </a:spcBef>
        <a:spcAft>
          <a:spcPts val="600"/>
        </a:spcAft>
        <a:buClr>
          <a:schemeClr val="tx1"/>
        </a:buClr>
        <a:buSzPct val="80000"/>
        <a:buFont typeface="Wingdings 3" panose="05040102010807070707" pitchFamily="18" charset="2"/>
        <a:buChar char=""/>
        <a:defRPr sz="1800" kern="1200" cap="none">
          <a:solidFill>
            <a:schemeClr val="bg2">
              <a:lumMod val="50000"/>
            </a:schemeClr>
          </a:solidFill>
          <a:effectLst/>
          <a:latin typeface="+mn-lt"/>
          <a:ea typeface="+mn-ea"/>
          <a:cs typeface="+mn-cs"/>
        </a:defRPr>
      </a:lvl2pPr>
      <a:lvl3pPr marL="1200150" indent="-285750" algn="r" defTabSz="457200" rtl="1" eaLnBrk="1" latinLnBrk="0" hangingPunct="1">
        <a:spcBef>
          <a:spcPct val="20000"/>
        </a:spcBef>
        <a:spcAft>
          <a:spcPts val="600"/>
        </a:spcAft>
        <a:buClr>
          <a:schemeClr val="tx1"/>
        </a:buClr>
        <a:buSzPct val="80000"/>
        <a:buFont typeface="Wingdings 3" panose="05040102010807070707" pitchFamily="18" charset="2"/>
        <a:buChar char=""/>
        <a:defRPr sz="1600" kern="1200" cap="none">
          <a:solidFill>
            <a:schemeClr val="bg2">
              <a:lumMod val="50000"/>
            </a:schemeClr>
          </a:solidFill>
          <a:effectLst/>
          <a:latin typeface="+mn-lt"/>
          <a:ea typeface="+mn-ea"/>
          <a:cs typeface="+mn-cs"/>
        </a:defRPr>
      </a:lvl3pPr>
      <a:lvl4pPr marL="1543050" indent="-171450" algn="r" defTabSz="457200" rtl="1"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50000"/>
            </a:schemeClr>
          </a:solidFill>
          <a:effectLst/>
          <a:latin typeface="+mn-lt"/>
          <a:ea typeface="+mn-ea"/>
          <a:cs typeface="+mn-cs"/>
        </a:defRPr>
      </a:lvl4pPr>
      <a:lvl5pPr marL="2000250" indent="-171450" algn="r" defTabSz="457200" rtl="1"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50000"/>
            </a:schemeClr>
          </a:solidFill>
          <a:effectLst/>
          <a:latin typeface="+mn-lt"/>
          <a:ea typeface="+mn-ea"/>
          <a:cs typeface="+mn-cs"/>
        </a:defRPr>
      </a:lvl5pPr>
      <a:lvl6pPr marL="2514600" indent="-228600" algn="r" defTabSz="457200" rtl="1"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50000"/>
            </a:schemeClr>
          </a:solidFill>
          <a:effectLst/>
          <a:latin typeface="+mn-lt"/>
          <a:ea typeface="+mn-ea"/>
          <a:cs typeface="+mn-cs"/>
        </a:defRPr>
      </a:lvl6pPr>
      <a:lvl7pPr marL="2971800" indent="-228600" algn="r" defTabSz="457200" rtl="1"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50000"/>
            </a:schemeClr>
          </a:solidFill>
          <a:effectLst/>
          <a:latin typeface="+mn-lt"/>
          <a:ea typeface="+mn-ea"/>
          <a:cs typeface="+mn-cs"/>
        </a:defRPr>
      </a:lvl7pPr>
      <a:lvl8pPr marL="3429000" indent="-228600" algn="r" defTabSz="457200" rtl="1"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50000"/>
            </a:schemeClr>
          </a:solidFill>
          <a:effectLst/>
          <a:latin typeface="+mn-lt"/>
          <a:ea typeface="+mn-ea"/>
          <a:cs typeface="+mn-cs"/>
        </a:defRPr>
      </a:lvl8pPr>
      <a:lvl9pPr marL="3886200" indent="-228600" algn="r" defTabSz="457200" rtl="1"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50000"/>
            </a:schemeClr>
          </a:solidFill>
          <a:effectLst/>
          <a:latin typeface="+mn-lt"/>
          <a:ea typeface="+mn-ea"/>
          <a:cs typeface="+mn-cs"/>
        </a:defRPr>
      </a:lvl9pPr>
    </p:bodyStyle>
    <p:otherStyle>
      <a:defPPr>
        <a:defRPr lang="en-US"/>
      </a:defPPr>
      <a:lvl1pPr marL="0" algn="r" defTabSz="457200" rtl="1" eaLnBrk="1" latinLnBrk="0" hangingPunct="1">
        <a:defRPr sz="1800" kern="1200">
          <a:solidFill>
            <a:schemeClr val="tx1"/>
          </a:solidFill>
          <a:latin typeface="+mn-lt"/>
          <a:ea typeface="+mn-ea"/>
          <a:cs typeface="+mn-cs"/>
        </a:defRPr>
      </a:lvl1pPr>
      <a:lvl2pPr marL="457200" algn="r" defTabSz="457200" rtl="1" eaLnBrk="1" latinLnBrk="0" hangingPunct="1">
        <a:defRPr sz="1800" kern="1200">
          <a:solidFill>
            <a:schemeClr val="tx1"/>
          </a:solidFill>
          <a:latin typeface="+mn-lt"/>
          <a:ea typeface="+mn-ea"/>
          <a:cs typeface="+mn-cs"/>
        </a:defRPr>
      </a:lvl2pPr>
      <a:lvl3pPr marL="914400" algn="r" defTabSz="457200" rtl="1" eaLnBrk="1" latinLnBrk="0" hangingPunct="1">
        <a:defRPr sz="1800" kern="1200">
          <a:solidFill>
            <a:schemeClr val="tx1"/>
          </a:solidFill>
          <a:latin typeface="+mn-lt"/>
          <a:ea typeface="+mn-ea"/>
          <a:cs typeface="+mn-cs"/>
        </a:defRPr>
      </a:lvl3pPr>
      <a:lvl4pPr marL="1371600" algn="r" defTabSz="457200" rtl="1" eaLnBrk="1" latinLnBrk="0" hangingPunct="1">
        <a:defRPr sz="1800" kern="1200">
          <a:solidFill>
            <a:schemeClr val="tx1"/>
          </a:solidFill>
          <a:latin typeface="+mn-lt"/>
          <a:ea typeface="+mn-ea"/>
          <a:cs typeface="+mn-cs"/>
        </a:defRPr>
      </a:lvl4pPr>
      <a:lvl5pPr marL="1828800" algn="r" defTabSz="457200" rtl="1" eaLnBrk="1" latinLnBrk="0" hangingPunct="1">
        <a:defRPr sz="1800" kern="1200">
          <a:solidFill>
            <a:schemeClr val="tx1"/>
          </a:solidFill>
          <a:latin typeface="+mn-lt"/>
          <a:ea typeface="+mn-ea"/>
          <a:cs typeface="+mn-cs"/>
        </a:defRPr>
      </a:lvl5pPr>
      <a:lvl6pPr marL="2286000" algn="r" defTabSz="457200" rtl="1" eaLnBrk="1" latinLnBrk="0" hangingPunct="1">
        <a:defRPr sz="1800" kern="1200">
          <a:solidFill>
            <a:schemeClr val="tx1"/>
          </a:solidFill>
          <a:latin typeface="+mn-lt"/>
          <a:ea typeface="+mn-ea"/>
          <a:cs typeface="+mn-cs"/>
        </a:defRPr>
      </a:lvl6pPr>
      <a:lvl7pPr marL="2743200" algn="r" defTabSz="457200" rtl="1" eaLnBrk="1" latinLnBrk="0" hangingPunct="1">
        <a:defRPr sz="1800" kern="1200">
          <a:solidFill>
            <a:schemeClr val="tx1"/>
          </a:solidFill>
          <a:latin typeface="+mn-lt"/>
          <a:ea typeface="+mn-ea"/>
          <a:cs typeface="+mn-cs"/>
        </a:defRPr>
      </a:lvl7pPr>
      <a:lvl8pPr marL="3200400" algn="r" defTabSz="457200" rtl="1" eaLnBrk="1" latinLnBrk="0" hangingPunct="1">
        <a:defRPr sz="1800" kern="1200">
          <a:solidFill>
            <a:schemeClr val="tx1"/>
          </a:solidFill>
          <a:latin typeface="+mn-lt"/>
          <a:ea typeface="+mn-ea"/>
          <a:cs typeface="+mn-cs"/>
        </a:defRPr>
      </a:lvl8pPr>
      <a:lvl9pPr marL="3657600" algn="r" defTabSz="4572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hemeOverride" Target="../theme/themeOverride9.xml"/></Relationships>
</file>

<file path=ppt/slides/_rels/slide11.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hemeOverride" Target="../theme/themeOverride10.xml"/></Relationships>
</file>

<file path=ppt/slides/_rels/slide1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hemeOverride" Target="../theme/themeOverride11.xml"/></Relationships>
</file>

<file path=ppt/slides/_rels/slide1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hemeOverride" Target="../theme/themeOverride12.xml"/></Relationships>
</file>

<file path=ppt/slides/_rels/slide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Layout" Target="../slideLayouts/slideLayout2.xml"/><Relationship Id="rId1" Type="http://schemas.openxmlformats.org/officeDocument/2006/relationships/themeOverride" Target="../theme/themeOverride13.xml"/></Relationships>
</file>

<file path=ppt/slides/_rels/slide15.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hemeOverride" Target="../theme/themeOverride14.xml"/></Relationships>
</file>

<file path=ppt/slides/_rels/slide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hemeOverride" Target="../theme/themeOverride1.xml"/></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hemeOverride" Target="../theme/themeOverride2.xml"/></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hemeOverride" Target="../theme/themeOverride3.xml"/></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hemeOverride" Target="../theme/themeOverride4.xml"/></Relationships>
</file>

<file path=ppt/slides/_rels/slide6.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slideLayout" Target="../slideLayouts/slideLayout2.xml"/><Relationship Id="rId1" Type="http://schemas.openxmlformats.org/officeDocument/2006/relationships/themeOverride" Target="../theme/themeOverride5.xml"/></Relationships>
</file>

<file path=ppt/slides/_rels/slide7.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slideLayout" Target="../slideLayouts/slideLayout2.xml"/><Relationship Id="rId1" Type="http://schemas.openxmlformats.org/officeDocument/2006/relationships/themeOverride" Target="../theme/themeOverride6.xml"/></Relationships>
</file>

<file path=ppt/slides/_rels/slide8.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hemeOverride" Target="../theme/themeOverride7.xml"/></Relationships>
</file>

<file path=ppt/slides/_rels/slide9.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hemeOverride" Target="../theme/themeOverride8.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a:gsLst>
            <a:gs pos="88000">
              <a:schemeClr val="accent4">
                <a:lumMod val="40000"/>
                <a:lumOff val="60000"/>
              </a:schemeClr>
            </a:gs>
            <a:gs pos="100000">
              <a:schemeClr val="bg2">
                <a:shade val="96000"/>
                <a:hueMod val="88000"/>
                <a:satMod val="220000"/>
                <a:lumMod val="82000"/>
              </a:schemeClr>
            </a:gs>
          </a:gsLst>
          <a:lin ang="6120000" scaled="1"/>
        </a:gradFill>
        <a:effectLst/>
      </p:bgPr>
    </p:bg>
    <p:spTree>
      <p:nvGrpSpPr>
        <p:cNvPr id="1" name=""/>
        <p:cNvGrpSpPr/>
        <p:nvPr/>
      </p:nvGrpSpPr>
      <p:grpSpPr>
        <a:xfrm>
          <a:off x="0" y="0"/>
          <a:ext cx="0" cy="0"/>
          <a:chOff x="0" y="0"/>
          <a:chExt cx="0" cy="0"/>
        </a:xfrm>
      </p:grpSpPr>
      <p:sp>
        <p:nvSpPr>
          <p:cNvPr id="4" name="مستطيل 3"/>
          <p:cNvSpPr/>
          <p:nvPr/>
        </p:nvSpPr>
        <p:spPr>
          <a:xfrm>
            <a:off x="842210" y="3148082"/>
            <a:ext cx="6894095" cy="2554545"/>
          </a:xfrm>
          <a:prstGeom prst="rect">
            <a:avLst/>
          </a:prstGeom>
        </p:spPr>
        <p:txBody>
          <a:bodyPr wrap="square">
            <a:spAutoFit/>
          </a:bodyPr>
          <a:lstStyle/>
          <a:p>
            <a:pPr algn="l"/>
            <a:r>
              <a:rPr lang="en-US" sz="4000" b="1" dirty="0" smtClean="0">
                <a:solidFill>
                  <a:schemeClr val="bg1"/>
                </a:solidFill>
                <a:latin typeface="Times New Roman" panose="02020603050405020304" pitchFamily="18" charset="0"/>
                <a:cs typeface="Times New Roman" panose="02020603050405020304" pitchFamily="18" charset="0"/>
              </a:rPr>
              <a:t>Water Resources Engineering</a:t>
            </a:r>
          </a:p>
          <a:p>
            <a:pPr algn="ctr" rtl="0"/>
            <a:r>
              <a:rPr lang="en-US" sz="4000" b="1" dirty="0" smtClean="0">
                <a:solidFill>
                  <a:schemeClr val="bg1"/>
                </a:solidFill>
                <a:latin typeface="Times New Roman" panose="02020603050405020304" pitchFamily="18" charset="0"/>
                <a:cs typeface="Times New Roman" panose="02020603050405020304" pitchFamily="18" charset="0"/>
              </a:rPr>
              <a:t>for 4</a:t>
            </a:r>
            <a:r>
              <a:rPr lang="en-US" sz="4000" b="1" baseline="30000" dirty="0" smtClean="0">
                <a:solidFill>
                  <a:schemeClr val="bg1"/>
                </a:solidFill>
                <a:latin typeface="Times New Roman" panose="02020603050405020304" pitchFamily="18" charset="0"/>
                <a:cs typeface="Times New Roman" panose="02020603050405020304" pitchFamily="18" charset="0"/>
              </a:rPr>
              <a:t>th</a:t>
            </a:r>
            <a:r>
              <a:rPr lang="en-US" sz="4000" b="1" dirty="0" smtClean="0">
                <a:solidFill>
                  <a:schemeClr val="bg1"/>
                </a:solidFill>
                <a:latin typeface="Times New Roman" panose="02020603050405020304" pitchFamily="18" charset="0"/>
                <a:cs typeface="Times New Roman" panose="02020603050405020304" pitchFamily="18" charset="0"/>
              </a:rPr>
              <a:t> </a:t>
            </a:r>
            <a:r>
              <a:rPr lang="en-US" sz="4000" b="1" dirty="0" smtClean="0">
                <a:solidFill>
                  <a:schemeClr val="bg1"/>
                </a:solidFill>
                <a:latin typeface="Times New Roman" panose="02020603050405020304" pitchFamily="18" charset="0"/>
                <a:cs typeface="Times New Roman" panose="02020603050405020304" pitchFamily="18" charset="0"/>
              </a:rPr>
              <a:t>Class</a:t>
            </a:r>
          </a:p>
          <a:p>
            <a:pPr algn="ctr" rtl="0"/>
            <a:r>
              <a:rPr lang="en-US" sz="4000" b="1" dirty="0" smtClean="0">
                <a:solidFill>
                  <a:schemeClr val="bg1"/>
                </a:solidFill>
                <a:latin typeface="Times New Roman" panose="02020603050405020304" pitchFamily="18" charset="0"/>
                <a:cs typeface="Times New Roman" panose="02020603050405020304" pitchFamily="18" charset="0"/>
              </a:rPr>
              <a:t>By</a:t>
            </a:r>
          </a:p>
          <a:p>
            <a:pPr algn="ctr" rtl="0"/>
            <a:r>
              <a:rPr lang="en-US" sz="4000" b="1" dirty="0" smtClean="0">
                <a:solidFill>
                  <a:schemeClr val="bg1"/>
                </a:solidFill>
                <a:latin typeface="Times New Roman" panose="02020603050405020304" pitchFamily="18" charset="0"/>
                <a:cs typeface="Times New Roman" panose="02020603050405020304" pitchFamily="18" charset="0"/>
              </a:rPr>
              <a:t>Dr. </a:t>
            </a:r>
            <a:r>
              <a:rPr lang="en-US" sz="4000" b="1" dirty="0" err="1" smtClean="0">
                <a:solidFill>
                  <a:schemeClr val="bg1"/>
                </a:solidFill>
                <a:latin typeface="Times New Roman" panose="02020603050405020304" pitchFamily="18" charset="0"/>
                <a:cs typeface="Times New Roman" panose="02020603050405020304" pitchFamily="18" charset="0"/>
              </a:rPr>
              <a:t>Saad</a:t>
            </a:r>
            <a:r>
              <a:rPr lang="en-US" sz="4000" b="1" dirty="0" smtClean="0">
                <a:solidFill>
                  <a:schemeClr val="bg1"/>
                </a:solidFill>
                <a:latin typeface="Times New Roman" panose="02020603050405020304" pitchFamily="18" charset="0"/>
                <a:cs typeface="Times New Roman" panose="02020603050405020304" pitchFamily="18" charset="0"/>
              </a:rPr>
              <a:t> </a:t>
            </a:r>
            <a:r>
              <a:rPr lang="en-US" sz="4000" b="1" dirty="0" err="1" smtClean="0">
                <a:solidFill>
                  <a:schemeClr val="bg1"/>
                </a:solidFill>
                <a:latin typeface="Times New Roman" panose="02020603050405020304" pitchFamily="18" charset="0"/>
                <a:cs typeface="Times New Roman" panose="02020603050405020304" pitchFamily="18" charset="0"/>
              </a:rPr>
              <a:t>Shauket</a:t>
            </a:r>
            <a:r>
              <a:rPr lang="en-US" sz="4000" b="1" dirty="0" smtClean="0">
                <a:solidFill>
                  <a:schemeClr val="bg1"/>
                </a:solidFill>
                <a:latin typeface="Times New Roman" panose="02020603050405020304" pitchFamily="18" charset="0"/>
                <a:cs typeface="Times New Roman" panose="02020603050405020304" pitchFamily="18" charset="0"/>
              </a:rPr>
              <a:t> </a:t>
            </a:r>
            <a:r>
              <a:rPr lang="en-US" sz="4000" b="1" dirty="0" err="1" smtClean="0">
                <a:solidFill>
                  <a:schemeClr val="bg1"/>
                </a:solidFill>
                <a:latin typeface="Times New Roman" panose="02020603050405020304" pitchFamily="18" charset="0"/>
                <a:cs typeface="Times New Roman" panose="02020603050405020304" pitchFamily="18" charset="0"/>
              </a:rPr>
              <a:t>Sammen</a:t>
            </a:r>
            <a:endParaRPr lang="ar-IQ" sz="4000" b="1" dirty="0">
              <a:solidFill>
                <a:schemeClr val="bg1"/>
              </a:solidFill>
              <a:latin typeface="Times New Roman" panose="02020603050405020304" pitchFamily="18" charset="0"/>
              <a:cs typeface="Times New Roman" panose="02020603050405020304" pitchFamily="18" charset="0"/>
            </a:endParaRPr>
          </a:p>
        </p:txBody>
      </p:sp>
      <p:sp>
        <p:nvSpPr>
          <p:cNvPr id="5" name="مستطيل 4"/>
          <p:cNvSpPr/>
          <p:nvPr/>
        </p:nvSpPr>
        <p:spPr>
          <a:xfrm>
            <a:off x="535404" y="380819"/>
            <a:ext cx="8085221" cy="1938992"/>
          </a:xfrm>
          <a:prstGeom prst="rect">
            <a:avLst/>
          </a:prstGeom>
        </p:spPr>
        <p:txBody>
          <a:bodyPr wrap="square">
            <a:spAutoFit/>
          </a:bodyPr>
          <a:lstStyle/>
          <a:p>
            <a:pPr algn="ctr"/>
            <a:r>
              <a:rPr lang="en-US" sz="4000" b="1" dirty="0" smtClean="0">
                <a:solidFill>
                  <a:schemeClr val="bg1"/>
                </a:solidFill>
                <a:latin typeface="Times New Roman" panose="02020603050405020304" pitchFamily="18" charset="0"/>
                <a:cs typeface="Times New Roman" panose="02020603050405020304" pitchFamily="18" charset="0"/>
              </a:rPr>
              <a:t>Diyala University </a:t>
            </a:r>
          </a:p>
          <a:p>
            <a:pPr algn="ctr"/>
            <a:r>
              <a:rPr lang="en-US" sz="4000" b="1" dirty="0" smtClean="0">
                <a:solidFill>
                  <a:schemeClr val="bg1"/>
                </a:solidFill>
                <a:latin typeface="Times New Roman" panose="02020603050405020304" pitchFamily="18" charset="0"/>
                <a:cs typeface="Times New Roman" panose="02020603050405020304" pitchFamily="18" charset="0"/>
              </a:rPr>
              <a:t>College of Engineering </a:t>
            </a:r>
          </a:p>
          <a:p>
            <a:pPr algn="ctr"/>
            <a:r>
              <a:rPr lang="en-US" sz="4000" b="1" dirty="0" smtClean="0">
                <a:solidFill>
                  <a:schemeClr val="bg1"/>
                </a:solidFill>
                <a:latin typeface="Times New Roman" panose="02020603050405020304" pitchFamily="18" charset="0"/>
                <a:cs typeface="Times New Roman" panose="02020603050405020304" pitchFamily="18" charset="0"/>
              </a:rPr>
              <a:t>Department of Civil Engineering </a:t>
            </a:r>
            <a:endParaRPr lang="ar-IQ" sz="4000" b="1" dirty="0">
              <a:solidFill>
                <a:schemeClr val="bg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85601952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gradFill>
          <a:gsLst>
            <a:gs pos="88000">
              <a:schemeClr val="accent4">
                <a:lumMod val="40000"/>
                <a:lumOff val="60000"/>
              </a:schemeClr>
            </a:gs>
            <a:gs pos="100000">
              <a:schemeClr val="bg2">
                <a:shade val="96000"/>
                <a:hueMod val="88000"/>
                <a:satMod val="220000"/>
                <a:lumMod val="82000"/>
              </a:schemeClr>
            </a:gs>
          </a:gsLst>
          <a:lin ang="6120000" scaled="1"/>
        </a:gra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81031598"/>
      </p:ext>
    </p:extLst>
  </p:cSld>
  <p:clrMapOvr>
    <a:overrideClrMapping bg1="dk1" tx1="lt1" bg2="dk2" tx2="lt2" accent1="accent1" accent2="accent2" accent3="accent3" accent4="accent4" accent5="accent5" accent6="accent6" hlink="hlink" folHlink="folHlink"/>
  </p:clrMapOvr>
</p:sld>
</file>

<file path=ppt/slides/slide11.xml><?xml version="1.0" encoding="utf-8"?>
<p:sld xmlns:a="http://schemas.openxmlformats.org/drawingml/2006/main" xmlns:r="http://schemas.openxmlformats.org/officeDocument/2006/relationships" xmlns:p="http://schemas.openxmlformats.org/presentationml/2006/main">
  <p:cSld>
    <p:bg>
      <p:bgPr>
        <a:gradFill>
          <a:gsLst>
            <a:gs pos="88000">
              <a:schemeClr val="accent4">
                <a:lumMod val="40000"/>
                <a:lumOff val="60000"/>
              </a:schemeClr>
            </a:gs>
            <a:gs pos="100000">
              <a:schemeClr val="bg2">
                <a:shade val="96000"/>
                <a:hueMod val="88000"/>
                <a:satMod val="220000"/>
                <a:lumMod val="82000"/>
              </a:schemeClr>
            </a:gs>
          </a:gsLst>
          <a:lin ang="6120000" scaled="1"/>
        </a:gra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749286722"/>
      </p:ext>
    </p:extLst>
  </p:cSld>
  <p:clrMapOvr>
    <a:overrideClrMapping bg1="dk1" tx1="lt1" bg2="dk2" tx2="lt2" accent1="accent1" accent2="accent2" accent3="accent3" accent4="accent4" accent5="accent5" accent6="accent6" hlink="hlink" folHlink="folHlink"/>
  </p:clrMapOvr>
</p:sld>
</file>

<file path=ppt/slides/slide12.xml><?xml version="1.0" encoding="utf-8"?>
<p:sld xmlns:a="http://schemas.openxmlformats.org/drawingml/2006/main" xmlns:r="http://schemas.openxmlformats.org/officeDocument/2006/relationships" xmlns:p="http://schemas.openxmlformats.org/presentationml/2006/main">
  <p:cSld>
    <p:bg>
      <p:bgPr>
        <a:gradFill>
          <a:gsLst>
            <a:gs pos="88000">
              <a:schemeClr val="accent4">
                <a:lumMod val="40000"/>
                <a:lumOff val="60000"/>
              </a:schemeClr>
            </a:gs>
            <a:gs pos="100000">
              <a:schemeClr val="bg2">
                <a:shade val="96000"/>
                <a:hueMod val="88000"/>
                <a:satMod val="220000"/>
                <a:lumMod val="82000"/>
              </a:schemeClr>
            </a:gs>
          </a:gsLst>
          <a:lin ang="6120000" scaled="1"/>
        </a:gra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985363333"/>
      </p:ext>
    </p:extLst>
  </p:cSld>
  <p:clrMapOvr>
    <a:overrideClrMapping bg1="dk1" tx1="lt1" bg2="dk2" tx2="lt2" accent1="accent1" accent2="accent2" accent3="accent3" accent4="accent4" accent5="accent5" accent6="accent6" hlink="hlink" folHlink="folHlink"/>
  </p:clrMapOvr>
</p:sld>
</file>

<file path=ppt/slides/slide13.xml><?xml version="1.0" encoding="utf-8"?>
<p:sld xmlns:a="http://schemas.openxmlformats.org/drawingml/2006/main" xmlns:r="http://schemas.openxmlformats.org/officeDocument/2006/relationships" xmlns:p="http://schemas.openxmlformats.org/presentationml/2006/main">
  <p:cSld>
    <p:bg>
      <p:bgPr>
        <a:gradFill>
          <a:gsLst>
            <a:gs pos="88000">
              <a:schemeClr val="accent4">
                <a:lumMod val="40000"/>
                <a:lumOff val="60000"/>
              </a:schemeClr>
            </a:gs>
            <a:gs pos="100000">
              <a:schemeClr val="bg2">
                <a:shade val="96000"/>
                <a:hueMod val="88000"/>
                <a:satMod val="220000"/>
                <a:lumMod val="82000"/>
              </a:schemeClr>
            </a:gs>
          </a:gsLst>
          <a:lin ang="6120000" scaled="1"/>
        </a:gra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994658119"/>
      </p:ext>
    </p:extLst>
  </p:cSld>
  <p:clrMapOvr>
    <a:overrideClrMapping bg1="dk1" tx1="lt1" bg2="dk2" tx2="lt2" accent1="accent1" accent2="accent2" accent3="accent3" accent4="accent4" accent5="accent5" accent6="accent6" hlink="hlink" folHlink="folHlink"/>
  </p:clrMapOvr>
</p:sld>
</file>

<file path=ppt/slides/slide14.xml><?xml version="1.0" encoding="utf-8"?>
<p:sld xmlns:a="http://schemas.openxmlformats.org/drawingml/2006/main" xmlns:r="http://schemas.openxmlformats.org/officeDocument/2006/relationships" xmlns:p="http://schemas.openxmlformats.org/presentationml/2006/main">
  <p:cSld>
    <p:bg>
      <p:bgPr>
        <a:gradFill>
          <a:gsLst>
            <a:gs pos="88000">
              <a:schemeClr val="accent4">
                <a:lumMod val="40000"/>
                <a:lumOff val="60000"/>
              </a:schemeClr>
            </a:gs>
            <a:gs pos="100000">
              <a:schemeClr val="bg2">
                <a:shade val="96000"/>
                <a:hueMod val="88000"/>
                <a:satMod val="220000"/>
                <a:lumMod val="82000"/>
              </a:schemeClr>
            </a:gs>
          </a:gsLst>
          <a:lin ang="6120000" scaled="1"/>
        </a:gradFill>
        <a:effectLst/>
      </p:bgPr>
    </p:bg>
    <p:spTree>
      <p:nvGrpSpPr>
        <p:cNvPr id="1" name=""/>
        <p:cNvGrpSpPr/>
        <p:nvPr/>
      </p:nvGrpSpPr>
      <p:grpSpPr>
        <a:xfrm>
          <a:off x="0" y="0"/>
          <a:ext cx="0" cy="0"/>
          <a:chOff x="0" y="0"/>
          <a:chExt cx="0" cy="0"/>
        </a:xfrm>
      </p:grpSpPr>
      <p:pic>
        <p:nvPicPr>
          <p:cNvPr id="2" name="صورة 1"/>
          <p:cNvPicPr>
            <a:picLocks noChangeAspect="1"/>
          </p:cNvPicPr>
          <p:nvPr/>
        </p:nvPicPr>
        <p:blipFill>
          <a:blip r:embed="rId3"/>
          <a:stretch>
            <a:fillRect/>
          </a:stretch>
        </p:blipFill>
        <p:spPr>
          <a:xfrm>
            <a:off x="2285681" y="1714260"/>
            <a:ext cx="4572638" cy="3429479"/>
          </a:xfrm>
          <a:prstGeom prst="rect">
            <a:avLst/>
          </a:prstGeom>
        </p:spPr>
      </p:pic>
    </p:spTree>
    <p:extLst>
      <p:ext uri="{BB962C8B-B14F-4D97-AF65-F5344CB8AC3E}">
        <p14:creationId xmlns:p14="http://schemas.microsoft.com/office/powerpoint/2010/main" val="1869903141"/>
      </p:ext>
    </p:extLst>
  </p:cSld>
  <p:clrMapOvr>
    <a:overrideClrMapping bg1="dk1" tx1="lt1" bg2="dk2" tx2="lt2" accent1="accent1" accent2="accent2" accent3="accent3" accent4="accent4" accent5="accent5" accent6="accent6" hlink="hlink" folHlink="folHlink"/>
  </p:clrMapOvr>
</p:sld>
</file>

<file path=ppt/slides/slide15.xml><?xml version="1.0" encoding="utf-8"?>
<p:sld xmlns:a="http://schemas.openxmlformats.org/drawingml/2006/main" xmlns:r="http://schemas.openxmlformats.org/officeDocument/2006/relationships" xmlns:p="http://schemas.openxmlformats.org/presentationml/2006/main">
  <p:cSld>
    <p:bg>
      <p:bgPr>
        <a:gradFill>
          <a:gsLst>
            <a:gs pos="88000">
              <a:schemeClr val="accent4">
                <a:lumMod val="40000"/>
                <a:lumOff val="60000"/>
              </a:schemeClr>
            </a:gs>
            <a:gs pos="100000">
              <a:schemeClr val="bg2">
                <a:shade val="96000"/>
                <a:hueMod val="88000"/>
                <a:satMod val="220000"/>
                <a:lumMod val="82000"/>
              </a:schemeClr>
            </a:gs>
          </a:gsLst>
          <a:lin ang="6120000" scaled="1"/>
        </a:gra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526927230"/>
      </p:ext>
    </p:extLst>
  </p:cSld>
  <p:clrMapOvr>
    <a:overrideClrMapping bg1="dk1" tx1="lt1" bg2="dk2" tx2="lt2" accent1="accent1" accent2="accent2" accent3="accent3" accent4="accent4" accent5="accent5" accent6="accent6" hlink="hlink" folHlink="folHlink"/>
  </p:clrMapOvr>
</p:sld>
</file>

<file path=ppt/slides/slide2.xml><?xml version="1.0" encoding="utf-8"?>
<p:sld xmlns:a="http://schemas.openxmlformats.org/drawingml/2006/main" xmlns:r="http://schemas.openxmlformats.org/officeDocument/2006/relationships" xmlns:p="http://schemas.openxmlformats.org/presentationml/2006/main">
  <p:cSld>
    <p:bg>
      <p:bgPr>
        <a:gradFill>
          <a:gsLst>
            <a:gs pos="88000">
              <a:schemeClr val="accent4">
                <a:lumMod val="40000"/>
                <a:lumOff val="60000"/>
              </a:schemeClr>
            </a:gs>
            <a:gs pos="100000">
              <a:schemeClr val="bg2">
                <a:shade val="96000"/>
                <a:hueMod val="88000"/>
                <a:satMod val="220000"/>
                <a:lumMod val="82000"/>
              </a:schemeClr>
            </a:gs>
          </a:gsLst>
          <a:lin ang="6120000" scaled="1"/>
        </a:gradFill>
        <a:effectLst/>
      </p:bgPr>
    </p:bg>
    <p:spTree>
      <p:nvGrpSpPr>
        <p:cNvPr id="1" name=""/>
        <p:cNvGrpSpPr/>
        <p:nvPr/>
      </p:nvGrpSpPr>
      <p:grpSpPr>
        <a:xfrm>
          <a:off x="0" y="0"/>
          <a:ext cx="0" cy="0"/>
          <a:chOff x="0" y="0"/>
          <a:chExt cx="0" cy="0"/>
        </a:xfrm>
      </p:grpSpPr>
      <p:sp>
        <p:nvSpPr>
          <p:cNvPr id="2" name="مستطيل 1"/>
          <p:cNvSpPr/>
          <p:nvPr/>
        </p:nvSpPr>
        <p:spPr>
          <a:xfrm>
            <a:off x="1952819" y="296597"/>
            <a:ext cx="4690708" cy="461665"/>
          </a:xfrm>
          <a:prstGeom prst="rect">
            <a:avLst/>
          </a:prstGeom>
        </p:spPr>
        <p:txBody>
          <a:bodyPr wrap="none">
            <a:spAutoFit/>
          </a:bodyPr>
          <a:lstStyle/>
          <a:p>
            <a:pPr algn="l" rtl="0"/>
            <a:r>
              <a:rPr lang="en-US" sz="2400" b="1" i="1" dirty="0">
                <a:solidFill>
                  <a:srgbClr val="FF0000"/>
                </a:solidFill>
                <a:latin typeface="Times New Roman" panose="02020603050405020304" pitchFamily="18" charset="0"/>
                <a:cs typeface="Times New Roman" panose="02020603050405020304" pitchFamily="18" charset="0"/>
              </a:rPr>
              <a:t>Irrigation and Drainage Networks</a:t>
            </a:r>
            <a:endParaRPr lang="ar-IQ" sz="2400" b="1" i="1" dirty="0">
              <a:solidFill>
                <a:srgbClr val="FF0000"/>
              </a:solidFill>
              <a:latin typeface="Times New Roman" panose="02020603050405020304" pitchFamily="18" charset="0"/>
              <a:cs typeface="Times New Roman" panose="02020603050405020304" pitchFamily="18" charset="0"/>
            </a:endParaRPr>
          </a:p>
        </p:txBody>
      </p:sp>
      <p:sp>
        <p:nvSpPr>
          <p:cNvPr id="3" name="مستطيل 2"/>
          <p:cNvSpPr/>
          <p:nvPr/>
        </p:nvSpPr>
        <p:spPr>
          <a:xfrm>
            <a:off x="0" y="758262"/>
            <a:ext cx="8554453" cy="4708981"/>
          </a:xfrm>
          <a:prstGeom prst="rect">
            <a:avLst/>
          </a:prstGeom>
        </p:spPr>
        <p:txBody>
          <a:bodyPr wrap="square">
            <a:spAutoFit/>
          </a:bodyPr>
          <a:lstStyle/>
          <a:p>
            <a:pPr algn="just" rtl="0"/>
            <a:r>
              <a:rPr lang="en-US" sz="2000" b="1" i="1" dirty="0">
                <a:solidFill>
                  <a:schemeClr val="bg1"/>
                </a:solidFill>
                <a:latin typeface="Times New Roman" panose="02020603050405020304" pitchFamily="18" charset="0"/>
                <a:cs typeface="Times New Roman" panose="02020603050405020304" pitchFamily="18" charset="0"/>
              </a:rPr>
              <a:t>The direct irrigation scheme using a weir or a barrage, as well as the storage irrigation scheme using a dam or a reservoir, required a network of irrigation channels to supply the water to the irrigated areas and network of drainage to remove unwanted surface and subsurface in such a way that water-logging and salinity do not occur. The entire network as irrigation channels is called channel system. </a:t>
            </a:r>
          </a:p>
          <a:p>
            <a:pPr algn="just" rtl="0"/>
            <a:r>
              <a:rPr lang="en-US" sz="2000" b="1" i="1" dirty="0">
                <a:solidFill>
                  <a:schemeClr val="bg1"/>
                </a:solidFill>
                <a:latin typeface="Times New Roman" panose="02020603050405020304" pitchFamily="18" charset="0"/>
                <a:cs typeface="Times New Roman" panose="02020603050405020304" pitchFamily="18" charset="0"/>
              </a:rPr>
              <a:t>Irrigation Network: - The channel system consists of</a:t>
            </a:r>
            <a:r>
              <a:rPr lang="en-US" sz="2000" b="1" i="1" dirty="0" smtClean="0">
                <a:solidFill>
                  <a:schemeClr val="bg1"/>
                </a:solidFill>
                <a:latin typeface="Times New Roman" panose="02020603050405020304" pitchFamily="18" charset="0"/>
                <a:cs typeface="Times New Roman" panose="02020603050405020304" pitchFamily="18" charset="0"/>
              </a:rPr>
              <a:t>:</a:t>
            </a:r>
          </a:p>
          <a:p>
            <a:pPr algn="just" rtl="0"/>
            <a:endParaRPr lang="en-US" sz="2000" b="1" i="1" dirty="0">
              <a:solidFill>
                <a:schemeClr val="bg1"/>
              </a:solidFill>
              <a:latin typeface="Times New Roman" panose="02020603050405020304" pitchFamily="18" charset="0"/>
              <a:cs typeface="Times New Roman" panose="02020603050405020304" pitchFamily="18" charset="0"/>
            </a:endParaRPr>
          </a:p>
          <a:p>
            <a:pPr algn="just" rtl="0"/>
            <a:r>
              <a:rPr lang="en-US" sz="2000" b="1" i="1" dirty="0" smtClean="0">
                <a:solidFill>
                  <a:schemeClr val="bg1"/>
                </a:solidFill>
                <a:latin typeface="Times New Roman" panose="02020603050405020304" pitchFamily="18" charset="0"/>
                <a:cs typeface="Times New Roman" panose="02020603050405020304" pitchFamily="18" charset="0"/>
              </a:rPr>
              <a:t>1-Main </a:t>
            </a:r>
            <a:r>
              <a:rPr lang="en-US" sz="2000" b="1" i="1" dirty="0">
                <a:solidFill>
                  <a:schemeClr val="bg1"/>
                </a:solidFill>
                <a:latin typeface="Times New Roman" panose="02020603050405020304" pitchFamily="18" charset="0"/>
                <a:cs typeface="Times New Roman" panose="02020603050405020304" pitchFamily="18" charset="0"/>
              </a:rPr>
              <a:t>canal </a:t>
            </a:r>
          </a:p>
          <a:p>
            <a:pPr algn="just" rtl="0"/>
            <a:r>
              <a:rPr lang="en-US" sz="2000" b="1" i="1" dirty="0">
                <a:solidFill>
                  <a:schemeClr val="bg1"/>
                </a:solidFill>
                <a:latin typeface="Times New Roman" panose="02020603050405020304" pitchFamily="18" charset="0"/>
                <a:cs typeface="Times New Roman" panose="02020603050405020304" pitchFamily="18" charset="0"/>
              </a:rPr>
              <a:t>It is the principal channel of a canal system taking off from the </a:t>
            </a:r>
            <a:r>
              <a:rPr lang="en-US" sz="2000" b="1" i="1" dirty="0" err="1">
                <a:solidFill>
                  <a:schemeClr val="bg1"/>
                </a:solidFill>
                <a:latin typeface="Times New Roman" panose="02020603050405020304" pitchFamily="18" charset="0"/>
                <a:cs typeface="Times New Roman" panose="02020603050405020304" pitchFamily="18" charset="0"/>
              </a:rPr>
              <a:t>headworks</a:t>
            </a:r>
            <a:r>
              <a:rPr lang="en-US" sz="2000" b="1" i="1" dirty="0">
                <a:solidFill>
                  <a:schemeClr val="bg1"/>
                </a:solidFill>
                <a:latin typeface="Times New Roman" panose="02020603050405020304" pitchFamily="18" charset="0"/>
                <a:cs typeface="Times New Roman" panose="02020603050405020304" pitchFamily="18" charset="0"/>
              </a:rPr>
              <a:t> or reservoir or tail reach of a feeder. Also called main line. It is a large capacity channel and usually there is no direct irrigation from it. Small capacity ditch distributaries running parallel to the canal are taken off from the main canal to irrigate the adjoining areas. Main canal deliver supply to branch canal and main distributaries.    </a:t>
            </a:r>
          </a:p>
        </p:txBody>
      </p:sp>
    </p:spTree>
    <p:extLst>
      <p:ext uri="{BB962C8B-B14F-4D97-AF65-F5344CB8AC3E}">
        <p14:creationId xmlns:p14="http://schemas.microsoft.com/office/powerpoint/2010/main" val="2369020650"/>
      </p:ext>
    </p:extLst>
  </p:cSld>
  <p:clrMapOvr>
    <a:overrideClrMapping bg1="dk1" tx1="lt1" bg2="dk2" tx2="lt2" accent1="accent1" accent2="accent2" accent3="accent3" accent4="accent4" accent5="accent5" accent6="accent6" hlink="hlink" folHlink="folHlink"/>
  </p:clrMapOvr>
</p:sld>
</file>

<file path=ppt/slides/slide3.xml><?xml version="1.0" encoding="utf-8"?>
<p:sld xmlns:a="http://schemas.openxmlformats.org/drawingml/2006/main" xmlns:r="http://schemas.openxmlformats.org/officeDocument/2006/relationships" xmlns:p="http://schemas.openxmlformats.org/presentationml/2006/main">
  <p:cSld>
    <p:bg>
      <p:bgPr>
        <a:gradFill>
          <a:gsLst>
            <a:gs pos="88000">
              <a:schemeClr val="accent4">
                <a:lumMod val="40000"/>
                <a:lumOff val="60000"/>
              </a:schemeClr>
            </a:gs>
            <a:gs pos="100000">
              <a:schemeClr val="bg2">
                <a:shade val="96000"/>
                <a:hueMod val="88000"/>
                <a:satMod val="220000"/>
                <a:lumMod val="82000"/>
              </a:schemeClr>
            </a:gs>
          </a:gsLst>
          <a:lin ang="6120000" scaled="1"/>
        </a:gradFill>
        <a:effectLst/>
      </p:bgPr>
    </p:bg>
    <p:spTree>
      <p:nvGrpSpPr>
        <p:cNvPr id="1" name=""/>
        <p:cNvGrpSpPr/>
        <p:nvPr/>
      </p:nvGrpSpPr>
      <p:grpSpPr>
        <a:xfrm>
          <a:off x="0" y="0"/>
          <a:ext cx="0" cy="0"/>
          <a:chOff x="0" y="0"/>
          <a:chExt cx="0" cy="0"/>
        </a:xfrm>
      </p:grpSpPr>
      <p:sp>
        <p:nvSpPr>
          <p:cNvPr id="2" name="مستطيل 1"/>
          <p:cNvSpPr/>
          <p:nvPr/>
        </p:nvSpPr>
        <p:spPr>
          <a:xfrm>
            <a:off x="1" y="612845"/>
            <a:ext cx="9059778" cy="4401205"/>
          </a:xfrm>
          <a:prstGeom prst="rect">
            <a:avLst/>
          </a:prstGeom>
        </p:spPr>
        <p:txBody>
          <a:bodyPr wrap="square">
            <a:spAutoFit/>
          </a:bodyPr>
          <a:lstStyle/>
          <a:p>
            <a:pPr algn="just" rtl="0"/>
            <a:r>
              <a:rPr lang="en-US" sz="2000" b="1" i="1" dirty="0" smtClean="0">
                <a:solidFill>
                  <a:schemeClr val="bg1"/>
                </a:solidFill>
                <a:latin typeface="Times New Roman" panose="02020603050405020304" pitchFamily="18" charset="0"/>
                <a:cs typeface="Times New Roman" panose="02020603050405020304" pitchFamily="18" charset="0"/>
              </a:rPr>
              <a:t>2-Branch </a:t>
            </a:r>
            <a:r>
              <a:rPr lang="en-US" sz="2000" b="1" i="1" dirty="0">
                <a:solidFill>
                  <a:schemeClr val="bg1"/>
                </a:solidFill>
                <a:latin typeface="Times New Roman" panose="02020603050405020304" pitchFamily="18" charset="0"/>
                <a:cs typeface="Times New Roman" panose="02020603050405020304" pitchFamily="18" charset="0"/>
              </a:rPr>
              <a:t>canal </a:t>
            </a:r>
          </a:p>
          <a:p>
            <a:pPr algn="just" rtl="0"/>
            <a:r>
              <a:rPr lang="en-US" sz="2000" b="1" i="1" dirty="0">
                <a:solidFill>
                  <a:schemeClr val="bg1"/>
                </a:solidFill>
                <a:latin typeface="Times New Roman" panose="02020603050405020304" pitchFamily="18" charset="0"/>
                <a:cs typeface="Times New Roman" panose="02020603050405020304" pitchFamily="18" charset="0"/>
              </a:rPr>
              <a:t>Branch canals of capacity over 10 </a:t>
            </a:r>
            <a:r>
              <a:rPr lang="en-US" sz="2000" b="1" i="1" dirty="0" err="1">
                <a:solidFill>
                  <a:schemeClr val="bg1"/>
                </a:solidFill>
                <a:latin typeface="Times New Roman" panose="02020603050405020304" pitchFamily="18" charset="0"/>
                <a:cs typeface="Times New Roman" panose="02020603050405020304" pitchFamily="18" charset="0"/>
              </a:rPr>
              <a:t>cumecs</a:t>
            </a:r>
            <a:r>
              <a:rPr lang="en-US" sz="2000" b="1" i="1" dirty="0">
                <a:solidFill>
                  <a:schemeClr val="bg1"/>
                </a:solidFill>
                <a:latin typeface="Times New Roman" panose="02020603050405020304" pitchFamily="18" charset="0"/>
                <a:cs typeface="Times New Roman" panose="02020603050405020304" pitchFamily="18" charset="0"/>
              </a:rPr>
              <a:t> take their supply from the main canal and convey to the distributaries. Very little direct irrigation is done from the branch canals. (sub-branch) is a canal which takes off from branch canal but has capacity higher than distributary. </a:t>
            </a:r>
            <a:endParaRPr lang="en-US" sz="2000" b="1" i="1" dirty="0" smtClean="0">
              <a:solidFill>
                <a:schemeClr val="bg1"/>
              </a:solidFill>
              <a:latin typeface="Times New Roman" panose="02020603050405020304" pitchFamily="18" charset="0"/>
              <a:cs typeface="Times New Roman" panose="02020603050405020304" pitchFamily="18" charset="0"/>
            </a:endParaRPr>
          </a:p>
          <a:p>
            <a:pPr algn="just" rtl="0"/>
            <a:r>
              <a:rPr lang="en-US" sz="2000" b="1" i="1" dirty="0" smtClean="0">
                <a:solidFill>
                  <a:schemeClr val="bg1"/>
                </a:solidFill>
                <a:latin typeface="Times New Roman" panose="02020603050405020304" pitchFamily="18" charset="0"/>
                <a:cs typeface="Times New Roman" panose="02020603050405020304" pitchFamily="18" charset="0"/>
              </a:rPr>
              <a:t>  </a:t>
            </a:r>
            <a:endParaRPr lang="en-US" sz="2000" b="1" i="1" dirty="0">
              <a:solidFill>
                <a:schemeClr val="bg1"/>
              </a:solidFill>
              <a:latin typeface="Times New Roman" panose="02020603050405020304" pitchFamily="18" charset="0"/>
              <a:cs typeface="Times New Roman" panose="02020603050405020304" pitchFamily="18" charset="0"/>
            </a:endParaRPr>
          </a:p>
          <a:p>
            <a:pPr algn="just" rtl="0"/>
            <a:r>
              <a:rPr lang="en-US" sz="2000" b="1" i="1" dirty="0" smtClean="0">
                <a:solidFill>
                  <a:schemeClr val="bg1"/>
                </a:solidFill>
                <a:latin typeface="Times New Roman" panose="02020603050405020304" pitchFamily="18" charset="0"/>
                <a:cs typeface="Times New Roman" panose="02020603050405020304" pitchFamily="18" charset="0"/>
              </a:rPr>
              <a:t>3-Distributary </a:t>
            </a:r>
            <a:r>
              <a:rPr lang="en-US" sz="2000" b="1" i="1" dirty="0">
                <a:solidFill>
                  <a:schemeClr val="bg1"/>
                </a:solidFill>
                <a:latin typeface="Times New Roman" panose="02020603050405020304" pitchFamily="18" charset="0"/>
                <a:cs typeface="Times New Roman" panose="02020603050405020304" pitchFamily="18" charset="0"/>
              </a:rPr>
              <a:t>canal </a:t>
            </a:r>
          </a:p>
          <a:p>
            <a:pPr algn="just" rtl="0"/>
            <a:r>
              <a:rPr lang="en-US" sz="2000" b="1" i="1" dirty="0">
                <a:solidFill>
                  <a:schemeClr val="bg1"/>
                </a:solidFill>
                <a:latin typeface="Times New Roman" panose="02020603050405020304" pitchFamily="18" charset="0"/>
                <a:cs typeface="Times New Roman" panose="02020603050405020304" pitchFamily="18" charset="0"/>
              </a:rPr>
              <a:t>A canal which taking off from a main canal or branch canal and distribute their supply through outlets into miners. They are aligned either as watershed channels or as side slope channels.  </a:t>
            </a:r>
            <a:endParaRPr lang="en-US" sz="2000" b="1" i="1" dirty="0" smtClean="0">
              <a:solidFill>
                <a:schemeClr val="bg1"/>
              </a:solidFill>
              <a:latin typeface="Times New Roman" panose="02020603050405020304" pitchFamily="18" charset="0"/>
              <a:cs typeface="Times New Roman" panose="02020603050405020304" pitchFamily="18" charset="0"/>
            </a:endParaRPr>
          </a:p>
          <a:p>
            <a:pPr algn="just" rtl="0"/>
            <a:r>
              <a:rPr lang="en-US" sz="2000" b="1" i="1" dirty="0" smtClean="0">
                <a:solidFill>
                  <a:schemeClr val="bg1"/>
                </a:solidFill>
                <a:latin typeface="Times New Roman" panose="02020603050405020304" pitchFamily="18" charset="0"/>
                <a:cs typeface="Times New Roman" panose="02020603050405020304" pitchFamily="18" charset="0"/>
              </a:rPr>
              <a:t> </a:t>
            </a:r>
            <a:endParaRPr lang="en-US" sz="2000" b="1" i="1" dirty="0">
              <a:solidFill>
                <a:schemeClr val="bg1"/>
              </a:solidFill>
              <a:latin typeface="Times New Roman" panose="02020603050405020304" pitchFamily="18" charset="0"/>
              <a:cs typeface="Times New Roman" panose="02020603050405020304" pitchFamily="18" charset="0"/>
            </a:endParaRPr>
          </a:p>
          <a:p>
            <a:pPr algn="just" rtl="0"/>
            <a:r>
              <a:rPr lang="en-US" sz="2000" b="1" i="1" dirty="0" smtClean="0">
                <a:solidFill>
                  <a:schemeClr val="bg1"/>
                </a:solidFill>
                <a:latin typeface="Times New Roman" panose="02020603050405020304" pitchFamily="18" charset="0"/>
                <a:cs typeface="Times New Roman" panose="02020603050405020304" pitchFamily="18" charset="0"/>
              </a:rPr>
              <a:t>4-Minors </a:t>
            </a:r>
            <a:endParaRPr lang="en-US" sz="2000" b="1" i="1" dirty="0">
              <a:solidFill>
                <a:schemeClr val="bg1"/>
              </a:solidFill>
              <a:latin typeface="Times New Roman" panose="02020603050405020304" pitchFamily="18" charset="0"/>
              <a:cs typeface="Times New Roman" panose="02020603050405020304" pitchFamily="18" charset="0"/>
            </a:endParaRPr>
          </a:p>
          <a:p>
            <a:pPr algn="just" rtl="0"/>
            <a:r>
              <a:rPr lang="en-US" sz="2000" b="1" i="1" dirty="0">
                <a:solidFill>
                  <a:schemeClr val="bg1"/>
                </a:solidFill>
                <a:latin typeface="Times New Roman" panose="02020603050405020304" pitchFamily="18" charset="0"/>
                <a:cs typeface="Times New Roman" panose="02020603050405020304" pitchFamily="18" charset="0"/>
              </a:rPr>
              <a:t>It is a small capacity channel usually taking its supply from a distributary canal. It supplies water to water courses.</a:t>
            </a:r>
          </a:p>
        </p:txBody>
      </p:sp>
    </p:spTree>
    <p:extLst>
      <p:ext uri="{BB962C8B-B14F-4D97-AF65-F5344CB8AC3E}">
        <p14:creationId xmlns:p14="http://schemas.microsoft.com/office/powerpoint/2010/main" val="3964045635"/>
      </p:ext>
    </p:extLst>
  </p:cSld>
  <p:clrMapOvr>
    <a:overrideClrMapping bg1="dk1" tx1="lt1" bg2="dk2" tx2="lt2" accent1="accent1" accent2="accent2" accent3="accent3" accent4="accent4" accent5="accent5" accent6="accent6" hlink="hlink" folHlink="folHlink"/>
  </p:clrMapOvr>
</p:sld>
</file>

<file path=ppt/slides/slide4.xml><?xml version="1.0" encoding="utf-8"?>
<p:sld xmlns:a="http://schemas.openxmlformats.org/drawingml/2006/main" xmlns:r="http://schemas.openxmlformats.org/officeDocument/2006/relationships" xmlns:p="http://schemas.openxmlformats.org/presentationml/2006/main">
  <p:cSld>
    <p:bg>
      <p:bgPr>
        <a:gradFill>
          <a:gsLst>
            <a:gs pos="88000">
              <a:schemeClr val="accent4">
                <a:lumMod val="40000"/>
                <a:lumOff val="60000"/>
              </a:schemeClr>
            </a:gs>
            <a:gs pos="100000">
              <a:schemeClr val="bg2">
                <a:shade val="96000"/>
                <a:hueMod val="88000"/>
                <a:satMod val="220000"/>
                <a:lumMod val="82000"/>
              </a:schemeClr>
            </a:gs>
          </a:gsLst>
          <a:lin ang="6120000" scaled="1"/>
        </a:gradFill>
        <a:effectLst/>
      </p:bgPr>
    </p:bg>
    <p:spTree>
      <p:nvGrpSpPr>
        <p:cNvPr id="1" name=""/>
        <p:cNvGrpSpPr/>
        <p:nvPr/>
      </p:nvGrpSpPr>
      <p:grpSpPr>
        <a:xfrm>
          <a:off x="0" y="0"/>
          <a:ext cx="0" cy="0"/>
          <a:chOff x="0" y="0"/>
          <a:chExt cx="0" cy="0"/>
        </a:xfrm>
      </p:grpSpPr>
      <p:sp>
        <p:nvSpPr>
          <p:cNvPr id="2" name="مستطيل 1"/>
          <p:cNvSpPr/>
          <p:nvPr/>
        </p:nvSpPr>
        <p:spPr>
          <a:xfrm>
            <a:off x="0" y="294417"/>
            <a:ext cx="8554453" cy="4093428"/>
          </a:xfrm>
          <a:prstGeom prst="rect">
            <a:avLst/>
          </a:prstGeom>
        </p:spPr>
        <p:txBody>
          <a:bodyPr wrap="square">
            <a:spAutoFit/>
          </a:bodyPr>
          <a:lstStyle/>
          <a:p>
            <a:pPr algn="l" rtl="0"/>
            <a:r>
              <a:rPr lang="en-US" sz="2000" b="1" i="1" dirty="0" smtClean="0">
                <a:solidFill>
                  <a:schemeClr val="bg1"/>
                </a:solidFill>
                <a:latin typeface="Times New Roman" panose="02020603050405020304" pitchFamily="18" charset="0"/>
                <a:cs typeface="Times New Roman" panose="02020603050405020304" pitchFamily="18" charset="0"/>
              </a:rPr>
              <a:t>5-Water </a:t>
            </a:r>
            <a:r>
              <a:rPr lang="en-US" sz="2000" b="1" i="1" dirty="0">
                <a:solidFill>
                  <a:schemeClr val="bg1"/>
                </a:solidFill>
                <a:latin typeface="Times New Roman" panose="02020603050405020304" pitchFamily="18" charset="0"/>
                <a:cs typeface="Times New Roman" panose="02020603050405020304" pitchFamily="18" charset="0"/>
              </a:rPr>
              <a:t>course </a:t>
            </a:r>
          </a:p>
          <a:p>
            <a:pPr algn="l" rtl="0"/>
            <a:r>
              <a:rPr lang="en-US" sz="2000" b="1" i="1" dirty="0">
                <a:solidFill>
                  <a:schemeClr val="bg1"/>
                </a:solidFill>
                <a:latin typeface="Times New Roman" panose="02020603050405020304" pitchFamily="18" charset="0"/>
                <a:cs typeface="Times New Roman" panose="02020603050405020304" pitchFamily="18" charset="0"/>
              </a:rPr>
              <a:t>A channel taking off from a  distributary or minor canal and serving farm channels or field channels.  </a:t>
            </a:r>
            <a:endParaRPr lang="en-US" sz="2000" b="1" i="1" dirty="0" smtClean="0">
              <a:solidFill>
                <a:schemeClr val="bg1"/>
              </a:solidFill>
              <a:latin typeface="Times New Roman" panose="02020603050405020304" pitchFamily="18" charset="0"/>
              <a:cs typeface="Times New Roman" panose="02020603050405020304" pitchFamily="18" charset="0"/>
            </a:endParaRPr>
          </a:p>
          <a:p>
            <a:pPr algn="l" rtl="0"/>
            <a:endParaRPr lang="en-US" sz="2000" b="1" i="1" dirty="0">
              <a:solidFill>
                <a:schemeClr val="bg1"/>
              </a:solidFill>
              <a:latin typeface="Times New Roman" panose="02020603050405020304" pitchFamily="18" charset="0"/>
              <a:cs typeface="Times New Roman" panose="02020603050405020304" pitchFamily="18" charset="0"/>
            </a:endParaRPr>
          </a:p>
          <a:p>
            <a:pPr algn="l" rtl="0"/>
            <a:r>
              <a:rPr lang="en-US" sz="2000" b="1" i="1" dirty="0" smtClean="0">
                <a:solidFill>
                  <a:schemeClr val="bg1"/>
                </a:solidFill>
                <a:latin typeface="Times New Roman" panose="02020603050405020304" pitchFamily="18" charset="0"/>
                <a:cs typeface="Times New Roman" panose="02020603050405020304" pitchFamily="18" charset="0"/>
              </a:rPr>
              <a:t>6-Farm </a:t>
            </a:r>
            <a:r>
              <a:rPr lang="en-US" sz="2000" b="1" i="1" dirty="0">
                <a:solidFill>
                  <a:schemeClr val="bg1"/>
                </a:solidFill>
                <a:latin typeface="Times New Roman" panose="02020603050405020304" pitchFamily="18" charset="0"/>
                <a:cs typeface="Times New Roman" panose="02020603050405020304" pitchFamily="18" charset="0"/>
              </a:rPr>
              <a:t>channel (Field channel) </a:t>
            </a:r>
          </a:p>
          <a:p>
            <a:pPr algn="l" rtl="0"/>
            <a:r>
              <a:rPr lang="en-US" sz="2000" b="1" i="1" dirty="0">
                <a:solidFill>
                  <a:schemeClr val="bg1"/>
                </a:solidFill>
                <a:latin typeface="Times New Roman" panose="02020603050405020304" pitchFamily="18" charset="0"/>
                <a:cs typeface="Times New Roman" panose="02020603050405020304" pitchFamily="18" charset="0"/>
              </a:rPr>
              <a:t>A very small channel taking off from the water course and irrigating field. Generally it is unlined and has triangular cross-section</a:t>
            </a:r>
            <a:r>
              <a:rPr lang="en-US" sz="2000" b="1" i="1" dirty="0" smtClean="0">
                <a:solidFill>
                  <a:schemeClr val="bg1"/>
                </a:solidFill>
                <a:latin typeface="Times New Roman" panose="02020603050405020304" pitchFamily="18" charset="0"/>
                <a:cs typeface="Times New Roman" panose="02020603050405020304" pitchFamily="18" charset="0"/>
              </a:rPr>
              <a:t>.</a:t>
            </a:r>
          </a:p>
          <a:p>
            <a:pPr algn="l" rtl="0"/>
            <a:endParaRPr lang="en-US" sz="2000" b="1" i="1" dirty="0">
              <a:solidFill>
                <a:schemeClr val="bg1"/>
              </a:solidFill>
              <a:latin typeface="Times New Roman" panose="02020603050405020304" pitchFamily="18" charset="0"/>
              <a:cs typeface="Times New Roman" panose="02020603050405020304" pitchFamily="18" charset="0"/>
            </a:endParaRPr>
          </a:p>
          <a:p>
            <a:pPr algn="l" rtl="0"/>
            <a:r>
              <a:rPr lang="en-US" sz="2000" b="1" i="1" dirty="0" smtClean="0">
                <a:solidFill>
                  <a:schemeClr val="bg1"/>
                </a:solidFill>
                <a:latin typeface="Times New Roman" panose="02020603050405020304" pitchFamily="18" charset="0"/>
                <a:cs typeface="Times New Roman" panose="02020603050405020304" pitchFamily="18" charset="0"/>
              </a:rPr>
              <a:t>7-Water </a:t>
            </a:r>
            <a:r>
              <a:rPr lang="en-US" sz="2000" b="1" i="1" dirty="0">
                <a:solidFill>
                  <a:schemeClr val="bg1"/>
                </a:solidFill>
                <a:latin typeface="Times New Roman" panose="02020603050405020304" pitchFamily="18" charset="0"/>
                <a:cs typeface="Times New Roman" panose="02020603050405020304" pitchFamily="18" charset="0"/>
              </a:rPr>
              <a:t>course unit</a:t>
            </a:r>
          </a:p>
          <a:p>
            <a:pPr algn="l" rtl="0"/>
            <a:r>
              <a:rPr lang="en-US" sz="2000" b="1" i="1" dirty="0">
                <a:solidFill>
                  <a:schemeClr val="bg1"/>
                </a:solidFill>
                <a:latin typeface="Times New Roman" panose="02020603050405020304" pitchFamily="18" charset="0"/>
                <a:cs typeface="Times New Roman" panose="02020603050405020304" pitchFamily="18" charset="0"/>
              </a:rPr>
              <a:t>It is the area irrigated by one water course and divided into farm units. Water course unit is bounded at the sides by open collector drains and at one end by a distributary canal and at the other end by a secondary or branch drain. </a:t>
            </a:r>
          </a:p>
        </p:txBody>
      </p:sp>
    </p:spTree>
    <p:extLst>
      <p:ext uri="{BB962C8B-B14F-4D97-AF65-F5344CB8AC3E}">
        <p14:creationId xmlns:p14="http://schemas.microsoft.com/office/powerpoint/2010/main" val="3697006870"/>
      </p:ext>
    </p:extLst>
  </p:cSld>
  <p:clrMapOvr>
    <a:overrideClrMapping bg1="dk1" tx1="lt1" bg2="dk2" tx2="lt2" accent1="accent1" accent2="accent2" accent3="accent3" accent4="accent4" accent5="accent5" accent6="accent6" hlink="hlink" folHlink="folHlink"/>
  </p:clrMapOvr>
</p:sld>
</file>

<file path=ppt/slides/slide5.xml><?xml version="1.0" encoding="utf-8"?>
<p:sld xmlns:a="http://schemas.openxmlformats.org/drawingml/2006/main" xmlns:r="http://schemas.openxmlformats.org/officeDocument/2006/relationships" xmlns:p="http://schemas.openxmlformats.org/presentationml/2006/main">
  <p:cSld>
    <p:bg>
      <p:bgPr>
        <a:gradFill>
          <a:gsLst>
            <a:gs pos="88000">
              <a:schemeClr val="accent4">
                <a:lumMod val="40000"/>
                <a:lumOff val="60000"/>
              </a:schemeClr>
            </a:gs>
            <a:gs pos="100000">
              <a:schemeClr val="bg2">
                <a:shade val="96000"/>
                <a:hueMod val="88000"/>
                <a:satMod val="220000"/>
                <a:lumMod val="82000"/>
              </a:schemeClr>
            </a:gs>
          </a:gsLst>
          <a:lin ang="6120000" scaled="1"/>
        </a:gradFill>
        <a:effectLst/>
      </p:bgPr>
    </p:bg>
    <p:spTree>
      <p:nvGrpSpPr>
        <p:cNvPr id="1" name=""/>
        <p:cNvGrpSpPr/>
        <p:nvPr/>
      </p:nvGrpSpPr>
      <p:grpSpPr>
        <a:xfrm>
          <a:off x="0" y="0"/>
          <a:ext cx="0" cy="0"/>
          <a:chOff x="0" y="0"/>
          <a:chExt cx="0" cy="0"/>
        </a:xfrm>
      </p:grpSpPr>
      <p:sp>
        <p:nvSpPr>
          <p:cNvPr id="2" name="مستطيل 1"/>
          <p:cNvSpPr/>
          <p:nvPr/>
        </p:nvSpPr>
        <p:spPr>
          <a:xfrm>
            <a:off x="-1" y="335846"/>
            <a:ext cx="8602579" cy="5324535"/>
          </a:xfrm>
          <a:prstGeom prst="rect">
            <a:avLst/>
          </a:prstGeom>
        </p:spPr>
        <p:txBody>
          <a:bodyPr wrap="square">
            <a:spAutoFit/>
          </a:bodyPr>
          <a:lstStyle/>
          <a:p>
            <a:pPr algn="l" rtl="0"/>
            <a:r>
              <a:rPr lang="en-US" sz="2000" b="1" i="1" dirty="0">
                <a:solidFill>
                  <a:schemeClr val="bg1"/>
                </a:solidFill>
                <a:latin typeface="Times New Roman" panose="02020603050405020304" pitchFamily="18" charset="0"/>
                <a:cs typeface="Times New Roman" panose="02020603050405020304" pitchFamily="18" charset="0"/>
              </a:rPr>
              <a:t>Drainage System:- The drainage system consist of :-</a:t>
            </a:r>
          </a:p>
          <a:p>
            <a:pPr algn="l" rtl="0"/>
            <a:r>
              <a:rPr lang="en-US" sz="2000" b="1" i="1" dirty="0" smtClean="0">
                <a:solidFill>
                  <a:schemeClr val="bg1"/>
                </a:solidFill>
                <a:latin typeface="Times New Roman" panose="02020603050405020304" pitchFamily="18" charset="0"/>
                <a:cs typeface="Times New Roman" panose="02020603050405020304" pitchFamily="18" charset="0"/>
              </a:rPr>
              <a:t>1-Main </a:t>
            </a:r>
            <a:r>
              <a:rPr lang="en-US" sz="2000" b="1" i="1" dirty="0">
                <a:solidFill>
                  <a:schemeClr val="bg1"/>
                </a:solidFill>
                <a:latin typeface="Times New Roman" panose="02020603050405020304" pitchFamily="18" charset="0"/>
                <a:cs typeface="Times New Roman" panose="02020603050405020304" pitchFamily="18" charset="0"/>
              </a:rPr>
              <a:t>drain </a:t>
            </a:r>
          </a:p>
          <a:p>
            <a:pPr algn="l" rtl="0"/>
            <a:r>
              <a:rPr lang="en-US" sz="2000" b="1" i="1" dirty="0">
                <a:solidFill>
                  <a:schemeClr val="bg1"/>
                </a:solidFill>
                <a:latin typeface="Times New Roman" panose="02020603050405020304" pitchFamily="18" charset="0"/>
                <a:cs typeface="Times New Roman" panose="02020603050405020304" pitchFamily="18" charset="0"/>
              </a:rPr>
              <a:t>Open drain which removes drainage water from the project area to the outfall drain</a:t>
            </a:r>
            <a:r>
              <a:rPr lang="en-US" sz="2000" b="1" i="1" dirty="0" smtClean="0">
                <a:solidFill>
                  <a:schemeClr val="bg1"/>
                </a:solidFill>
                <a:latin typeface="Times New Roman" panose="02020603050405020304" pitchFamily="18" charset="0"/>
                <a:cs typeface="Times New Roman" panose="02020603050405020304" pitchFamily="18" charset="0"/>
              </a:rPr>
              <a:t>.</a:t>
            </a:r>
          </a:p>
          <a:p>
            <a:pPr algn="l" rtl="0"/>
            <a:endParaRPr lang="en-US" sz="2000" b="1" i="1" dirty="0">
              <a:solidFill>
                <a:schemeClr val="bg1"/>
              </a:solidFill>
              <a:latin typeface="Times New Roman" panose="02020603050405020304" pitchFamily="18" charset="0"/>
              <a:cs typeface="Times New Roman" panose="02020603050405020304" pitchFamily="18" charset="0"/>
            </a:endParaRPr>
          </a:p>
          <a:p>
            <a:pPr algn="l" rtl="0"/>
            <a:r>
              <a:rPr lang="en-US" sz="2000" b="1" i="1" dirty="0" smtClean="0">
                <a:solidFill>
                  <a:schemeClr val="bg1"/>
                </a:solidFill>
                <a:latin typeface="Times New Roman" panose="02020603050405020304" pitchFamily="18" charset="0"/>
                <a:cs typeface="Times New Roman" panose="02020603050405020304" pitchFamily="18" charset="0"/>
              </a:rPr>
              <a:t>2-Branch </a:t>
            </a:r>
            <a:r>
              <a:rPr lang="en-US" sz="2000" b="1" i="1" dirty="0">
                <a:solidFill>
                  <a:schemeClr val="bg1"/>
                </a:solidFill>
                <a:latin typeface="Times New Roman" panose="02020603050405020304" pitchFamily="18" charset="0"/>
                <a:cs typeface="Times New Roman" panose="02020603050405020304" pitchFamily="18" charset="0"/>
              </a:rPr>
              <a:t>drain </a:t>
            </a:r>
          </a:p>
          <a:p>
            <a:pPr algn="l" rtl="0"/>
            <a:r>
              <a:rPr lang="en-US" sz="2000" b="1" i="1" dirty="0">
                <a:solidFill>
                  <a:schemeClr val="bg1"/>
                </a:solidFill>
                <a:latin typeface="Times New Roman" panose="02020603050405020304" pitchFamily="18" charset="0"/>
                <a:cs typeface="Times New Roman" panose="02020603050405020304" pitchFamily="18" charset="0"/>
              </a:rPr>
              <a:t>Receive water from main collector drain and discharging water into a main drain.  </a:t>
            </a:r>
            <a:endParaRPr lang="en-US" sz="2000" b="1" i="1" dirty="0" smtClean="0">
              <a:solidFill>
                <a:schemeClr val="bg1"/>
              </a:solidFill>
              <a:latin typeface="Times New Roman" panose="02020603050405020304" pitchFamily="18" charset="0"/>
              <a:cs typeface="Times New Roman" panose="02020603050405020304" pitchFamily="18" charset="0"/>
            </a:endParaRPr>
          </a:p>
          <a:p>
            <a:pPr algn="l" rtl="0"/>
            <a:r>
              <a:rPr lang="en-US" sz="2000" b="1" i="1" dirty="0" smtClean="0">
                <a:solidFill>
                  <a:schemeClr val="bg1"/>
                </a:solidFill>
                <a:latin typeface="Times New Roman" panose="02020603050405020304" pitchFamily="18" charset="0"/>
                <a:cs typeface="Times New Roman" panose="02020603050405020304" pitchFamily="18" charset="0"/>
              </a:rPr>
              <a:t> </a:t>
            </a:r>
            <a:endParaRPr lang="en-US" sz="2000" b="1" i="1" dirty="0">
              <a:solidFill>
                <a:schemeClr val="bg1"/>
              </a:solidFill>
              <a:latin typeface="Times New Roman" panose="02020603050405020304" pitchFamily="18" charset="0"/>
              <a:cs typeface="Times New Roman" panose="02020603050405020304" pitchFamily="18" charset="0"/>
            </a:endParaRPr>
          </a:p>
          <a:p>
            <a:pPr algn="l" rtl="0"/>
            <a:r>
              <a:rPr lang="en-US" sz="2000" b="1" i="1" dirty="0" smtClean="0">
                <a:solidFill>
                  <a:schemeClr val="bg1"/>
                </a:solidFill>
                <a:latin typeface="Times New Roman" panose="02020603050405020304" pitchFamily="18" charset="0"/>
                <a:cs typeface="Times New Roman" panose="02020603050405020304" pitchFamily="18" charset="0"/>
              </a:rPr>
              <a:t>3-Main </a:t>
            </a:r>
            <a:r>
              <a:rPr lang="en-US" sz="2000" b="1" i="1" dirty="0">
                <a:solidFill>
                  <a:schemeClr val="bg1"/>
                </a:solidFill>
                <a:latin typeface="Times New Roman" panose="02020603050405020304" pitchFamily="18" charset="0"/>
                <a:cs typeface="Times New Roman" panose="02020603050405020304" pitchFamily="18" charset="0"/>
              </a:rPr>
              <a:t>collector drain </a:t>
            </a:r>
          </a:p>
          <a:p>
            <a:pPr algn="l" rtl="0"/>
            <a:r>
              <a:rPr lang="en-US" sz="2000" b="1" i="1" dirty="0">
                <a:solidFill>
                  <a:schemeClr val="bg1"/>
                </a:solidFill>
                <a:latin typeface="Times New Roman" panose="02020603050405020304" pitchFamily="18" charset="0"/>
                <a:cs typeface="Times New Roman" panose="02020603050405020304" pitchFamily="18" charset="0"/>
              </a:rPr>
              <a:t>Also was called secondary drain, receive water from collector drains and discharging water into branch or main drains. </a:t>
            </a:r>
            <a:endParaRPr lang="en-US" sz="2000" b="1" i="1" dirty="0" smtClean="0">
              <a:solidFill>
                <a:schemeClr val="bg1"/>
              </a:solidFill>
              <a:latin typeface="Times New Roman" panose="02020603050405020304" pitchFamily="18" charset="0"/>
              <a:cs typeface="Times New Roman" panose="02020603050405020304" pitchFamily="18" charset="0"/>
            </a:endParaRPr>
          </a:p>
          <a:p>
            <a:pPr algn="l" rtl="0"/>
            <a:r>
              <a:rPr lang="en-US" sz="2000" b="1" i="1" dirty="0" smtClean="0">
                <a:solidFill>
                  <a:schemeClr val="bg1"/>
                </a:solidFill>
                <a:latin typeface="Times New Roman" panose="02020603050405020304" pitchFamily="18" charset="0"/>
                <a:cs typeface="Times New Roman" panose="02020603050405020304" pitchFamily="18" charset="0"/>
              </a:rPr>
              <a:t> </a:t>
            </a:r>
            <a:endParaRPr lang="en-US" sz="2000" b="1" i="1" dirty="0">
              <a:solidFill>
                <a:schemeClr val="bg1"/>
              </a:solidFill>
              <a:latin typeface="Times New Roman" panose="02020603050405020304" pitchFamily="18" charset="0"/>
              <a:cs typeface="Times New Roman" panose="02020603050405020304" pitchFamily="18" charset="0"/>
            </a:endParaRPr>
          </a:p>
          <a:p>
            <a:pPr algn="l" rtl="0"/>
            <a:r>
              <a:rPr lang="en-US" sz="2000" b="1" i="1" dirty="0" smtClean="0">
                <a:solidFill>
                  <a:schemeClr val="bg1"/>
                </a:solidFill>
                <a:latin typeface="Times New Roman" panose="02020603050405020304" pitchFamily="18" charset="0"/>
                <a:cs typeface="Times New Roman" panose="02020603050405020304" pitchFamily="18" charset="0"/>
              </a:rPr>
              <a:t>4-Collector </a:t>
            </a:r>
            <a:r>
              <a:rPr lang="en-US" sz="2000" b="1" i="1" dirty="0">
                <a:solidFill>
                  <a:schemeClr val="bg1"/>
                </a:solidFill>
                <a:latin typeface="Times New Roman" panose="02020603050405020304" pitchFamily="18" charset="0"/>
                <a:cs typeface="Times New Roman" panose="02020603050405020304" pitchFamily="18" charset="0"/>
              </a:rPr>
              <a:t>drain </a:t>
            </a:r>
          </a:p>
          <a:p>
            <a:pPr algn="l" rtl="0"/>
            <a:r>
              <a:rPr lang="en-US" sz="2000" b="1" i="1" dirty="0">
                <a:solidFill>
                  <a:schemeClr val="bg1"/>
                </a:solidFill>
                <a:latin typeface="Times New Roman" panose="02020603050405020304" pitchFamily="18" charset="0"/>
                <a:cs typeface="Times New Roman" panose="02020603050405020304" pitchFamily="18" charset="0"/>
              </a:rPr>
              <a:t>A small open drain receive water from surface and sub-surface field drains and is discharging water into main collector drain and may be also take the escape flow at the tail of distributary canal.</a:t>
            </a:r>
            <a:endParaRPr lang="en-US" b="1" i="1" dirty="0">
              <a:solidFill>
                <a:schemeClr val="bg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294201655"/>
      </p:ext>
    </p:extLst>
  </p:cSld>
  <p:clrMapOvr>
    <a:overrideClrMapping bg1="dk1" tx1="lt1" bg2="dk2" tx2="lt2" accent1="accent1" accent2="accent2" accent3="accent3" accent4="accent4" accent5="accent5" accent6="accent6" hlink="hlink" folHlink="folHlink"/>
  </p:clrMapOvr>
</p:sld>
</file>

<file path=ppt/slides/slide6.xml><?xml version="1.0" encoding="utf-8"?>
<p:sld xmlns:a="http://schemas.openxmlformats.org/drawingml/2006/main" xmlns:r="http://schemas.openxmlformats.org/officeDocument/2006/relationships" xmlns:p="http://schemas.openxmlformats.org/presentationml/2006/main">
  <p:cSld>
    <p:bg>
      <p:bgPr>
        <a:gradFill>
          <a:gsLst>
            <a:gs pos="88000">
              <a:schemeClr val="accent4">
                <a:lumMod val="40000"/>
                <a:lumOff val="60000"/>
              </a:schemeClr>
            </a:gs>
            <a:gs pos="100000">
              <a:schemeClr val="bg2">
                <a:shade val="96000"/>
                <a:hueMod val="88000"/>
                <a:satMod val="220000"/>
                <a:lumMod val="82000"/>
              </a:schemeClr>
            </a:gs>
          </a:gsLst>
          <a:lin ang="6120000" scaled="1"/>
        </a:gradFill>
        <a:effectLst/>
      </p:bgPr>
    </p:bg>
    <p:spTree>
      <p:nvGrpSpPr>
        <p:cNvPr id="1" name=""/>
        <p:cNvGrpSpPr/>
        <p:nvPr/>
      </p:nvGrpSpPr>
      <p:grpSpPr>
        <a:xfrm>
          <a:off x="0" y="0"/>
          <a:ext cx="0" cy="0"/>
          <a:chOff x="0" y="0"/>
          <a:chExt cx="0" cy="0"/>
        </a:xfrm>
      </p:grpSpPr>
      <p:sp>
        <p:nvSpPr>
          <p:cNvPr id="2" name="مستطيل 1"/>
          <p:cNvSpPr/>
          <p:nvPr/>
        </p:nvSpPr>
        <p:spPr>
          <a:xfrm>
            <a:off x="0" y="97395"/>
            <a:ext cx="8590547" cy="1323439"/>
          </a:xfrm>
          <a:prstGeom prst="rect">
            <a:avLst/>
          </a:prstGeom>
        </p:spPr>
        <p:txBody>
          <a:bodyPr wrap="square">
            <a:spAutoFit/>
          </a:bodyPr>
          <a:lstStyle/>
          <a:p>
            <a:pPr algn="just" rtl="0"/>
            <a:r>
              <a:rPr lang="en-US" sz="2000" b="1" i="1" dirty="0" smtClean="0">
                <a:solidFill>
                  <a:schemeClr val="bg1"/>
                </a:solidFill>
                <a:latin typeface="Times New Roman" panose="02020603050405020304" pitchFamily="18" charset="0"/>
                <a:cs typeface="Times New Roman" panose="02020603050405020304" pitchFamily="18" charset="0"/>
              </a:rPr>
              <a:t>5-Field </a:t>
            </a:r>
            <a:r>
              <a:rPr lang="en-US" sz="2000" b="1" i="1" dirty="0">
                <a:solidFill>
                  <a:schemeClr val="bg1"/>
                </a:solidFill>
                <a:latin typeface="Times New Roman" panose="02020603050405020304" pitchFamily="18" charset="0"/>
                <a:cs typeface="Times New Roman" panose="02020603050405020304" pitchFamily="18" charset="0"/>
              </a:rPr>
              <a:t>drain </a:t>
            </a:r>
          </a:p>
          <a:p>
            <a:pPr algn="just" rtl="0"/>
            <a:r>
              <a:rPr lang="en-US" sz="2000" b="1" i="1" dirty="0">
                <a:solidFill>
                  <a:schemeClr val="bg1"/>
                </a:solidFill>
                <a:latin typeface="Times New Roman" panose="02020603050405020304" pitchFamily="18" charset="0"/>
                <a:cs typeface="Times New Roman" panose="02020603050405020304" pitchFamily="18" charset="0"/>
              </a:rPr>
              <a:t>Smallest drain of the system controlling the water table under the field or below root zone, and discharging water into collector drain.(usually use perforated P.V.C. pipe). </a:t>
            </a:r>
          </a:p>
        </p:txBody>
      </p:sp>
      <p:pic>
        <p:nvPicPr>
          <p:cNvPr id="4" name="صورة 3"/>
          <p:cNvPicPr>
            <a:picLocks noChangeAspect="1"/>
          </p:cNvPicPr>
          <p:nvPr/>
        </p:nvPicPr>
        <p:blipFill>
          <a:blip r:embed="rId3"/>
          <a:stretch>
            <a:fillRect/>
          </a:stretch>
        </p:blipFill>
        <p:spPr>
          <a:xfrm>
            <a:off x="125263" y="2105526"/>
            <a:ext cx="8818028" cy="2881651"/>
          </a:xfrm>
          <a:prstGeom prst="rect">
            <a:avLst/>
          </a:prstGeom>
        </p:spPr>
      </p:pic>
    </p:spTree>
    <p:extLst>
      <p:ext uri="{BB962C8B-B14F-4D97-AF65-F5344CB8AC3E}">
        <p14:creationId xmlns:p14="http://schemas.microsoft.com/office/powerpoint/2010/main" val="210005388"/>
      </p:ext>
    </p:extLst>
  </p:cSld>
  <p:clrMapOvr>
    <a:overrideClrMapping bg1="dk1" tx1="lt1" bg2="dk2" tx2="lt2" accent1="accent1" accent2="accent2" accent3="accent3" accent4="accent4" accent5="accent5" accent6="accent6" hlink="hlink" folHlink="folHlink"/>
  </p:clrMapOvr>
</p:sld>
</file>

<file path=ppt/slides/slide7.xml><?xml version="1.0" encoding="utf-8"?>
<p:sld xmlns:a="http://schemas.openxmlformats.org/drawingml/2006/main" xmlns:r="http://schemas.openxmlformats.org/officeDocument/2006/relationships" xmlns:p="http://schemas.openxmlformats.org/presentationml/2006/main">
  <p:cSld>
    <p:bg>
      <p:bgPr>
        <a:gradFill>
          <a:gsLst>
            <a:gs pos="88000">
              <a:schemeClr val="accent4">
                <a:lumMod val="40000"/>
                <a:lumOff val="60000"/>
              </a:schemeClr>
            </a:gs>
            <a:gs pos="100000">
              <a:schemeClr val="bg2">
                <a:shade val="96000"/>
                <a:hueMod val="88000"/>
                <a:satMod val="220000"/>
                <a:lumMod val="82000"/>
              </a:schemeClr>
            </a:gs>
          </a:gsLst>
          <a:lin ang="6120000" scaled="1"/>
        </a:gradFill>
        <a:effectLst/>
      </p:bgPr>
    </p:bg>
    <p:spTree>
      <p:nvGrpSpPr>
        <p:cNvPr id="1" name=""/>
        <p:cNvGrpSpPr/>
        <p:nvPr/>
      </p:nvGrpSpPr>
      <p:grpSpPr>
        <a:xfrm>
          <a:off x="0" y="0"/>
          <a:ext cx="0" cy="0"/>
          <a:chOff x="0" y="0"/>
          <a:chExt cx="0" cy="0"/>
        </a:xfrm>
      </p:grpSpPr>
      <p:pic>
        <p:nvPicPr>
          <p:cNvPr id="2" name="صورة 1"/>
          <p:cNvPicPr>
            <a:picLocks noChangeAspect="1"/>
          </p:cNvPicPr>
          <p:nvPr/>
        </p:nvPicPr>
        <p:blipFill>
          <a:blip r:embed="rId3"/>
          <a:stretch>
            <a:fillRect/>
          </a:stretch>
        </p:blipFill>
        <p:spPr>
          <a:xfrm>
            <a:off x="240632" y="1082843"/>
            <a:ext cx="8566484" cy="3972214"/>
          </a:xfrm>
          <a:prstGeom prst="rect">
            <a:avLst/>
          </a:prstGeom>
        </p:spPr>
      </p:pic>
    </p:spTree>
    <p:extLst>
      <p:ext uri="{BB962C8B-B14F-4D97-AF65-F5344CB8AC3E}">
        <p14:creationId xmlns:p14="http://schemas.microsoft.com/office/powerpoint/2010/main" val="2879591047"/>
      </p:ext>
    </p:extLst>
  </p:cSld>
  <p:clrMapOvr>
    <a:overrideClrMapping bg1="dk1" tx1="lt1" bg2="dk2" tx2="lt2" accent1="accent1" accent2="accent2" accent3="accent3" accent4="accent4" accent5="accent5" accent6="accent6" hlink="hlink" folHlink="folHlink"/>
  </p:clrMapOvr>
</p:sld>
</file>

<file path=ppt/slides/slide8.xml><?xml version="1.0" encoding="utf-8"?>
<p:sld xmlns:a="http://schemas.openxmlformats.org/drawingml/2006/main" xmlns:r="http://schemas.openxmlformats.org/officeDocument/2006/relationships" xmlns:p="http://schemas.openxmlformats.org/presentationml/2006/main">
  <p:cSld>
    <p:bg>
      <p:bgPr>
        <a:gradFill>
          <a:gsLst>
            <a:gs pos="88000">
              <a:schemeClr val="accent4">
                <a:lumMod val="40000"/>
                <a:lumOff val="60000"/>
              </a:schemeClr>
            </a:gs>
            <a:gs pos="100000">
              <a:schemeClr val="bg2">
                <a:shade val="96000"/>
                <a:hueMod val="88000"/>
                <a:satMod val="220000"/>
                <a:lumMod val="82000"/>
              </a:schemeClr>
            </a:gs>
          </a:gsLst>
          <a:lin ang="6120000" scaled="1"/>
        </a:gra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503048782"/>
      </p:ext>
    </p:extLst>
  </p:cSld>
  <p:clrMapOvr>
    <a:overrideClrMapping bg1="dk1" tx1="lt1" bg2="dk2" tx2="lt2" accent1="accent1" accent2="accent2" accent3="accent3" accent4="accent4" accent5="accent5" accent6="accent6" hlink="hlink" folHlink="folHlink"/>
  </p:clrMapOvr>
</p:sld>
</file>

<file path=ppt/slides/slide9.xml><?xml version="1.0" encoding="utf-8"?>
<p:sld xmlns:a="http://schemas.openxmlformats.org/drawingml/2006/main" xmlns:r="http://schemas.openxmlformats.org/officeDocument/2006/relationships" xmlns:p="http://schemas.openxmlformats.org/presentationml/2006/main">
  <p:cSld>
    <p:bg>
      <p:bgPr>
        <a:gradFill>
          <a:gsLst>
            <a:gs pos="88000">
              <a:schemeClr val="accent4">
                <a:lumMod val="40000"/>
                <a:lumOff val="60000"/>
              </a:schemeClr>
            </a:gs>
            <a:gs pos="100000">
              <a:schemeClr val="bg2">
                <a:shade val="96000"/>
                <a:hueMod val="88000"/>
                <a:satMod val="220000"/>
                <a:lumMod val="82000"/>
              </a:schemeClr>
            </a:gs>
          </a:gsLst>
          <a:lin ang="6120000" scaled="1"/>
        </a:gra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20146452"/>
      </p:ext>
    </p:extLst>
  </p:cSld>
  <p:clrMapOvr>
    <a:overrideClrMapping bg1="dk1" tx1="lt1" bg2="dk2" tx2="lt2" accent1="accent1" accent2="accent2" accent3="accent3" accent4="accent4" accent5="accent5" accent6="accent6" hlink="hlink" folHlink="folHlink"/>
  </p:clrMapOvr>
</p:sld>
</file>

<file path=ppt/theme/theme1.xml><?xml version="1.0" encoding="utf-8"?>
<a:theme xmlns:a="http://schemas.openxmlformats.org/drawingml/2006/main" name="شريحة">
  <a:themeElements>
    <a:clrScheme name="شريحة">
      <a:dk1>
        <a:sysClr val="windowText" lastClr="000000"/>
      </a:dk1>
      <a:lt1>
        <a:sysClr val="window" lastClr="FFFFFF"/>
      </a:lt1>
      <a:dk2>
        <a:srgbClr val="D06F1E"/>
      </a:dk2>
      <a:lt2>
        <a:srgbClr val="F0BE21"/>
      </a:lt2>
      <a:accent1>
        <a:srgbClr val="760603"/>
      </a:accent1>
      <a:accent2>
        <a:srgbClr val="9F761A"/>
      </a:accent2>
      <a:accent3>
        <a:srgbClr val="92A200"/>
      </a:accent3>
      <a:accent4>
        <a:srgbClr val="4AA157"/>
      </a:accent4>
      <a:accent5>
        <a:srgbClr val="46788D"/>
      </a:accent5>
      <a:accent6>
        <a:srgbClr val="A848A8"/>
      </a:accent6>
      <a:hlink>
        <a:srgbClr val="460402"/>
      </a:hlink>
      <a:folHlink>
        <a:srgbClr val="991111"/>
      </a:folHlink>
    </a:clrScheme>
    <a:fontScheme name="شريحة">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شريحة">
      <a:fillStyleLst>
        <a:solidFill>
          <a:schemeClr val="phClr"/>
        </a:solidFill>
        <a:gradFill rotWithShape="1">
          <a:gsLst>
            <a:gs pos="0">
              <a:schemeClr val="phClr">
                <a:tint val="62000"/>
                <a:hueMod val="94000"/>
                <a:satMod val="140000"/>
                <a:lumMod val="110000"/>
              </a:schemeClr>
            </a:gs>
            <a:gs pos="100000">
              <a:schemeClr val="phClr">
                <a:tint val="84000"/>
                <a:satMod val="160000"/>
              </a:schemeClr>
            </a:gs>
          </a:gsLst>
          <a:lin ang="5400000" scaled="0"/>
        </a:gradFill>
        <a:gradFill rotWithShape="1">
          <a:gsLst>
            <a:gs pos="0">
              <a:schemeClr val="phClr">
                <a:tint val="98000"/>
                <a:hueMod val="94000"/>
                <a:satMod val="130000"/>
                <a:lumMod val="138000"/>
              </a:schemeClr>
            </a:gs>
            <a:gs pos="100000">
              <a:schemeClr val="phClr">
                <a:shade val="94000"/>
                <a:lumMod val="88000"/>
              </a:schemeClr>
            </a:gs>
          </a:gsLst>
          <a:lin ang="5400000" scaled="0"/>
        </a:gradFill>
      </a:fillStyleLst>
      <a:lnStyleLst>
        <a:ln w="9525" cap="rnd" cmpd="sng" algn="ctr">
          <a:solidFill>
            <a:schemeClr val="phClr">
              <a:tint val="76000"/>
              <a:alpha val="60000"/>
              <a:hueMod val="94000"/>
            </a:schemeClr>
          </a:solidFill>
          <a:prstDash val="solid"/>
        </a:ln>
        <a:ln w="12700" cap="rnd" cmpd="sng" algn="ctr">
          <a:solidFill>
            <a:schemeClr val="phClr">
              <a:hueMod val="94000"/>
            </a:schemeClr>
          </a:solidFill>
          <a:prstDash val="solid"/>
        </a:ln>
        <a:ln w="28575" cap="rnd"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50800" dist="38100" dir="5400000" rotWithShape="0">
              <a:srgbClr val="000000">
                <a:alpha val="46000"/>
              </a:srgbClr>
            </a:outerShdw>
          </a:effectLst>
          <a:scene3d>
            <a:camera prst="orthographicFront">
              <a:rot lat="0" lon="0" rev="0"/>
            </a:camera>
            <a:lightRig rig="threePt" dir="t"/>
          </a:scene3d>
          <a:sp3d prstMaterial="plastic">
            <a:bevelT w="25400" h="25400"/>
          </a:sp3d>
        </a:effectStyle>
      </a:effectStyleLst>
      <a:bgFillStyleLst>
        <a:solidFill>
          <a:schemeClr val="phClr"/>
        </a:solidFill>
        <a:gradFill rotWithShape="1">
          <a:gsLst>
            <a:gs pos="10000">
              <a:schemeClr val="phClr">
                <a:tint val="97000"/>
                <a:hueMod val="162000"/>
                <a:satMod val="200000"/>
                <a:lumMod val="124000"/>
              </a:schemeClr>
            </a:gs>
            <a:gs pos="100000">
              <a:schemeClr val="phClr">
                <a:shade val="96000"/>
                <a:hueMod val="88000"/>
                <a:satMod val="220000"/>
                <a:lumMod val="82000"/>
              </a:schemeClr>
            </a:gs>
          </a:gsLst>
          <a:lin ang="6120000" scaled="1"/>
        </a:gradFill>
        <a:gradFill rotWithShape="1">
          <a:gsLst>
            <a:gs pos="0">
              <a:schemeClr val="phClr">
                <a:tint val="97000"/>
                <a:hueMod val="162000"/>
                <a:satMod val="200000"/>
                <a:lumMod val="124000"/>
              </a:schemeClr>
            </a:gs>
            <a:gs pos="100000">
              <a:schemeClr val="phClr">
                <a:shade val="96000"/>
                <a:hueMod val="88000"/>
                <a:satMod val="220000"/>
                <a:lumMod val="82000"/>
              </a:schemeClr>
            </a:gs>
          </a:gsLst>
          <a:path path="circle">
            <a:fillToRect b="100000"/>
          </a:path>
        </a:gradFill>
      </a:bgFillStyleLst>
    </a:fmtScheme>
  </a:themeElements>
  <a:objectDefaults/>
  <a:extraClrSchemeLst/>
  <a:extLst>
    <a:ext uri="{05A4C25C-085E-4340-85A3-A5531E510DB2}">
      <thm15:themeFamily xmlns:thm15="http://schemas.microsoft.com/office/thememl/2012/main" name="Slice" id="{0507925B-6AC9-4358-8E18-C330545D08F8}" vid="{282EB108-EDE6-4B8E-957B-D4A69BF580EA}"/>
    </a:ext>
  </a:extLst>
</a:theme>
</file>

<file path=ppt/theme/themeOverride1.xml><?xml version="1.0" encoding="utf-8"?>
<a:themeOverride xmlns:a="http://schemas.openxmlformats.org/drawingml/2006/main">
  <a:clrScheme name="شريحة">
    <a:dk1>
      <a:sysClr val="windowText" lastClr="000000"/>
    </a:dk1>
    <a:lt1>
      <a:sysClr val="window" lastClr="FFFFFF"/>
    </a:lt1>
    <a:dk2>
      <a:srgbClr val="D06F1E"/>
    </a:dk2>
    <a:lt2>
      <a:srgbClr val="F0BE21"/>
    </a:lt2>
    <a:accent1>
      <a:srgbClr val="760603"/>
    </a:accent1>
    <a:accent2>
      <a:srgbClr val="9F761A"/>
    </a:accent2>
    <a:accent3>
      <a:srgbClr val="92A200"/>
    </a:accent3>
    <a:accent4>
      <a:srgbClr val="4AA157"/>
    </a:accent4>
    <a:accent5>
      <a:srgbClr val="46788D"/>
    </a:accent5>
    <a:accent6>
      <a:srgbClr val="A848A8"/>
    </a:accent6>
    <a:hlink>
      <a:srgbClr val="460402"/>
    </a:hlink>
    <a:folHlink>
      <a:srgbClr val="991111"/>
    </a:folHlink>
  </a:clrScheme>
</a:themeOverride>
</file>

<file path=ppt/theme/themeOverride10.xml><?xml version="1.0" encoding="utf-8"?>
<a:themeOverride xmlns:a="http://schemas.openxmlformats.org/drawingml/2006/main">
  <a:clrScheme name="شريحة">
    <a:dk1>
      <a:sysClr val="windowText" lastClr="000000"/>
    </a:dk1>
    <a:lt1>
      <a:sysClr val="window" lastClr="FFFFFF"/>
    </a:lt1>
    <a:dk2>
      <a:srgbClr val="D06F1E"/>
    </a:dk2>
    <a:lt2>
      <a:srgbClr val="F0BE21"/>
    </a:lt2>
    <a:accent1>
      <a:srgbClr val="760603"/>
    </a:accent1>
    <a:accent2>
      <a:srgbClr val="9F761A"/>
    </a:accent2>
    <a:accent3>
      <a:srgbClr val="92A200"/>
    </a:accent3>
    <a:accent4>
      <a:srgbClr val="4AA157"/>
    </a:accent4>
    <a:accent5>
      <a:srgbClr val="46788D"/>
    </a:accent5>
    <a:accent6>
      <a:srgbClr val="A848A8"/>
    </a:accent6>
    <a:hlink>
      <a:srgbClr val="460402"/>
    </a:hlink>
    <a:folHlink>
      <a:srgbClr val="991111"/>
    </a:folHlink>
  </a:clrScheme>
</a:themeOverride>
</file>

<file path=ppt/theme/themeOverride11.xml><?xml version="1.0" encoding="utf-8"?>
<a:themeOverride xmlns:a="http://schemas.openxmlformats.org/drawingml/2006/main">
  <a:clrScheme name="شريحة">
    <a:dk1>
      <a:sysClr val="windowText" lastClr="000000"/>
    </a:dk1>
    <a:lt1>
      <a:sysClr val="window" lastClr="FFFFFF"/>
    </a:lt1>
    <a:dk2>
      <a:srgbClr val="D06F1E"/>
    </a:dk2>
    <a:lt2>
      <a:srgbClr val="F0BE21"/>
    </a:lt2>
    <a:accent1>
      <a:srgbClr val="760603"/>
    </a:accent1>
    <a:accent2>
      <a:srgbClr val="9F761A"/>
    </a:accent2>
    <a:accent3>
      <a:srgbClr val="92A200"/>
    </a:accent3>
    <a:accent4>
      <a:srgbClr val="4AA157"/>
    </a:accent4>
    <a:accent5>
      <a:srgbClr val="46788D"/>
    </a:accent5>
    <a:accent6>
      <a:srgbClr val="A848A8"/>
    </a:accent6>
    <a:hlink>
      <a:srgbClr val="460402"/>
    </a:hlink>
    <a:folHlink>
      <a:srgbClr val="991111"/>
    </a:folHlink>
  </a:clrScheme>
</a:themeOverride>
</file>

<file path=ppt/theme/themeOverride12.xml><?xml version="1.0" encoding="utf-8"?>
<a:themeOverride xmlns:a="http://schemas.openxmlformats.org/drawingml/2006/main">
  <a:clrScheme name="شريحة">
    <a:dk1>
      <a:sysClr val="windowText" lastClr="000000"/>
    </a:dk1>
    <a:lt1>
      <a:sysClr val="window" lastClr="FFFFFF"/>
    </a:lt1>
    <a:dk2>
      <a:srgbClr val="D06F1E"/>
    </a:dk2>
    <a:lt2>
      <a:srgbClr val="F0BE21"/>
    </a:lt2>
    <a:accent1>
      <a:srgbClr val="760603"/>
    </a:accent1>
    <a:accent2>
      <a:srgbClr val="9F761A"/>
    </a:accent2>
    <a:accent3>
      <a:srgbClr val="92A200"/>
    </a:accent3>
    <a:accent4>
      <a:srgbClr val="4AA157"/>
    </a:accent4>
    <a:accent5>
      <a:srgbClr val="46788D"/>
    </a:accent5>
    <a:accent6>
      <a:srgbClr val="A848A8"/>
    </a:accent6>
    <a:hlink>
      <a:srgbClr val="460402"/>
    </a:hlink>
    <a:folHlink>
      <a:srgbClr val="991111"/>
    </a:folHlink>
  </a:clrScheme>
</a:themeOverride>
</file>

<file path=ppt/theme/themeOverride13.xml><?xml version="1.0" encoding="utf-8"?>
<a:themeOverride xmlns:a="http://schemas.openxmlformats.org/drawingml/2006/main">
  <a:clrScheme name="شريحة">
    <a:dk1>
      <a:sysClr val="windowText" lastClr="000000"/>
    </a:dk1>
    <a:lt1>
      <a:sysClr val="window" lastClr="FFFFFF"/>
    </a:lt1>
    <a:dk2>
      <a:srgbClr val="D06F1E"/>
    </a:dk2>
    <a:lt2>
      <a:srgbClr val="F0BE21"/>
    </a:lt2>
    <a:accent1>
      <a:srgbClr val="760603"/>
    </a:accent1>
    <a:accent2>
      <a:srgbClr val="9F761A"/>
    </a:accent2>
    <a:accent3>
      <a:srgbClr val="92A200"/>
    </a:accent3>
    <a:accent4>
      <a:srgbClr val="4AA157"/>
    </a:accent4>
    <a:accent5>
      <a:srgbClr val="46788D"/>
    </a:accent5>
    <a:accent6>
      <a:srgbClr val="A848A8"/>
    </a:accent6>
    <a:hlink>
      <a:srgbClr val="460402"/>
    </a:hlink>
    <a:folHlink>
      <a:srgbClr val="991111"/>
    </a:folHlink>
  </a:clrScheme>
</a:themeOverride>
</file>

<file path=ppt/theme/themeOverride14.xml><?xml version="1.0" encoding="utf-8"?>
<a:themeOverride xmlns:a="http://schemas.openxmlformats.org/drawingml/2006/main">
  <a:clrScheme name="شريحة">
    <a:dk1>
      <a:sysClr val="windowText" lastClr="000000"/>
    </a:dk1>
    <a:lt1>
      <a:sysClr val="window" lastClr="FFFFFF"/>
    </a:lt1>
    <a:dk2>
      <a:srgbClr val="D06F1E"/>
    </a:dk2>
    <a:lt2>
      <a:srgbClr val="F0BE21"/>
    </a:lt2>
    <a:accent1>
      <a:srgbClr val="760603"/>
    </a:accent1>
    <a:accent2>
      <a:srgbClr val="9F761A"/>
    </a:accent2>
    <a:accent3>
      <a:srgbClr val="92A200"/>
    </a:accent3>
    <a:accent4>
      <a:srgbClr val="4AA157"/>
    </a:accent4>
    <a:accent5>
      <a:srgbClr val="46788D"/>
    </a:accent5>
    <a:accent6>
      <a:srgbClr val="A848A8"/>
    </a:accent6>
    <a:hlink>
      <a:srgbClr val="460402"/>
    </a:hlink>
    <a:folHlink>
      <a:srgbClr val="991111"/>
    </a:folHlink>
  </a:clrScheme>
</a:themeOverride>
</file>

<file path=ppt/theme/themeOverride2.xml><?xml version="1.0" encoding="utf-8"?>
<a:themeOverride xmlns:a="http://schemas.openxmlformats.org/drawingml/2006/main">
  <a:clrScheme name="شريحة">
    <a:dk1>
      <a:sysClr val="windowText" lastClr="000000"/>
    </a:dk1>
    <a:lt1>
      <a:sysClr val="window" lastClr="FFFFFF"/>
    </a:lt1>
    <a:dk2>
      <a:srgbClr val="D06F1E"/>
    </a:dk2>
    <a:lt2>
      <a:srgbClr val="F0BE21"/>
    </a:lt2>
    <a:accent1>
      <a:srgbClr val="760603"/>
    </a:accent1>
    <a:accent2>
      <a:srgbClr val="9F761A"/>
    </a:accent2>
    <a:accent3>
      <a:srgbClr val="92A200"/>
    </a:accent3>
    <a:accent4>
      <a:srgbClr val="4AA157"/>
    </a:accent4>
    <a:accent5>
      <a:srgbClr val="46788D"/>
    </a:accent5>
    <a:accent6>
      <a:srgbClr val="A848A8"/>
    </a:accent6>
    <a:hlink>
      <a:srgbClr val="460402"/>
    </a:hlink>
    <a:folHlink>
      <a:srgbClr val="991111"/>
    </a:folHlink>
  </a:clrScheme>
</a:themeOverride>
</file>

<file path=ppt/theme/themeOverride3.xml><?xml version="1.0" encoding="utf-8"?>
<a:themeOverride xmlns:a="http://schemas.openxmlformats.org/drawingml/2006/main">
  <a:clrScheme name="شريحة">
    <a:dk1>
      <a:sysClr val="windowText" lastClr="000000"/>
    </a:dk1>
    <a:lt1>
      <a:sysClr val="window" lastClr="FFFFFF"/>
    </a:lt1>
    <a:dk2>
      <a:srgbClr val="D06F1E"/>
    </a:dk2>
    <a:lt2>
      <a:srgbClr val="F0BE21"/>
    </a:lt2>
    <a:accent1>
      <a:srgbClr val="760603"/>
    </a:accent1>
    <a:accent2>
      <a:srgbClr val="9F761A"/>
    </a:accent2>
    <a:accent3>
      <a:srgbClr val="92A200"/>
    </a:accent3>
    <a:accent4>
      <a:srgbClr val="4AA157"/>
    </a:accent4>
    <a:accent5>
      <a:srgbClr val="46788D"/>
    </a:accent5>
    <a:accent6>
      <a:srgbClr val="A848A8"/>
    </a:accent6>
    <a:hlink>
      <a:srgbClr val="460402"/>
    </a:hlink>
    <a:folHlink>
      <a:srgbClr val="991111"/>
    </a:folHlink>
  </a:clrScheme>
</a:themeOverride>
</file>

<file path=ppt/theme/themeOverride4.xml><?xml version="1.0" encoding="utf-8"?>
<a:themeOverride xmlns:a="http://schemas.openxmlformats.org/drawingml/2006/main">
  <a:clrScheme name="شريحة">
    <a:dk1>
      <a:sysClr val="windowText" lastClr="000000"/>
    </a:dk1>
    <a:lt1>
      <a:sysClr val="window" lastClr="FFFFFF"/>
    </a:lt1>
    <a:dk2>
      <a:srgbClr val="D06F1E"/>
    </a:dk2>
    <a:lt2>
      <a:srgbClr val="F0BE21"/>
    </a:lt2>
    <a:accent1>
      <a:srgbClr val="760603"/>
    </a:accent1>
    <a:accent2>
      <a:srgbClr val="9F761A"/>
    </a:accent2>
    <a:accent3>
      <a:srgbClr val="92A200"/>
    </a:accent3>
    <a:accent4>
      <a:srgbClr val="4AA157"/>
    </a:accent4>
    <a:accent5>
      <a:srgbClr val="46788D"/>
    </a:accent5>
    <a:accent6>
      <a:srgbClr val="A848A8"/>
    </a:accent6>
    <a:hlink>
      <a:srgbClr val="460402"/>
    </a:hlink>
    <a:folHlink>
      <a:srgbClr val="991111"/>
    </a:folHlink>
  </a:clrScheme>
</a:themeOverride>
</file>

<file path=ppt/theme/themeOverride5.xml><?xml version="1.0" encoding="utf-8"?>
<a:themeOverride xmlns:a="http://schemas.openxmlformats.org/drawingml/2006/main">
  <a:clrScheme name="شريحة">
    <a:dk1>
      <a:sysClr val="windowText" lastClr="000000"/>
    </a:dk1>
    <a:lt1>
      <a:sysClr val="window" lastClr="FFFFFF"/>
    </a:lt1>
    <a:dk2>
      <a:srgbClr val="D06F1E"/>
    </a:dk2>
    <a:lt2>
      <a:srgbClr val="F0BE21"/>
    </a:lt2>
    <a:accent1>
      <a:srgbClr val="760603"/>
    </a:accent1>
    <a:accent2>
      <a:srgbClr val="9F761A"/>
    </a:accent2>
    <a:accent3>
      <a:srgbClr val="92A200"/>
    </a:accent3>
    <a:accent4>
      <a:srgbClr val="4AA157"/>
    </a:accent4>
    <a:accent5>
      <a:srgbClr val="46788D"/>
    </a:accent5>
    <a:accent6>
      <a:srgbClr val="A848A8"/>
    </a:accent6>
    <a:hlink>
      <a:srgbClr val="460402"/>
    </a:hlink>
    <a:folHlink>
      <a:srgbClr val="991111"/>
    </a:folHlink>
  </a:clrScheme>
</a:themeOverride>
</file>

<file path=ppt/theme/themeOverride6.xml><?xml version="1.0" encoding="utf-8"?>
<a:themeOverride xmlns:a="http://schemas.openxmlformats.org/drawingml/2006/main">
  <a:clrScheme name="شريحة">
    <a:dk1>
      <a:sysClr val="windowText" lastClr="000000"/>
    </a:dk1>
    <a:lt1>
      <a:sysClr val="window" lastClr="FFFFFF"/>
    </a:lt1>
    <a:dk2>
      <a:srgbClr val="D06F1E"/>
    </a:dk2>
    <a:lt2>
      <a:srgbClr val="F0BE21"/>
    </a:lt2>
    <a:accent1>
      <a:srgbClr val="760603"/>
    </a:accent1>
    <a:accent2>
      <a:srgbClr val="9F761A"/>
    </a:accent2>
    <a:accent3>
      <a:srgbClr val="92A200"/>
    </a:accent3>
    <a:accent4>
      <a:srgbClr val="4AA157"/>
    </a:accent4>
    <a:accent5>
      <a:srgbClr val="46788D"/>
    </a:accent5>
    <a:accent6>
      <a:srgbClr val="A848A8"/>
    </a:accent6>
    <a:hlink>
      <a:srgbClr val="460402"/>
    </a:hlink>
    <a:folHlink>
      <a:srgbClr val="991111"/>
    </a:folHlink>
  </a:clrScheme>
</a:themeOverride>
</file>

<file path=ppt/theme/themeOverride7.xml><?xml version="1.0" encoding="utf-8"?>
<a:themeOverride xmlns:a="http://schemas.openxmlformats.org/drawingml/2006/main">
  <a:clrScheme name="شريحة">
    <a:dk1>
      <a:sysClr val="windowText" lastClr="000000"/>
    </a:dk1>
    <a:lt1>
      <a:sysClr val="window" lastClr="FFFFFF"/>
    </a:lt1>
    <a:dk2>
      <a:srgbClr val="D06F1E"/>
    </a:dk2>
    <a:lt2>
      <a:srgbClr val="F0BE21"/>
    </a:lt2>
    <a:accent1>
      <a:srgbClr val="760603"/>
    </a:accent1>
    <a:accent2>
      <a:srgbClr val="9F761A"/>
    </a:accent2>
    <a:accent3>
      <a:srgbClr val="92A200"/>
    </a:accent3>
    <a:accent4>
      <a:srgbClr val="4AA157"/>
    </a:accent4>
    <a:accent5>
      <a:srgbClr val="46788D"/>
    </a:accent5>
    <a:accent6>
      <a:srgbClr val="A848A8"/>
    </a:accent6>
    <a:hlink>
      <a:srgbClr val="460402"/>
    </a:hlink>
    <a:folHlink>
      <a:srgbClr val="991111"/>
    </a:folHlink>
  </a:clrScheme>
</a:themeOverride>
</file>

<file path=ppt/theme/themeOverride8.xml><?xml version="1.0" encoding="utf-8"?>
<a:themeOverride xmlns:a="http://schemas.openxmlformats.org/drawingml/2006/main">
  <a:clrScheme name="شريحة">
    <a:dk1>
      <a:sysClr val="windowText" lastClr="000000"/>
    </a:dk1>
    <a:lt1>
      <a:sysClr val="window" lastClr="FFFFFF"/>
    </a:lt1>
    <a:dk2>
      <a:srgbClr val="D06F1E"/>
    </a:dk2>
    <a:lt2>
      <a:srgbClr val="F0BE21"/>
    </a:lt2>
    <a:accent1>
      <a:srgbClr val="760603"/>
    </a:accent1>
    <a:accent2>
      <a:srgbClr val="9F761A"/>
    </a:accent2>
    <a:accent3>
      <a:srgbClr val="92A200"/>
    </a:accent3>
    <a:accent4>
      <a:srgbClr val="4AA157"/>
    </a:accent4>
    <a:accent5>
      <a:srgbClr val="46788D"/>
    </a:accent5>
    <a:accent6>
      <a:srgbClr val="A848A8"/>
    </a:accent6>
    <a:hlink>
      <a:srgbClr val="460402"/>
    </a:hlink>
    <a:folHlink>
      <a:srgbClr val="991111"/>
    </a:folHlink>
  </a:clrScheme>
</a:themeOverride>
</file>

<file path=ppt/theme/themeOverride9.xml><?xml version="1.0" encoding="utf-8"?>
<a:themeOverride xmlns:a="http://schemas.openxmlformats.org/drawingml/2006/main">
  <a:clrScheme name="شريحة">
    <a:dk1>
      <a:sysClr val="windowText" lastClr="000000"/>
    </a:dk1>
    <a:lt1>
      <a:sysClr val="window" lastClr="FFFFFF"/>
    </a:lt1>
    <a:dk2>
      <a:srgbClr val="D06F1E"/>
    </a:dk2>
    <a:lt2>
      <a:srgbClr val="F0BE21"/>
    </a:lt2>
    <a:accent1>
      <a:srgbClr val="760603"/>
    </a:accent1>
    <a:accent2>
      <a:srgbClr val="9F761A"/>
    </a:accent2>
    <a:accent3>
      <a:srgbClr val="92A200"/>
    </a:accent3>
    <a:accent4>
      <a:srgbClr val="4AA157"/>
    </a:accent4>
    <a:accent5>
      <a:srgbClr val="46788D"/>
    </a:accent5>
    <a:accent6>
      <a:srgbClr val="A848A8"/>
    </a:accent6>
    <a:hlink>
      <a:srgbClr val="460402"/>
    </a:hlink>
    <a:folHlink>
      <a:srgbClr val="991111"/>
    </a:folHlink>
  </a:clrScheme>
</a:themeOverride>
</file>

<file path=docProps/app.xml><?xml version="1.0" encoding="utf-8"?>
<Properties xmlns="http://schemas.openxmlformats.org/officeDocument/2006/extended-properties" xmlns:vt="http://schemas.openxmlformats.org/officeDocument/2006/docPropsVTypes">
  <Template/>
  <TotalTime>270</TotalTime>
  <Words>535</Words>
  <Application>Microsoft Office PowerPoint</Application>
  <PresentationFormat>عرض على الشاشة (3:4)‏</PresentationFormat>
  <Paragraphs>43</Paragraphs>
  <Slides>15</Slides>
  <Notes>0</Notes>
  <HiddenSlides>0</HiddenSlides>
  <MMClips>0</MMClips>
  <ScaleCrop>false</ScaleCrop>
  <HeadingPairs>
    <vt:vector size="6" baseType="variant">
      <vt:variant>
        <vt:lpstr>الخطوط المستخدمة</vt:lpstr>
      </vt:variant>
      <vt:variant>
        <vt:i4>4</vt:i4>
      </vt:variant>
      <vt:variant>
        <vt:lpstr>نسق</vt:lpstr>
      </vt:variant>
      <vt:variant>
        <vt:i4>1</vt:i4>
      </vt:variant>
      <vt:variant>
        <vt:lpstr>عناوين الشرائح</vt:lpstr>
      </vt:variant>
      <vt:variant>
        <vt:i4>15</vt:i4>
      </vt:variant>
    </vt:vector>
  </HeadingPairs>
  <TitlesOfParts>
    <vt:vector size="20" baseType="lpstr">
      <vt:lpstr>Century Gothic</vt:lpstr>
      <vt:lpstr>Tahoma</vt:lpstr>
      <vt:lpstr>Times New Roman</vt:lpstr>
      <vt:lpstr>Wingdings 3</vt:lpstr>
      <vt:lpstr>شريحة</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vector>
  </TitlesOfParts>
  <Company>Microsoft (C)</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عرض تقديمي في PowerPoint</dc:title>
  <dc:creator>FUJISU</dc:creator>
  <cp:lastModifiedBy>FUJISU</cp:lastModifiedBy>
  <cp:revision>72</cp:revision>
  <dcterms:created xsi:type="dcterms:W3CDTF">2018-12-05T07:11:26Z</dcterms:created>
  <dcterms:modified xsi:type="dcterms:W3CDTF">2018-12-06T07:57:50Z</dcterms:modified>
</cp:coreProperties>
</file>