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77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280" y="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512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018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492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4464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8310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996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418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26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6584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4595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4849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482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2030" y="2133600"/>
            <a:ext cx="8229600" cy="1828800"/>
          </a:xfrm>
        </p:spPr>
        <p:txBody>
          <a:bodyPr>
            <a:normAutofit/>
          </a:bodyPr>
          <a:lstStyle/>
          <a:p>
            <a:r>
              <a:rPr lang="en-GB" sz="9600" dirty="0" smtClean="0"/>
              <a:t>Method  II</a:t>
            </a:r>
            <a:endParaRPr lang="en-US" sz="9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278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7316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534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6975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7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6818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8434" name="Picture 2" descr="F:\Lectures\Method II\20131209_1856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0783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</TotalTime>
  <Words>2</Words>
  <Application>Microsoft Office PowerPoint</Application>
  <PresentationFormat>On-screen Show (4:3)</PresentationFormat>
  <Paragraphs>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Method  II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Method  II</dc:title>
  <dc:creator>Dr. Khatab</dc:creator>
  <cp:lastModifiedBy>Windows User</cp:lastModifiedBy>
  <cp:revision>33</cp:revision>
  <dcterms:created xsi:type="dcterms:W3CDTF">2006-08-16T00:00:00Z</dcterms:created>
  <dcterms:modified xsi:type="dcterms:W3CDTF">2018-11-11T15:54:11Z</dcterms:modified>
</cp:coreProperties>
</file>