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6" r:id="rId3"/>
    <p:sldId id="271" r:id="rId4"/>
    <p:sldId id="272" r:id="rId5"/>
    <p:sldId id="273" r:id="rId6"/>
    <p:sldId id="274" r:id="rId7"/>
    <p:sldId id="275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68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08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4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139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66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1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3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848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22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40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2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38400"/>
            <a:ext cx="8229600" cy="1828800"/>
          </a:xfrm>
        </p:spPr>
        <p:txBody>
          <a:bodyPr>
            <a:normAutofit/>
          </a:bodyPr>
          <a:lstStyle/>
          <a:p>
            <a:r>
              <a:rPr lang="en-GB" sz="9600" dirty="0" smtClean="0">
                <a:solidFill>
                  <a:srgbClr val="FFC000"/>
                </a:solidFill>
              </a:rPr>
              <a:t>Staircase</a:t>
            </a:r>
            <a:endParaRPr lang="en-US" sz="9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94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29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42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8"/>
            <a:ext cx="9180214" cy="685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25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7374"/>
            <a:ext cx="9174075" cy="6865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98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206"/>
            <a:ext cx="9148154" cy="687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42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96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020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63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75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1</Words>
  <Application>Microsoft Office PowerPoint</Application>
  <PresentationFormat>On-screen Show (4:3)</PresentationFormat>
  <Paragraphs>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Staircase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Staircase</dc:title>
  <dc:creator>Dr. Khatab</dc:creator>
  <cp:lastModifiedBy>Windows User</cp:lastModifiedBy>
  <cp:revision>34</cp:revision>
  <dcterms:created xsi:type="dcterms:W3CDTF">2006-08-16T00:00:00Z</dcterms:created>
  <dcterms:modified xsi:type="dcterms:W3CDTF">2018-11-11T15:55:05Z</dcterms:modified>
</cp:coreProperties>
</file>