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8588" y="9906203"/>
            <a:ext cx="191008" cy="1797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Times New Roman"/>
                <a:cs typeface="Times New Roman"/>
              </a:rPr>
              <a:t>#</a:t>
            </a:fld>
            <a:endParaRPr sz="11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47750" y="3133724"/>
            <a:ext cx="5274310" cy="383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62050" y="8541384"/>
            <a:ext cx="1085850" cy="314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604" y="894333"/>
            <a:ext cx="4959350" cy="1482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0" b="1">
                <a:latin typeface="Arial"/>
                <a:cs typeface="Arial"/>
              </a:rPr>
              <a:t>H</a:t>
            </a:r>
            <a:r>
              <a:rPr dirty="0" smtClean="0" sz="1600" spc="-55" b="1">
                <a:latin typeface="Arial"/>
                <a:cs typeface="Arial"/>
              </a:rPr>
              <a:t>y</a:t>
            </a:r>
            <a:r>
              <a:rPr dirty="0" smtClean="0" sz="1600" spc="0" b="1">
                <a:latin typeface="Arial"/>
                <a:cs typeface="Arial"/>
              </a:rPr>
              <a:t>dros</a:t>
            </a:r>
            <a:r>
              <a:rPr dirty="0" smtClean="0" sz="1600" spc="-15" b="1">
                <a:latin typeface="Arial"/>
                <a:cs typeface="Arial"/>
              </a:rPr>
              <a:t>t</a:t>
            </a:r>
            <a:r>
              <a:rPr dirty="0" smtClean="0" sz="1600" spc="-10" b="1">
                <a:latin typeface="Arial"/>
                <a:cs typeface="Arial"/>
              </a:rPr>
              <a:t>a</a:t>
            </a:r>
            <a:r>
              <a:rPr dirty="0" smtClean="0" sz="1600" spc="-10" b="1">
                <a:latin typeface="Arial"/>
                <a:cs typeface="Arial"/>
              </a:rPr>
              <a:t>t</a:t>
            </a:r>
            <a:r>
              <a:rPr dirty="0" smtClean="0" sz="1600" spc="5" b="1">
                <a:latin typeface="Arial"/>
                <a:cs typeface="Arial"/>
              </a:rPr>
              <a:t>i</a:t>
            </a:r>
            <a:r>
              <a:rPr dirty="0" smtClean="0" sz="1600" spc="0" b="1">
                <a:latin typeface="Arial"/>
                <a:cs typeface="Arial"/>
              </a:rPr>
              <a:t>c Force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0" b="1">
                <a:latin typeface="Arial"/>
                <a:cs typeface="Arial"/>
              </a:rPr>
              <a:t>on</a:t>
            </a:r>
            <a:r>
              <a:rPr dirty="0" smtClean="0" sz="1600" spc="-15" b="1">
                <a:latin typeface="Arial"/>
                <a:cs typeface="Arial"/>
              </a:rPr>
              <a:t> </a:t>
            </a:r>
            <a:r>
              <a:rPr dirty="0" smtClean="0" sz="1600" spc="0" b="1">
                <a:latin typeface="Arial"/>
                <a:cs typeface="Arial"/>
              </a:rPr>
              <a:t>a </a:t>
            </a:r>
            <a:r>
              <a:rPr dirty="0" smtClean="0" sz="1600" spc="-10" b="1">
                <a:latin typeface="Arial"/>
                <a:cs typeface="Arial"/>
              </a:rPr>
              <a:t>C</a:t>
            </a:r>
            <a:r>
              <a:rPr dirty="0" smtClean="0" sz="1600" spc="0" b="1">
                <a:latin typeface="Arial"/>
                <a:cs typeface="Arial"/>
              </a:rPr>
              <a:t>ur</a:t>
            </a:r>
            <a:r>
              <a:rPr dirty="0" smtClean="0" sz="1600" spc="-10" b="1">
                <a:latin typeface="Arial"/>
                <a:cs typeface="Arial"/>
              </a:rPr>
              <a:t>v</a:t>
            </a:r>
            <a:r>
              <a:rPr dirty="0" smtClean="0" sz="1600" spc="-35" b="1">
                <a:latin typeface="Arial"/>
                <a:cs typeface="Arial"/>
              </a:rPr>
              <a:t>e</a:t>
            </a:r>
            <a:r>
              <a:rPr dirty="0" smtClean="0" sz="1600" spc="0" b="1">
                <a:latin typeface="Arial"/>
                <a:cs typeface="Arial"/>
              </a:rPr>
              <a:t>d</a:t>
            </a:r>
            <a:r>
              <a:rPr dirty="0" smtClean="0" sz="1600" spc="-15" b="1">
                <a:latin typeface="Arial"/>
                <a:cs typeface="Arial"/>
              </a:rPr>
              <a:t> </a:t>
            </a:r>
            <a:r>
              <a:rPr dirty="0" smtClean="0" sz="1600" spc="5" b="1">
                <a:latin typeface="Arial"/>
                <a:cs typeface="Arial"/>
              </a:rPr>
              <a:t>S</a:t>
            </a:r>
            <a:r>
              <a:rPr dirty="0" smtClean="0" sz="1600" spc="0" b="1">
                <a:latin typeface="Arial"/>
                <a:cs typeface="Arial"/>
              </a:rPr>
              <a:t>u</a:t>
            </a:r>
            <a:r>
              <a:rPr dirty="0" smtClean="0" sz="1600" spc="-25" b="1">
                <a:latin typeface="Arial"/>
                <a:cs typeface="Arial"/>
              </a:rPr>
              <a:t>b</a:t>
            </a:r>
            <a:r>
              <a:rPr dirty="0" smtClean="0" sz="1600" spc="5" b="1">
                <a:latin typeface="Arial"/>
                <a:cs typeface="Arial"/>
              </a:rPr>
              <a:t>m</a:t>
            </a:r>
            <a:r>
              <a:rPr dirty="0" smtClean="0" sz="1600" spc="-10" b="1">
                <a:latin typeface="Arial"/>
                <a:cs typeface="Arial"/>
              </a:rPr>
              <a:t>e</a:t>
            </a:r>
            <a:r>
              <a:rPr dirty="0" smtClean="0" sz="1600" spc="0" b="1">
                <a:latin typeface="Arial"/>
                <a:cs typeface="Arial"/>
              </a:rPr>
              <a:t>rg</a:t>
            </a:r>
            <a:r>
              <a:rPr dirty="0" smtClean="0" sz="1600" spc="-10" b="1">
                <a:latin typeface="Arial"/>
                <a:cs typeface="Arial"/>
              </a:rPr>
              <a:t>e</a:t>
            </a:r>
            <a:r>
              <a:rPr dirty="0" smtClean="0" sz="1600" spc="0" b="1">
                <a:latin typeface="Arial"/>
                <a:cs typeface="Arial"/>
              </a:rPr>
              <a:t>d</a:t>
            </a:r>
            <a:r>
              <a:rPr dirty="0" smtClean="0" sz="1600" spc="-15" b="1">
                <a:latin typeface="Arial"/>
                <a:cs typeface="Arial"/>
              </a:rPr>
              <a:t> </a:t>
            </a:r>
            <a:r>
              <a:rPr dirty="0" smtClean="0" sz="1600" spc="-20" b="1">
                <a:latin typeface="Arial"/>
                <a:cs typeface="Arial"/>
              </a:rPr>
              <a:t>S</a:t>
            </a:r>
            <a:r>
              <a:rPr dirty="0" smtClean="0" sz="1600" spc="0" b="1">
                <a:latin typeface="Arial"/>
                <a:cs typeface="Arial"/>
              </a:rPr>
              <a:t>ur</a:t>
            </a:r>
            <a:r>
              <a:rPr dirty="0" smtClean="0" sz="1600" spc="-10" b="1">
                <a:latin typeface="Arial"/>
                <a:cs typeface="Arial"/>
              </a:rPr>
              <a:t>f</a:t>
            </a:r>
            <a:r>
              <a:rPr dirty="0" smtClean="0" sz="1600" spc="-10" b="1">
                <a:latin typeface="Arial"/>
                <a:cs typeface="Arial"/>
              </a:rPr>
              <a:t>a</a:t>
            </a:r>
            <a:r>
              <a:rPr dirty="0" smtClean="0" sz="1600" spc="-10" b="1">
                <a:latin typeface="Arial"/>
                <a:cs typeface="Arial"/>
              </a:rPr>
              <a:t>c</a:t>
            </a:r>
            <a:r>
              <a:rPr dirty="0" smtClean="0" sz="1600" spc="0" b="1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90"/>
              </a:spcBef>
            </a:pPr>
            <a:endParaRPr sz="1200"/>
          </a:p>
          <a:p>
            <a:pPr marL="12700" marR="88900">
              <a:lnSpc>
                <a:spcPts val="1610"/>
              </a:lnSpc>
            </a:pPr>
            <a:r>
              <a:rPr dirty="0" smtClean="0" sz="1400" spc="-3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ec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ace,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ec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dete</a:t>
            </a:r>
            <a:r>
              <a:rPr dirty="0" smtClean="0" sz="1400" spc="35">
                <a:latin typeface="Times New Roman"/>
                <a:cs typeface="Times New Roman"/>
              </a:rPr>
              <a:t>r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ined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in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vi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5">
                <a:latin typeface="Times New Roman"/>
                <a:cs typeface="Times New Roman"/>
              </a:rPr>
              <a:t>e.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eeds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dec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po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4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mtClean="0" sz="1400" spc="10">
                <a:latin typeface="Times New Roman"/>
                <a:cs typeface="Times New Roman"/>
              </a:rPr>
              <a:t>(</a:t>
            </a:r>
            <a:r>
              <a:rPr dirty="0" smtClean="0" sz="1400" spc="-45" i="1">
                <a:latin typeface="Times New Roman"/>
                <a:cs typeface="Times New Roman"/>
              </a:rPr>
              <a:t>F</a:t>
            </a:r>
            <a:r>
              <a:rPr dirty="0" smtClean="0" sz="1000" spc="5" i="1">
                <a:latin typeface="Times New Roman"/>
                <a:cs typeface="Times New Roman"/>
              </a:rPr>
              <a:t>x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45" i="1">
                <a:latin typeface="Times New Roman"/>
                <a:cs typeface="Times New Roman"/>
              </a:rPr>
              <a:t>F</a:t>
            </a:r>
            <a:r>
              <a:rPr dirty="0" smtClean="0" sz="1000" spc="15" i="1">
                <a:latin typeface="Times New Roman"/>
                <a:cs typeface="Times New Roman"/>
              </a:rPr>
              <a:t>z</a:t>
            </a:r>
            <a:r>
              <a:rPr dirty="0" smtClean="0" sz="1400" spc="-5">
                <a:latin typeface="Times New Roman"/>
                <a:cs typeface="Times New Roman"/>
              </a:rPr>
              <a:t>)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4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4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ap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4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ca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eac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7404551"/>
            <a:ext cx="4760595" cy="829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95800"/>
              </a:lnSpc>
            </a:pP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nt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baseline="-12345" sz="1350" spc="0">
                <a:latin typeface="Times New Roman"/>
                <a:cs typeface="Times New Roman"/>
              </a:rPr>
              <a:t>x</a:t>
            </a:r>
            <a:r>
              <a:rPr dirty="0" smtClean="0" baseline="-12345" sz="1350" spc="0">
                <a:latin typeface="Times New Roman"/>
                <a:cs typeface="Times New Roman"/>
              </a:rPr>
              <a:t>  </a:t>
            </a:r>
            <a:r>
              <a:rPr dirty="0" smtClean="0" baseline="-12345" sz="1350" spc="67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4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b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ace)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y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ta</a:t>
            </a:r>
            <a:r>
              <a:rPr dirty="0" smtClean="0" sz="1400" spc="15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ing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oje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ace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ace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4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5">
                <a:latin typeface="Times New Roman"/>
                <a:cs typeface="Times New Roman"/>
              </a:rPr>
              <a:t>ts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4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 appl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ca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u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ab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9020809"/>
            <a:ext cx="43567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oje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ace.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58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1704974"/>
            <a:ext cx="1285875" cy="285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62050" y="3402329"/>
            <a:ext cx="1476375" cy="514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62050" y="4869179"/>
            <a:ext cx="1714500" cy="628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604" y="912621"/>
            <a:ext cx="5271770" cy="619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nt,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F</a:t>
            </a:r>
            <a:r>
              <a:rPr dirty="0" smtClean="0" baseline="-12345" sz="1350" spc="0">
                <a:latin typeface="Times New Roman"/>
                <a:cs typeface="Times New Roman"/>
              </a:rPr>
              <a:t>z</a:t>
            </a:r>
            <a:r>
              <a:rPr dirty="0" smtClean="0" baseline="-12345" sz="135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nt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b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ace)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4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ig</a:t>
            </a:r>
            <a:r>
              <a:rPr dirty="0" smtClean="0" sz="1400" spc="-40">
                <a:latin typeface="Times New Roman"/>
                <a:cs typeface="Times New Roman"/>
              </a:rPr>
              <a:t>h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 u="sng">
                <a:latin typeface="Times New Roman"/>
                <a:cs typeface="Times New Roman"/>
              </a:rPr>
              <a:t>a</a:t>
            </a:r>
            <a:r>
              <a:rPr dirty="0" smtClean="0" sz="1400" spc="-10" u="sng">
                <a:latin typeface="Times New Roman"/>
                <a:cs typeface="Times New Roman"/>
              </a:rPr>
              <a:t>b</a:t>
            </a:r>
            <a:r>
              <a:rPr dirty="0" smtClean="0" sz="1400" spc="10" u="sng">
                <a:latin typeface="Times New Roman"/>
                <a:cs typeface="Times New Roman"/>
              </a:rPr>
              <a:t>o</a:t>
            </a:r>
            <a:r>
              <a:rPr dirty="0" smtClean="0" sz="1400" spc="-35" u="sng">
                <a:latin typeface="Times New Roman"/>
                <a:cs typeface="Times New Roman"/>
              </a:rPr>
              <a:t>v</a:t>
            </a:r>
            <a:r>
              <a:rPr dirty="0" smtClean="0" sz="1400" spc="-10" u="sng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ace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ace.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2156586"/>
            <a:ext cx="5114925" cy="936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spc="-15">
                <a:latin typeface="Times New Roman"/>
                <a:cs typeface="Times New Roman"/>
              </a:rPr>
              <a:t>W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5">
                <a:latin typeface="Times New Roman"/>
                <a:cs typeface="Times New Roman"/>
              </a:rPr>
              <a:t>f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ter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ace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ter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ace.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83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35">
                <a:latin typeface="Times New Roman"/>
                <a:cs typeface="Times New Roman"/>
              </a:rPr>
              <a:t>l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4334509"/>
            <a:ext cx="39217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angle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4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ce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45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akes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1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59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2543174"/>
            <a:ext cx="5274310" cy="4533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604" y="1075181"/>
            <a:ext cx="5160010" cy="9220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xa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ple</a:t>
            </a:r>
            <a:r>
              <a:rPr dirty="0" smtClean="0" sz="1400" spc="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1: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-7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Hyd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0" b="1" i="1">
                <a:latin typeface="Times New Roman"/>
                <a:cs typeface="Times New Roman"/>
              </a:rPr>
              <a:t>o</a:t>
            </a:r>
            <a:r>
              <a:rPr dirty="0" smtClean="0" sz="1200" spc="-15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tatic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5" b="1" i="1">
                <a:latin typeface="Times New Roman"/>
                <a:cs typeface="Times New Roman"/>
              </a:rPr>
              <a:t>f</a:t>
            </a:r>
            <a:r>
              <a:rPr dirty="0" smtClean="0" sz="1200" spc="0" b="1" i="1">
                <a:latin typeface="Times New Roman"/>
                <a:cs typeface="Times New Roman"/>
              </a:rPr>
              <a:t>o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e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on</a:t>
            </a:r>
            <a:r>
              <a:rPr dirty="0" smtClean="0" sz="1200" spc="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</a:t>
            </a:r>
            <a:r>
              <a:rPr dirty="0" smtClean="0" sz="1200" spc="-1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u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-5" b="1" i="1">
                <a:latin typeface="Times New Roman"/>
                <a:cs typeface="Times New Roman"/>
              </a:rPr>
              <a:t>v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d</a:t>
            </a:r>
            <a:r>
              <a:rPr dirty="0" smtClean="0" sz="1200" spc="10" b="1" i="1">
                <a:latin typeface="Times New Roman"/>
                <a:cs typeface="Times New Roman"/>
              </a:rPr>
              <a:t> </a:t>
            </a:r>
            <a:r>
              <a:rPr dirty="0" smtClean="0" sz="1200" spc="-15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u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5" b="1" i="1">
                <a:latin typeface="Times New Roman"/>
                <a:cs typeface="Times New Roman"/>
              </a:rPr>
              <a:t>f</a:t>
            </a:r>
            <a:r>
              <a:rPr dirty="0" smtClean="0" sz="1200" spc="0" b="1" i="1">
                <a:latin typeface="Times New Roman"/>
                <a:cs typeface="Times New Roman"/>
              </a:rPr>
              <a:t>a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70"/>
              </a:lnSpc>
              <a:spcBef>
                <a:spcPts val="40"/>
              </a:spcBef>
            </a:pPr>
            <a:r>
              <a:rPr dirty="0" smtClean="0" sz="1200" i="1">
                <a:latin typeface="Times New Roman"/>
                <a:cs typeface="Times New Roman"/>
              </a:rPr>
              <a:t>Gi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n: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=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-25" i="1">
                <a:latin typeface="Times New Roman"/>
                <a:cs typeface="Times New Roman"/>
              </a:rPr>
              <a:t>2</a:t>
            </a:r>
            <a:r>
              <a:rPr dirty="0" smtClean="0" sz="1200" spc="10" i="1">
                <a:latin typeface="Times New Roman"/>
                <a:cs typeface="Times New Roman"/>
              </a:rPr>
              <a:t>.</a:t>
            </a:r>
            <a:r>
              <a:rPr dirty="0" smtClean="0" sz="1200" spc="0" i="1">
                <a:latin typeface="Times New Roman"/>
                <a:cs typeface="Times New Roman"/>
              </a:rPr>
              <a:t>0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-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=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-25" i="1">
                <a:latin typeface="Times New Roman"/>
                <a:cs typeface="Times New Roman"/>
              </a:rPr>
              <a:t>4</a:t>
            </a:r>
            <a:r>
              <a:rPr dirty="0" smtClean="0" sz="1200" spc="10" i="1">
                <a:latin typeface="Times New Roman"/>
                <a:cs typeface="Times New Roman"/>
              </a:rPr>
              <a:t>.</a:t>
            </a:r>
            <a:r>
              <a:rPr dirty="0" smtClean="0" sz="1200" spc="0" i="1">
                <a:latin typeface="Times New Roman"/>
                <a:cs typeface="Times New Roman"/>
              </a:rPr>
              <a:t>0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ind:</a:t>
            </a:r>
            <a:r>
              <a:rPr dirty="0" smtClean="0" sz="1200" spc="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15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ultant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25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-15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15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15" i="1">
                <a:latin typeface="Times New Roman"/>
                <a:cs typeface="Times New Roman"/>
              </a:rPr>
              <a:t>r</a:t>
            </a:r>
            <a:r>
              <a:rPr dirty="0" smtClean="0" sz="1200" spc="25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 unit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lengt</a:t>
            </a:r>
            <a:r>
              <a:rPr dirty="0" smtClean="0" sz="1200" spc="5" i="1">
                <a:latin typeface="Times New Roman"/>
                <a:cs typeface="Times New Roman"/>
              </a:rPr>
              <a:t>h</a:t>
            </a:r>
            <a:r>
              <a:rPr dirty="0" smtClean="0" sz="1200" spc="0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01288" y="9906203"/>
            <a:ext cx="16573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60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2965449"/>
            <a:ext cx="5274310" cy="3419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30604" y="1297685"/>
            <a:ext cx="5234940" cy="1272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xa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ple</a:t>
            </a:r>
            <a:r>
              <a:rPr dirty="0" smtClean="0" sz="1400" spc="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2:</a:t>
            </a:r>
            <a:r>
              <a:rPr dirty="0" smtClean="0" sz="1400" spc="-4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Hyd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0" b="1" i="1">
                <a:latin typeface="Times New Roman"/>
                <a:cs typeface="Times New Roman"/>
              </a:rPr>
              <a:t>o</a:t>
            </a:r>
            <a:r>
              <a:rPr dirty="0" smtClean="0" sz="1200" spc="-15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tatic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5" b="1" i="1">
                <a:latin typeface="Times New Roman"/>
                <a:cs typeface="Times New Roman"/>
              </a:rPr>
              <a:t>f</a:t>
            </a:r>
            <a:r>
              <a:rPr dirty="0" smtClean="0" sz="1200" spc="0" b="1" i="1">
                <a:latin typeface="Times New Roman"/>
                <a:cs typeface="Times New Roman"/>
              </a:rPr>
              <a:t>o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e</a:t>
            </a:r>
            <a:r>
              <a:rPr dirty="0" smtClean="0" sz="1200" spc="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on</a:t>
            </a:r>
            <a:r>
              <a:rPr dirty="0" smtClean="0" sz="1200" spc="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a</a:t>
            </a:r>
            <a:r>
              <a:rPr dirty="0" smtClean="0" sz="1200" spc="10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u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-5" b="1" i="1">
                <a:latin typeface="Times New Roman"/>
                <a:cs typeface="Times New Roman"/>
              </a:rPr>
              <a:t>v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d</a:t>
            </a:r>
            <a:r>
              <a:rPr dirty="0" smtClean="0" sz="1200" spc="10" b="1" i="1">
                <a:latin typeface="Times New Roman"/>
                <a:cs typeface="Times New Roman"/>
              </a:rPr>
              <a:t> </a:t>
            </a:r>
            <a:r>
              <a:rPr dirty="0" smtClean="0" sz="1200" spc="-15" b="1" i="1">
                <a:latin typeface="Times New Roman"/>
                <a:cs typeface="Times New Roman"/>
              </a:rPr>
              <a:t>s</a:t>
            </a:r>
            <a:r>
              <a:rPr dirty="0" smtClean="0" sz="1200" spc="0" b="1" i="1">
                <a:latin typeface="Times New Roman"/>
                <a:cs typeface="Times New Roman"/>
              </a:rPr>
              <a:t>u</a:t>
            </a:r>
            <a:r>
              <a:rPr dirty="0" smtClean="0" sz="1200" spc="-15" b="1" i="1">
                <a:latin typeface="Times New Roman"/>
                <a:cs typeface="Times New Roman"/>
              </a:rPr>
              <a:t>r</a:t>
            </a:r>
            <a:r>
              <a:rPr dirty="0" smtClean="0" sz="1200" spc="5" b="1" i="1">
                <a:latin typeface="Times New Roman"/>
                <a:cs typeface="Times New Roman"/>
              </a:rPr>
              <a:t>f</a:t>
            </a:r>
            <a:r>
              <a:rPr dirty="0" smtClean="0" sz="1200" spc="-25" b="1" i="1">
                <a:latin typeface="Times New Roman"/>
                <a:cs typeface="Times New Roman"/>
              </a:rPr>
              <a:t>a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-5" b="1" i="1">
                <a:latin typeface="Times New Roman"/>
                <a:cs typeface="Times New Roman"/>
              </a:rPr>
              <a:t>e</a:t>
            </a:r>
            <a:r>
              <a:rPr dirty="0" smtClean="0" sz="1200" spc="0" b="1" i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70"/>
              </a:lnSpc>
              <a:spcBef>
                <a:spcPts val="20"/>
              </a:spcBef>
            </a:pPr>
            <a:r>
              <a:rPr dirty="0" smtClean="0" sz="1200" i="1">
                <a:latin typeface="Times New Roman"/>
                <a:cs typeface="Times New Roman"/>
              </a:rPr>
              <a:t>Gi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n: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=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-25" i="1">
                <a:latin typeface="Times New Roman"/>
                <a:cs typeface="Times New Roman"/>
              </a:rPr>
              <a:t>2</a:t>
            </a:r>
            <a:r>
              <a:rPr dirty="0" smtClean="0" sz="1200" spc="10" i="1">
                <a:latin typeface="Times New Roman"/>
                <a:cs typeface="Times New Roman"/>
              </a:rPr>
              <a:t>.</a:t>
            </a:r>
            <a:r>
              <a:rPr dirty="0" smtClean="0" sz="1200" spc="0" i="1">
                <a:latin typeface="Times New Roman"/>
                <a:cs typeface="Times New Roman"/>
              </a:rPr>
              <a:t>0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and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h</a:t>
            </a:r>
            <a:r>
              <a:rPr dirty="0" smtClean="0" sz="1200" spc="-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=</a:t>
            </a:r>
            <a:r>
              <a:rPr dirty="0" smtClean="0" sz="1200" spc="15" i="1">
                <a:latin typeface="Times New Roman"/>
                <a:cs typeface="Times New Roman"/>
              </a:rPr>
              <a:t> </a:t>
            </a:r>
            <a:r>
              <a:rPr dirty="0" smtClean="0" sz="1200" spc="-25" i="1">
                <a:latin typeface="Times New Roman"/>
                <a:cs typeface="Times New Roman"/>
              </a:rPr>
              <a:t>4</a:t>
            </a:r>
            <a:r>
              <a:rPr dirty="0" smtClean="0" sz="1200" spc="10" i="1">
                <a:latin typeface="Times New Roman"/>
                <a:cs typeface="Times New Roman"/>
              </a:rPr>
              <a:t>.</a:t>
            </a:r>
            <a:r>
              <a:rPr dirty="0" smtClean="0" sz="1200" spc="0" i="1">
                <a:latin typeface="Times New Roman"/>
                <a:cs typeface="Times New Roman"/>
              </a:rPr>
              <a:t>0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m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. </a:t>
            </a:r>
            <a:r>
              <a:rPr dirty="0" smtClean="0" sz="1200" spc="-15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ind:</a:t>
            </a:r>
            <a:r>
              <a:rPr dirty="0" smtClean="0" sz="1200" spc="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-15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ultant</a:t>
            </a:r>
            <a:r>
              <a:rPr dirty="0" smtClean="0" sz="1200" spc="-10" i="1">
                <a:latin typeface="Times New Roman"/>
                <a:cs typeface="Times New Roman"/>
              </a:rPr>
              <a:t> </a:t>
            </a:r>
            <a:r>
              <a:rPr dirty="0" smtClean="0" sz="1200" spc="25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o</a:t>
            </a:r>
            <a:r>
              <a:rPr dirty="0" smtClean="0" sz="1200" spc="-15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on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the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15" i="1">
                <a:latin typeface="Times New Roman"/>
                <a:cs typeface="Times New Roman"/>
              </a:rPr>
              <a:t>r</a:t>
            </a:r>
            <a:r>
              <a:rPr dirty="0" smtClean="0" sz="1200" spc="-5" i="1">
                <a:latin typeface="Times New Roman"/>
                <a:cs typeface="Times New Roman"/>
              </a:rPr>
              <a:t>v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d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-15" i="1">
                <a:latin typeface="Times New Roman"/>
                <a:cs typeface="Times New Roman"/>
              </a:rPr>
              <a:t>s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-15" i="1">
                <a:latin typeface="Times New Roman"/>
                <a:cs typeface="Times New Roman"/>
              </a:rPr>
              <a:t>r</a:t>
            </a:r>
            <a:r>
              <a:rPr dirty="0" smtClean="0" sz="1200" spc="25" i="1">
                <a:latin typeface="Times New Roman"/>
                <a:cs typeface="Times New Roman"/>
              </a:rPr>
              <a:t>f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e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</a:t>
            </a: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sz="1200" spc="0" i="1">
                <a:latin typeface="Times New Roman"/>
                <a:cs typeface="Times New Roman"/>
              </a:rPr>
              <a:t> unit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length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5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No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3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61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3047999"/>
            <a:ext cx="5274310" cy="4695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62050" y="8872854"/>
            <a:ext cx="952500" cy="419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30604" y="1297685"/>
            <a:ext cx="3528695" cy="806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i="1">
                <a:latin typeface="Arial"/>
                <a:cs typeface="Arial"/>
              </a:rPr>
              <a:t>S</a:t>
            </a:r>
            <a:r>
              <a:rPr dirty="0" smtClean="0" sz="1400" spc="-25" b="1" i="1">
                <a:latin typeface="Arial"/>
                <a:cs typeface="Arial"/>
              </a:rPr>
              <a:t>u</a:t>
            </a:r>
            <a:r>
              <a:rPr dirty="0" smtClean="0" sz="1400" spc="-10" b="1" i="1">
                <a:latin typeface="Arial"/>
                <a:cs typeface="Arial"/>
              </a:rPr>
              <a:t>m</a:t>
            </a:r>
            <a:r>
              <a:rPr dirty="0" smtClean="0" sz="1400" spc="-10" b="1" i="1">
                <a:latin typeface="Arial"/>
                <a:cs typeface="Arial"/>
              </a:rPr>
              <a:t>m</a:t>
            </a:r>
            <a:r>
              <a:rPr dirty="0" smtClean="0" sz="1400" spc="-20" b="1" i="1">
                <a:latin typeface="Arial"/>
                <a:cs typeface="Arial"/>
              </a:rPr>
              <a:t>a</a:t>
            </a:r>
            <a:r>
              <a:rPr dirty="0" smtClean="0" sz="1400" spc="-5" b="1" i="1">
                <a:latin typeface="Arial"/>
                <a:cs typeface="Arial"/>
              </a:rPr>
              <a:t>r</a:t>
            </a:r>
            <a:r>
              <a:rPr dirty="0" smtClean="0" sz="1400" spc="-10" b="1" i="1">
                <a:latin typeface="Arial"/>
                <a:cs typeface="Arial"/>
              </a:rPr>
              <a:t>y</a:t>
            </a:r>
            <a:r>
              <a:rPr dirty="0" smtClean="0" sz="1400" spc="10" b="1" i="1">
                <a:latin typeface="Arial"/>
                <a:cs typeface="Arial"/>
              </a:rPr>
              <a:t> </a:t>
            </a:r>
            <a:r>
              <a:rPr dirty="0" smtClean="0" sz="1400" spc="-25" b="1" i="1">
                <a:latin typeface="Arial"/>
                <a:cs typeface="Arial"/>
              </a:rPr>
              <a:t>o</a:t>
            </a:r>
            <a:r>
              <a:rPr dirty="0" smtClean="0" sz="1400" spc="-5" b="1" i="1">
                <a:latin typeface="Arial"/>
                <a:cs typeface="Arial"/>
              </a:rPr>
              <a:t>f</a:t>
            </a:r>
            <a:r>
              <a:rPr dirty="0" smtClean="0" sz="1400" spc="10" b="1" i="1">
                <a:latin typeface="Arial"/>
                <a:cs typeface="Arial"/>
              </a:rPr>
              <a:t> </a:t>
            </a:r>
            <a:r>
              <a:rPr dirty="0" smtClean="0" sz="1400" spc="-25" b="1" i="1">
                <a:latin typeface="Arial"/>
                <a:cs typeface="Arial"/>
              </a:rPr>
              <a:t>p</a:t>
            </a:r>
            <a:r>
              <a:rPr dirty="0" smtClean="0" sz="1400" spc="-5" b="1" i="1">
                <a:latin typeface="Arial"/>
                <a:cs typeface="Arial"/>
              </a:rPr>
              <a:t>r</a:t>
            </a:r>
            <a:r>
              <a:rPr dirty="0" smtClean="0" sz="1400" spc="-20" b="1" i="1">
                <a:latin typeface="Arial"/>
                <a:cs typeface="Arial"/>
              </a:rPr>
              <a:t>e</a:t>
            </a:r>
            <a:r>
              <a:rPr dirty="0" smtClean="0" sz="1400" spc="5" b="1" i="1">
                <a:latin typeface="Arial"/>
                <a:cs typeface="Arial"/>
              </a:rPr>
              <a:t>s</a:t>
            </a:r>
            <a:r>
              <a:rPr dirty="0" smtClean="0" sz="1400" spc="5" b="1" i="1">
                <a:latin typeface="Arial"/>
                <a:cs typeface="Arial"/>
              </a:rPr>
              <a:t>s</a:t>
            </a:r>
            <a:r>
              <a:rPr dirty="0" smtClean="0" sz="1400" spc="-25" b="1" i="1">
                <a:latin typeface="Arial"/>
                <a:cs typeface="Arial"/>
              </a:rPr>
              <a:t>u</a:t>
            </a:r>
            <a:r>
              <a:rPr dirty="0" smtClean="0" sz="1400" spc="-5" b="1" i="1">
                <a:latin typeface="Arial"/>
                <a:cs typeface="Arial"/>
              </a:rPr>
              <a:t>r</a:t>
            </a:r>
            <a:r>
              <a:rPr dirty="0" smtClean="0" sz="1400" spc="-10" b="1" i="1">
                <a:latin typeface="Arial"/>
                <a:cs typeface="Arial"/>
              </a:rPr>
              <a:t>e</a:t>
            </a:r>
            <a:r>
              <a:rPr dirty="0" smtClean="0" sz="1400" spc="10" b="1" i="1">
                <a:latin typeface="Arial"/>
                <a:cs typeface="Arial"/>
              </a:rPr>
              <a:t> </a:t>
            </a:r>
            <a:r>
              <a:rPr dirty="0" smtClean="0" sz="1400" spc="-25" b="1" i="1">
                <a:latin typeface="Arial"/>
                <a:cs typeface="Arial"/>
              </a:rPr>
              <a:t>o</a:t>
            </a:r>
            <a:r>
              <a:rPr dirty="0" smtClean="0" sz="1400" spc="-10" b="1" i="1">
                <a:latin typeface="Arial"/>
                <a:cs typeface="Arial"/>
              </a:rPr>
              <a:t>n</a:t>
            </a:r>
            <a:r>
              <a:rPr dirty="0" smtClean="0" sz="1400" spc="5" b="1" i="1">
                <a:latin typeface="Arial"/>
                <a:cs typeface="Arial"/>
              </a:rPr>
              <a:t> </a:t>
            </a:r>
            <a:r>
              <a:rPr dirty="0" smtClean="0" sz="1400" spc="-20" b="1" i="1">
                <a:latin typeface="Arial"/>
                <a:cs typeface="Arial"/>
              </a:rPr>
              <a:t>c</a:t>
            </a:r>
            <a:r>
              <a:rPr dirty="0" smtClean="0" sz="1400" spc="-25" b="1" i="1">
                <a:latin typeface="Arial"/>
                <a:cs typeface="Arial"/>
              </a:rPr>
              <a:t>u</a:t>
            </a:r>
            <a:r>
              <a:rPr dirty="0" smtClean="0" sz="1400" spc="20" b="1" i="1">
                <a:latin typeface="Arial"/>
                <a:cs typeface="Arial"/>
              </a:rPr>
              <a:t>r</a:t>
            </a:r>
            <a:r>
              <a:rPr dirty="0" smtClean="0" sz="1400" spc="-20" b="1" i="1">
                <a:latin typeface="Arial"/>
                <a:cs typeface="Arial"/>
              </a:rPr>
              <a:t>v</a:t>
            </a:r>
            <a:r>
              <a:rPr dirty="0" smtClean="0" sz="1400" spc="5" b="1" i="1">
                <a:latin typeface="Arial"/>
                <a:cs typeface="Arial"/>
              </a:rPr>
              <a:t>e</a:t>
            </a:r>
            <a:r>
              <a:rPr dirty="0" smtClean="0" sz="1400" spc="-10" b="1" i="1">
                <a:latin typeface="Arial"/>
                <a:cs typeface="Arial"/>
              </a:rPr>
              <a:t>d</a:t>
            </a:r>
            <a:r>
              <a:rPr dirty="0" smtClean="0" sz="1400" spc="-15" b="1" i="1">
                <a:latin typeface="Arial"/>
                <a:cs typeface="Arial"/>
              </a:rPr>
              <a:t> </a:t>
            </a:r>
            <a:r>
              <a:rPr dirty="0" smtClean="0" sz="1400" spc="0" b="1" i="1">
                <a:latin typeface="Arial"/>
                <a:cs typeface="Arial"/>
              </a:rPr>
              <a:t>s</a:t>
            </a:r>
            <a:r>
              <a:rPr dirty="0" smtClean="0" sz="1400" spc="-25" b="1" i="1">
                <a:latin typeface="Arial"/>
                <a:cs typeface="Arial"/>
              </a:rPr>
              <a:t>u</a:t>
            </a:r>
            <a:r>
              <a:rPr dirty="0" smtClean="0" sz="1400" spc="-5" b="1" i="1">
                <a:latin typeface="Arial"/>
                <a:cs typeface="Arial"/>
              </a:rPr>
              <a:t>r</a:t>
            </a:r>
            <a:r>
              <a:rPr dirty="0" smtClean="0" sz="1400" spc="10" b="1" i="1">
                <a:latin typeface="Arial"/>
                <a:cs typeface="Arial"/>
              </a:rPr>
              <a:t>f</a:t>
            </a:r>
            <a:r>
              <a:rPr dirty="0" smtClean="0" sz="1400" spc="-20" b="1" i="1">
                <a:latin typeface="Arial"/>
                <a:cs typeface="Arial"/>
              </a:rPr>
              <a:t>a</a:t>
            </a:r>
            <a:r>
              <a:rPr dirty="0" smtClean="0" sz="1400" spc="-20" b="1" i="1">
                <a:latin typeface="Arial"/>
                <a:cs typeface="Arial"/>
              </a:rPr>
              <a:t>c</a:t>
            </a:r>
            <a:r>
              <a:rPr dirty="0" smtClean="0" sz="1400" spc="5" b="1" i="1">
                <a:latin typeface="Arial"/>
                <a:cs typeface="Arial"/>
              </a:rPr>
              <a:t>e</a:t>
            </a:r>
            <a:r>
              <a:rPr dirty="0" smtClean="0" sz="1400" spc="-10" b="1" i="1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Ca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1: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q</a:t>
            </a:r>
            <a:r>
              <a:rPr dirty="0" smtClean="0" sz="1200" spc="0" b="1">
                <a:latin typeface="Times New Roman"/>
                <a:cs typeface="Times New Roman"/>
              </a:rPr>
              <a:t>uid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op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8348852"/>
            <a:ext cx="3265804" cy="5295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370"/>
              </a:lnSpc>
            </a:pPr>
            <a:r>
              <a:rPr dirty="0" smtClean="0" sz="1200" b="1">
                <a:latin typeface="Times New Roman"/>
                <a:cs typeface="Times New Roman"/>
              </a:rPr>
              <a:t>1-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Ho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30" b="1">
                <a:latin typeface="Times New Roman"/>
                <a:cs typeface="Times New Roman"/>
              </a:rPr>
              <a:t>z</a:t>
            </a:r>
            <a:r>
              <a:rPr dirty="0" smtClean="0" sz="1200" spc="0" b="1">
                <a:latin typeface="Times New Roman"/>
                <a:cs typeface="Times New Roman"/>
              </a:rPr>
              <a:t>on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2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pon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hyd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ic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1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3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2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p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45">
                <a:latin typeface="Times New Roman"/>
                <a:cs typeface="Times New Roman"/>
              </a:rPr>
              <a:t>t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30">
                <a:latin typeface="Times New Roman"/>
                <a:cs typeface="Times New Roman"/>
              </a:rPr>
              <a:t>r</a:t>
            </a:r>
            <a:r>
              <a:rPr dirty="0" smtClean="0" sz="1200" spc="-40">
                <a:latin typeface="Times New Roman"/>
                <a:cs typeface="Times New Roman"/>
              </a:rPr>
              <a:t>f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9445446"/>
            <a:ext cx="115633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4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62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2050" y="1086484"/>
            <a:ext cx="1381125" cy="64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704975" y="2918459"/>
            <a:ext cx="1476375" cy="419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400300" y="3946524"/>
            <a:ext cx="371475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162050" y="5543549"/>
            <a:ext cx="5274310" cy="3590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604" y="1975739"/>
            <a:ext cx="3448685" cy="7194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2-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ical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20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pon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hyd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ic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f</a:t>
            </a:r>
            <a:r>
              <a:rPr dirty="0" smtClean="0" sz="1200" spc="20" b="1">
                <a:latin typeface="Times New Roman"/>
                <a:cs typeface="Times New Roman"/>
              </a:rPr>
              <a:t>o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83"/>
              </a:spcBef>
            </a:pPr>
            <a:endParaRPr sz="1300"/>
          </a:p>
          <a:p>
            <a:pPr marL="12700" marR="12700">
              <a:lnSpc>
                <a:spcPts val="139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20">
                <a:latin typeface="Times New Roman"/>
                <a:cs typeface="Times New Roman"/>
              </a:rPr>
              <a:t>u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u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b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v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40">
                <a:latin typeface="Times New Roman"/>
                <a:cs typeface="Times New Roman"/>
              </a:rPr>
              <a:t>f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3946398"/>
            <a:ext cx="1115695" cy="355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70"/>
              </a:lnSpc>
            </a:pPr>
            <a:r>
              <a:rPr dirty="0" smtClean="0" sz="1200" spc="-3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4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4170" y="3933190"/>
            <a:ext cx="329057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20">
                <a:latin typeface="Times New Roman"/>
                <a:cs typeface="Times New Roman"/>
              </a:rPr>
              <a:t>d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4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u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4808219"/>
            <a:ext cx="305879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Ca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2: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L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q</a:t>
            </a:r>
            <a:r>
              <a:rPr dirty="0" smtClean="0" sz="1200" spc="0" b="1">
                <a:latin typeface="Times New Roman"/>
                <a:cs typeface="Times New Roman"/>
              </a:rPr>
              <a:t>uid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und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1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63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646" y="447294"/>
            <a:ext cx="1487170" cy="330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01295" marR="12700" indent="-189230">
              <a:lnSpc>
                <a:spcPts val="1270"/>
              </a:lnSpc>
            </a:pPr>
            <a:r>
              <a:rPr dirty="0" smtClean="0" sz="1100" spc="-10" b="1" i="1">
                <a:latin typeface="Times New Roman"/>
                <a:cs typeface="Times New Roman"/>
              </a:rPr>
              <a:t>D</a:t>
            </a:r>
            <a:r>
              <a:rPr dirty="0" smtClean="0" sz="1100" spc="0" b="1" i="1">
                <a:latin typeface="Times New Roman"/>
                <a:cs typeface="Times New Roman"/>
              </a:rPr>
              <a:t>r.</a:t>
            </a:r>
            <a:r>
              <a:rPr dirty="0" smtClean="0" sz="1100" spc="25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Q</a:t>
            </a:r>
            <a:r>
              <a:rPr dirty="0" smtClean="0" sz="1100" spc="0" b="1" i="1">
                <a:latin typeface="Times New Roman"/>
                <a:cs typeface="Times New Roman"/>
              </a:rPr>
              <a:t>ass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Ha</a:t>
            </a:r>
            <a:r>
              <a:rPr dirty="0" smtClean="0" sz="1100" spc="-2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J</a:t>
            </a:r>
            <a:r>
              <a:rPr dirty="0" smtClean="0" sz="1100" spc="-2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A</a:t>
            </a:r>
            <a:r>
              <a:rPr dirty="0" smtClean="0" sz="1100" spc="0" b="1" i="1">
                <a:latin typeface="Times New Roman"/>
                <a:cs typeface="Times New Roman"/>
              </a:rPr>
              <a:t>sso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iate </a:t>
            </a:r>
            <a:r>
              <a:rPr dirty="0" smtClean="0" sz="1100" spc="-30" b="1" i="1">
                <a:latin typeface="Times New Roman"/>
                <a:cs typeface="Times New Roman"/>
              </a:rPr>
              <a:t>P</a:t>
            </a:r>
            <a:r>
              <a:rPr dirty="0" smtClean="0" sz="1100" spc="0" b="1" i="1">
                <a:latin typeface="Times New Roman"/>
                <a:cs typeface="Times New Roman"/>
              </a:rPr>
              <a:t>ro</a:t>
            </a:r>
            <a:r>
              <a:rPr dirty="0" smtClean="0" sz="1100" spc="-10" b="1" i="1">
                <a:latin typeface="Times New Roman"/>
                <a:cs typeface="Times New Roman"/>
              </a:rPr>
              <a:t>f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ssor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436626"/>
            <a:ext cx="166243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 b="1" i="1">
                <a:latin typeface="Times New Roman"/>
                <a:cs typeface="Times New Roman"/>
              </a:rPr>
              <a:t>F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u</a:t>
            </a:r>
            <a:r>
              <a:rPr dirty="0" smtClean="0" sz="1100" spc="-20" b="1" i="1">
                <a:latin typeface="Times New Roman"/>
                <a:cs typeface="Times New Roman"/>
              </a:rPr>
              <a:t>i</a:t>
            </a:r>
            <a:r>
              <a:rPr dirty="0" smtClean="0" sz="1100" spc="0" b="1" i="1">
                <a:latin typeface="Times New Roman"/>
                <a:cs typeface="Times New Roman"/>
              </a:rPr>
              <a:t>d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-15" b="1" i="1">
                <a:latin typeface="Times New Roman"/>
                <a:cs typeface="Times New Roman"/>
              </a:rPr>
              <a:t>h</a:t>
            </a:r>
            <a:r>
              <a:rPr dirty="0" smtClean="0" sz="1100" spc="0" b="1" i="1">
                <a:latin typeface="Times New Roman"/>
                <a:cs typeface="Times New Roman"/>
              </a:rPr>
              <a:t>a</a:t>
            </a:r>
            <a:r>
              <a:rPr dirty="0" smtClean="0" sz="1100" spc="-15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i</a:t>
            </a:r>
            <a:r>
              <a:rPr dirty="0" smtClean="0" sz="1100" spc="-10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5" b="1" i="1">
                <a:latin typeface="Times New Roman"/>
                <a:cs typeface="Times New Roman"/>
              </a:rPr>
              <a:t>C</a:t>
            </a:r>
            <a:r>
              <a:rPr dirty="0" smtClean="0" sz="1100" spc="0" b="1" i="1">
                <a:latin typeface="Times New Roman"/>
                <a:cs typeface="Times New Roman"/>
              </a:rPr>
              <a:t>la</a:t>
            </a:r>
            <a:r>
              <a:rPr dirty="0" smtClean="0" sz="1100" spc="-25" b="1" i="1">
                <a:latin typeface="Times New Roman"/>
                <a:cs typeface="Times New Roman"/>
              </a:rPr>
              <a:t>s</a:t>
            </a:r>
            <a:r>
              <a:rPr dirty="0" smtClean="0" sz="1100" spc="0" b="1" i="1">
                <a:latin typeface="Times New Roman"/>
                <a:cs typeface="Times New Roman"/>
              </a:rPr>
              <a:t>s</a:t>
            </a:r>
            <a:r>
              <a:rPr dirty="0" smtClean="0" sz="1100" spc="10" b="1" i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N</a:t>
            </a:r>
            <a:r>
              <a:rPr dirty="0" smtClean="0" sz="1100" spc="0" b="1" i="1">
                <a:latin typeface="Times New Roman"/>
                <a:cs typeface="Times New Roman"/>
              </a:rPr>
              <a:t>ote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66950" y="5979794"/>
            <a:ext cx="371475" cy="26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62050" y="4932044"/>
            <a:ext cx="1257300" cy="361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62050" y="3065144"/>
            <a:ext cx="1466850" cy="504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162050" y="2336164"/>
            <a:ext cx="990600" cy="390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604" y="1298702"/>
            <a:ext cx="3265804" cy="89026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1-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Ho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30" b="1">
                <a:latin typeface="Times New Roman"/>
                <a:cs typeface="Times New Roman"/>
              </a:rPr>
              <a:t>z</a:t>
            </a:r>
            <a:r>
              <a:rPr dirty="0" smtClean="0" sz="1200" spc="0" b="1">
                <a:latin typeface="Times New Roman"/>
                <a:cs typeface="Times New Roman"/>
              </a:rPr>
              <a:t>on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2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pon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hyd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ic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1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ts val="1370"/>
              </a:lnSpc>
            </a:pP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3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20">
                <a:latin typeface="Times New Roman"/>
                <a:cs typeface="Times New Roman"/>
              </a:rPr>
              <a:t>r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p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25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45">
                <a:latin typeface="Times New Roman"/>
                <a:cs typeface="Times New Roman"/>
              </a:rPr>
              <a:t>t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30">
                <a:latin typeface="Times New Roman"/>
                <a:cs typeface="Times New Roman"/>
              </a:rPr>
              <a:t>r</a:t>
            </a:r>
            <a:r>
              <a:rPr dirty="0" smtClean="0" sz="1200" spc="-40">
                <a:latin typeface="Times New Roman"/>
                <a:cs typeface="Times New Roman"/>
              </a:rPr>
              <a:t>f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2716656"/>
            <a:ext cx="11550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4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4241037"/>
            <a:ext cx="4039235" cy="539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2-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ical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20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pon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hyd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ic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f</a:t>
            </a:r>
            <a:r>
              <a:rPr dirty="0" smtClean="0" sz="1200" spc="20" b="1">
                <a:latin typeface="Times New Roman"/>
                <a:cs typeface="Times New Roman"/>
              </a:rPr>
              <a:t>o</a:t>
            </a:r>
            <a:r>
              <a:rPr dirty="0" smtClean="0" sz="1200" spc="-3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70"/>
              </a:lnSpc>
              <a:spcBef>
                <a:spcPts val="5"/>
              </a:spcBef>
            </a:pP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20">
                <a:latin typeface="Times New Roman"/>
                <a:cs typeface="Times New Roman"/>
              </a:rPr>
              <a:t>u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u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d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p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by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30">
                <a:latin typeface="Times New Roman"/>
                <a:cs typeface="Times New Roman"/>
              </a:rPr>
              <a:t>r</a:t>
            </a:r>
            <a:r>
              <a:rPr dirty="0" smtClean="0" sz="1200" spc="-40">
                <a:latin typeface="Times New Roman"/>
                <a:cs typeface="Times New Roman"/>
              </a:rPr>
              <a:t>f</a:t>
            </a:r>
            <a:r>
              <a:rPr dirty="0" smtClean="0" sz="1200" spc="1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ude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5954583"/>
            <a:ext cx="965835" cy="4083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300"/>
              </a:lnSpc>
            </a:pPr>
            <a:r>
              <a:rPr dirty="0" smtClean="0" sz="1200" spc="-3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4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20">
                <a:latin typeface="Times New Roman"/>
                <a:cs typeface="Times New Roman"/>
              </a:rPr>
              <a:t>u</a:t>
            </a:r>
            <a:r>
              <a:rPr dirty="0" smtClean="0" sz="1200" spc="-5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49676" y="5969761"/>
            <a:ext cx="337947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45">
                <a:latin typeface="Times New Roman"/>
                <a:cs typeface="Times New Roman"/>
              </a:rPr>
              <a:t>t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 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20">
                <a:latin typeface="Times New Roman"/>
                <a:cs typeface="Times New Roman"/>
              </a:rPr>
              <a:t>d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s</a:t>
            </a:r>
            <a:r>
              <a:rPr dirty="0" smtClean="0" sz="1200" spc="20">
                <a:latin typeface="Times New Roman"/>
                <a:cs typeface="Times New Roman"/>
              </a:rPr>
              <a:t>u</a:t>
            </a:r>
            <a:r>
              <a:rPr dirty="0" smtClean="0" sz="1200" spc="-5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50">
                <a:latin typeface="Times New Roman"/>
                <a:cs typeface="Times New Roman"/>
              </a:rPr>
              <a:t>i</a:t>
            </a:r>
            <a:r>
              <a:rPr dirty="0" smtClean="0" sz="1200" spc="20">
                <a:latin typeface="Times New Roman"/>
                <a:cs typeface="Times New Roman"/>
              </a:rPr>
              <a:t>g</a:t>
            </a:r>
            <a:r>
              <a:rPr dirty="0" smtClean="0" sz="1200" spc="-2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7847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53985" y="310895"/>
            <a:ext cx="0" cy="10073640"/>
          </a:xfrm>
          <a:custGeom>
            <a:avLst/>
            <a:gdLst/>
            <a:ahLst/>
            <a:cxnLst/>
            <a:rect l="l" t="t" r="r" b="b"/>
            <a:pathLst>
              <a:path w="0" h="10073640">
                <a:moveTo>
                  <a:pt x="0" y="0"/>
                </a:moveTo>
                <a:lnTo>
                  <a:pt x="0" y="1007364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4800" y="10387583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64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TOSHIBA</dc:creator>
  <dcterms:created xsi:type="dcterms:W3CDTF">2018-11-13T15:06:31Z</dcterms:created>
  <dcterms:modified xsi:type="dcterms:W3CDTF">2018-11-13T15:06:31Z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