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88588" y="9906203"/>
            <a:ext cx="191008" cy="1797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300" y="3662679"/>
            <a:ext cx="5274310" cy="187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809875" y="7244079"/>
            <a:ext cx="1695450" cy="40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604" y="896365"/>
            <a:ext cx="111887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 i="1">
                <a:latin typeface="Arial"/>
                <a:cs typeface="Arial"/>
              </a:rPr>
              <a:t>Buo</a:t>
            </a:r>
            <a:r>
              <a:rPr dirty="0" smtClean="0" sz="1800" spc="10" b="1" i="1">
                <a:latin typeface="Arial"/>
                <a:cs typeface="Arial"/>
              </a:rPr>
              <a:t>y</a:t>
            </a:r>
            <a:r>
              <a:rPr dirty="0" smtClean="0" sz="1800" spc="5" b="1" i="1">
                <a:latin typeface="Arial"/>
                <a:cs typeface="Arial"/>
              </a:rPr>
              <a:t>a</a:t>
            </a:r>
            <a:r>
              <a:rPr dirty="0" smtClean="0" sz="1800" spc="0" b="1" i="1">
                <a:latin typeface="Arial"/>
                <a:cs typeface="Arial"/>
              </a:rPr>
              <a:t>n</a:t>
            </a:r>
            <a:r>
              <a:rPr dirty="0" smtClean="0" sz="1800" spc="-15" b="1" i="1">
                <a:latin typeface="Arial"/>
                <a:cs typeface="Arial"/>
              </a:rPr>
              <a:t>c</a:t>
            </a:r>
            <a:r>
              <a:rPr dirty="0" smtClean="0" sz="1800" spc="0" b="1" i="1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1614042"/>
            <a:ext cx="5046980" cy="720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37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800" spc="-10">
                <a:latin typeface="Times New Roman"/>
                <a:cs typeface="Times New Roman"/>
              </a:rPr>
              <a:t>B</a:t>
            </a:r>
            <a:r>
              <a:rPr dirty="0" smtClean="0" sz="8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=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=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2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1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Times New Roman"/>
                <a:cs typeface="Times New Roman"/>
              </a:rPr>
              <a:t>Case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1: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S</a:t>
            </a:r>
            <a:r>
              <a:rPr dirty="0" smtClean="0" sz="1300" spc="-10">
                <a:latin typeface="Times New Roman"/>
                <a:cs typeface="Times New Roman"/>
              </a:rPr>
              <a:t>u</a:t>
            </a:r>
            <a:r>
              <a:rPr dirty="0" smtClean="0" sz="1300" spc="10">
                <a:latin typeface="Times New Roman"/>
                <a:cs typeface="Times New Roman"/>
              </a:rPr>
              <a:t>b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15">
                <a:latin typeface="Times New Roman"/>
                <a:cs typeface="Times New Roman"/>
              </a:rPr>
              <a:t>r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ed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object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6327962"/>
            <a:ext cx="5281930" cy="889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lly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d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3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218440">
              <a:lnSpc>
                <a:spcPts val="1370"/>
              </a:lnSpc>
              <a:spcBef>
                <a:spcPts val="60"/>
              </a:spcBef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800" spc="5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7985125"/>
            <a:ext cx="44697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800" spc="-5">
                <a:latin typeface="Times New Roman"/>
                <a:cs typeface="Times New Roman"/>
              </a:rPr>
              <a:t>2</a:t>
            </a:r>
            <a:r>
              <a:rPr dirty="0" smtClean="0" sz="800" spc="2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65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819776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496561"/>
            <a:ext cx="4572635" cy="3428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870703"/>
            <a:ext cx="4571238" cy="2394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01288" y="9906203"/>
            <a:ext cx="16573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870703"/>
            <a:ext cx="4572635" cy="3428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7950" y="968374"/>
            <a:ext cx="192405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2296159"/>
            <a:ext cx="2333625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62050" y="5107304"/>
            <a:ext cx="3543300" cy="240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62050" y="7879079"/>
            <a:ext cx="11049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604" y="1948306"/>
            <a:ext cx="444563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3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F</a:t>
            </a:r>
            <a:r>
              <a:rPr dirty="0" smtClean="0" sz="8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3212465"/>
            <a:ext cx="5187950" cy="1108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06045">
              <a:lnSpc>
                <a:spcPts val="1390"/>
              </a:lnSpc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ub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wh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12700" marR="12700">
              <a:lnSpc>
                <a:spcPts val="1390"/>
              </a:lnSpc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20" b="1">
                <a:latin typeface="Times New Roman"/>
                <a:cs typeface="Times New Roman"/>
              </a:rPr>
              <a:t>A</a:t>
            </a:r>
            <a:r>
              <a:rPr dirty="0" smtClean="0" sz="1200" spc="-30" b="1">
                <a:latin typeface="Times New Roman"/>
                <a:cs typeface="Times New Roman"/>
              </a:rPr>
              <a:t>r</a:t>
            </a:r>
            <a:r>
              <a:rPr dirty="0" smtClean="0" sz="1200" spc="-5" b="1"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latin typeface="Times New Roman"/>
                <a:cs typeface="Times New Roman"/>
              </a:rPr>
              <a:t>hi</a:t>
            </a:r>
            <a:r>
              <a:rPr dirty="0" smtClean="0" sz="1200" spc="-15" b="1">
                <a:latin typeface="Times New Roman"/>
                <a:cs typeface="Times New Roman"/>
              </a:rPr>
              <a:t>m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d</a:t>
            </a:r>
            <a:r>
              <a:rPr dirty="0" smtClean="0" sz="1200" spc="15" b="1">
                <a:latin typeface="Times New Roman"/>
                <a:cs typeface="Times New Roman"/>
              </a:rPr>
              <a:t>e</a:t>
            </a:r>
            <a:r>
              <a:rPr dirty="0" smtClean="0" sz="1200" spc="20" b="1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’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ub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5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66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870703"/>
            <a:ext cx="4572635" cy="3428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89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01288" y="9906203"/>
            <a:ext cx="16573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606924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4339081"/>
            <a:ext cx="56515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0">
                <a:latin typeface="Calibri"/>
                <a:cs typeface="Calibri"/>
              </a:rPr>
              <a:t>r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5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5">
                <a:latin typeface="Calibri"/>
                <a:cs typeface="Calibri"/>
              </a:rPr>
              <a:t>m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4983093"/>
            <a:ext cx="5234305" cy="655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6200"/>
              </a:lnSpc>
            </a:pPr>
            <a:r>
              <a:rPr dirty="0" smtClean="0" sz="1600" spc="-5" b="1">
                <a:latin typeface="Times New Roman"/>
                <a:cs typeface="Times New Roman"/>
              </a:rPr>
              <a:t>Q</a:t>
            </a:r>
            <a:r>
              <a:rPr dirty="0" smtClean="0" sz="1600" spc="10" b="1">
                <a:latin typeface="Times New Roman"/>
                <a:cs typeface="Times New Roman"/>
              </a:rPr>
              <a:t>1</a:t>
            </a:r>
            <a:r>
              <a:rPr dirty="0" smtClean="0" sz="1600" spc="0" b="1">
                <a:latin typeface="Times New Roman"/>
                <a:cs typeface="Times New Roman"/>
              </a:rPr>
              <a:t>) </a:t>
            </a:r>
            <a:r>
              <a:rPr dirty="0" smtClean="0" sz="1600" spc="-90" b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et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35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12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igh</a:t>
            </a:r>
            <a:r>
              <a:rPr dirty="0" smtClean="0" sz="1400" spc="2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ul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ate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ig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3652" y="8593708"/>
            <a:ext cx="5211445" cy="822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latin typeface="Times New Roman"/>
                <a:cs typeface="Times New Roman"/>
              </a:rPr>
              <a:t>Q</a:t>
            </a:r>
            <a:r>
              <a:rPr dirty="0" smtClean="0" sz="1400" spc="-10" b="1">
                <a:latin typeface="Times New Roman"/>
                <a:cs typeface="Times New Roman"/>
              </a:rPr>
              <a:t>2)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/>
          </a:p>
          <a:p>
            <a:pPr marL="12700" marR="12700" indent="30480">
              <a:lnSpc>
                <a:spcPct val="111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ucted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yl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ving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40">
                <a:latin typeface="Times New Roman"/>
                <a:cs typeface="Times New Roman"/>
              </a:rPr>
              <a:t>a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3,</a:t>
            </a:r>
            <a:r>
              <a:rPr dirty="0" smtClean="0" sz="1400" spc="-10">
                <a:latin typeface="Times New Roman"/>
                <a:cs typeface="Times New Roman"/>
              </a:rPr>
              <a:t> 0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25,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il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89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914399"/>
            <a:ext cx="457263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781300" y="5809487"/>
            <a:ext cx="1724024" cy="1817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7775" y="4450079"/>
            <a:ext cx="3314700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918844"/>
            <a:ext cx="5274310" cy="1514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47750" y="6819265"/>
            <a:ext cx="5531484" cy="279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0604" y="3354704"/>
            <a:ext cx="5262880" cy="955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49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-5" b="1">
                <a:latin typeface="Times New Roman"/>
                <a:cs typeface="Times New Roman"/>
              </a:rPr>
              <a:t>i</a:t>
            </a:r>
            <a:r>
              <a:rPr dirty="0" smtClean="0" sz="1400" spc="-3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es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ade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use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principle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to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find</a:t>
            </a:r>
            <a:r>
              <a:rPr dirty="0" smtClean="0" sz="1300" spc="-1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out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if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crown</a:t>
            </a:r>
            <a:r>
              <a:rPr dirty="0" smtClean="0" sz="1300" spc="-1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k</a:t>
            </a:r>
            <a:r>
              <a:rPr dirty="0" smtClean="0" sz="1300" spc="-10">
                <a:latin typeface="Times New Roman"/>
                <a:cs typeface="Times New Roman"/>
              </a:rPr>
              <a:t>ing</a:t>
            </a:r>
            <a:r>
              <a:rPr dirty="0" smtClean="0" sz="1300" spc="-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was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ade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pure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15">
                <a:latin typeface="Times New Roman"/>
                <a:cs typeface="Times New Roman"/>
              </a:rPr>
              <a:t>l</a:t>
            </a:r>
            <a:r>
              <a:rPr dirty="0" smtClean="0" sz="1300" spc="-5">
                <a:latin typeface="Times New Roman"/>
                <a:cs typeface="Times New Roman"/>
              </a:rPr>
              <a:t>d,</a:t>
            </a:r>
            <a:r>
              <a:rPr dirty="0" smtClean="0" sz="1300" spc="1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or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ade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old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and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si</a:t>
            </a:r>
            <a:r>
              <a:rPr dirty="0" smtClean="0" sz="1300" spc="15">
                <a:latin typeface="Times New Roman"/>
                <a:cs typeface="Times New Roman"/>
              </a:rPr>
              <a:t>l</a:t>
            </a:r>
            <a:r>
              <a:rPr dirty="0" smtClean="0" sz="1300" spc="-35">
                <a:latin typeface="Times New Roman"/>
                <a:cs typeface="Times New Roman"/>
              </a:rPr>
              <a:t>v</a:t>
            </a:r>
            <a:r>
              <a:rPr dirty="0" smtClean="0" sz="1300" spc="-5">
                <a:latin typeface="Times New Roman"/>
                <a:cs typeface="Times New Roman"/>
              </a:rPr>
              <a:t>er.</a:t>
            </a:r>
            <a:r>
              <a:rPr dirty="0" smtClean="0" sz="1300" spc="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Can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you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tell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how??</a:t>
            </a:r>
            <a:endParaRPr sz="1300">
              <a:latin typeface="Times New Roman"/>
              <a:cs typeface="Times New Roman"/>
            </a:endParaRPr>
          </a:p>
          <a:p>
            <a:pPr algn="just" marL="12700" marR="149860">
              <a:lnSpc>
                <a:spcPts val="1490"/>
              </a:lnSpc>
              <a:spcBef>
                <a:spcPts val="25"/>
              </a:spcBef>
            </a:pPr>
            <a:r>
              <a:rPr dirty="0" smtClean="0" sz="1300" spc="-10">
                <a:latin typeface="Times New Roman"/>
                <a:cs typeface="Times New Roman"/>
              </a:rPr>
              <a:t>He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wei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hted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crown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(</a:t>
            </a:r>
            <a:r>
              <a:rPr dirty="0" smtClean="0" sz="1300" spc="0">
                <a:latin typeface="Times New Roman"/>
                <a:cs typeface="Times New Roman"/>
              </a:rPr>
              <a:t>W</a:t>
            </a:r>
            <a:r>
              <a:rPr dirty="0" smtClean="0" sz="900" spc="0">
                <a:latin typeface="Times New Roman"/>
                <a:cs typeface="Times New Roman"/>
              </a:rPr>
              <a:t>1</a:t>
            </a:r>
            <a:r>
              <a:rPr dirty="0" smtClean="0" sz="1300" spc="-5">
                <a:latin typeface="Times New Roman"/>
                <a:cs typeface="Times New Roman"/>
              </a:rPr>
              <a:t>),</a:t>
            </a:r>
            <a:r>
              <a:rPr dirty="0" smtClean="0" sz="1300" spc="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and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then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5">
                <a:latin typeface="Times New Roman"/>
                <a:cs typeface="Times New Roman"/>
              </a:rPr>
              <a:t>ot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an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qui</a:t>
            </a:r>
            <a:r>
              <a:rPr dirty="0" smtClean="0" sz="1300" spc="-35">
                <a:latin typeface="Times New Roman"/>
                <a:cs typeface="Times New Roman"/>
              </a:rPr>
              <a:t>v</a:t>
            </a:r>
            <a:r>
              <a:rPr dirty="0" smtClean="0" sz="1300" spc="-5">
                <a:latin typeface="Times New Roman"/>
                <a:cs typeface="Times New Roman"/>
              </a:rPr>
              <a:t>ale</a:t>
            </a:r>
            <a:r>
              <a:rPr dirty="0" smtClean="0" sz="1300" spc="10">
                <a:latin typeface="Times New Roman"/>
                <a:cs typeface="Times New Roman"/>
              </a:rPr>
              <a:t>n</a:t>
            </a:r>
            <a:r>
              <a:rPr dirty="0" smtClean="0" sz="1300" spc="-5">
                <a:latin typeface="Times New Roman"/>
                <a:cs typeface="Times New Roman"/>
              </a:rPr>
              <a:t>t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wei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5">
                <a:latin typeface="Times New Roman"/>
                <a:cs typeface="Times New Roman"/>
              </a:rPr>
              <a:t>ht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pure</a:t>
            </a:r>
            <a:r>
              <a:rPr dirty="0" smtClean="0" sz="1300" spc="3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5">
                <a:latin typeface="Times New Roman"/>
                <a:cs typeface="Times New Roman"/>
              </a:rPr>
              <a:t>old.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A</a:t>
            </a:r>
            <a:r>
              <a:rPr dirty="0" smtClean="0" sz="1300" spc="-5">
                <a:latin typeface="Times New Roman"/>
                <a:cs typeface="Times New Roman"/>
              </a:rPr>
              <a:t>ss</a:t>
            </a:r>
            <a:r>
              <a:rPr dirty="0" smtClean="0" sz="1300" spc="10">
                <a:latin typeface="Times New Roman"/>
                <a:cs typeface="Times New Roman"/>
              </a:rPr>
              <a:t>u</a:t>
            </a:r>
            <a:r>
              <a:rPr dirty="0" smtClean="0" sz="1300" spc="-10">
                <a:latin typeface="Times New Roman"/>
                <a:cs typeface="Times New Roman"/>
              </a:rPr>
              <a:t>mi</a:t>
            </a:r>
            <a:r>
              <a:rPr dirty="0" smtClean="0" sz="1300" spc="10">
                <a:latin typeface="Times New Roman"/>
                <a:cs typeface="Times New Roman"/>
              </a:rPr>
              <a:t>n</a:t>
            </a:r>
            <a:r>
              <a:rPr dirty="0" smtClean="0" sz="1300" spc="-10">
                <a:latin typeface="Times New Roman"/>
                <a:cs typeface="Times New Roman"/>
              </a:rPr>
              <a:t>g</a:t>
            </a:r>
            <a:r>
              <a:rPr dirty="0" smtClean="0" sz="1300" spc="-2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that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density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both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crown,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a</a:t>
            </a:r>
            <a:r>
              <a:rPr dirty="0" smtClean="0" sz="1300" spc="-10">
                <a:latin typeface="Times New Roman"/>
                <a:cs typeface="Times New Roman"/>
              </a:rPr>
              <a:t>nd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pure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old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are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sa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5">
                <a:latin typeface="Times New Roman"/>
                <a:cs typeface="Times New Roman"/>
              </a:rPr>
              <a:t>e,</a:t>
            </a:r>
            <a:r>
              <a:rPr dirty="0" smtClean="0" sz="1300" spc="-5">
                <a:latin typeface="Times New Roman"/>
                <a:cs typeface="Times New Roman"/>
              </a:rPr>
              <a:t> 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v</a:t>
            </a:r>
            <a:r>
              <a:rPr dirty="0" smtClean="0" sz="1300" spc="-5">
                <a:latin typeface="Times New Roman"/>
                <a:cs typeface="Times New Roman"/>
              </a:rPr>
              <a:t>ol</a:t>
            </a:r>
            <a:r>
              <a:rPr dirty="0" smtClean="0" sz="1300" spc="10">
                <a:latin typeface="Times New Roman"/>
                <a:cs typeface="Times New Roman"/>
              </a:rPr>
              <a:t>u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th</a:t>
            </a:r>
            <a:r>
              <a:rPr dirty="0" smtClean="0" sz="1300" spc="10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m</a:t>
            </a:r>
            <a:r>
              <a:rPr dirty="0" smtClean="0" sz="1300" spc="-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should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be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sa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5">
                <a:latin typeface="Times New Roman"/>
                <a:cs typeface="Times New Roman"/>
              </a:rPr>
              <a:t>e: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485800"/>
            <a:ext cx="5167630" cy="1153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6200"/>
              </a:lnSpc>
            </a:pPr>
            <a:r>
              <a:rPr dirty="0" smtClean="0" sz="1300" spc="-35">
                <a:latin typeface="Times New Roman"/>
                <a:cs typeface="Times New Roman"/>
              </a:rPr>
              <a:t>S</a:t>
            </a:r>
            <a:r>
              <a:rPr dirty="0" smtClean="0" sz="1300" spc="-5">
                <a:latin typeface="Times New Roman"/>
                <a:cs typeface="Times New Roman"/>
              </a:rPr>
              <a:t>o,</a:t>
            </a:r>
            <a:r>
              <a:rPr dirty="0" smtClean="0" sz="1300" spc="1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he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placed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them</a:t>
            </a:r>
            <a:r>
              <a:rPr dirty="0" smtClean="0" sz="1300" spc="-2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in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water,</a:t>
            </a:r>
            <a:r>
              <a:rPr dirty="0" smtClean="0" sz="1300" spc="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and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watched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for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0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he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displaced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v</a:t>
            </a:r>
            <a:r>
              <a:rPr dirty="0" smtClean="0" sz="1300" spc="-5">
                <a:latin typeface="Times New Roman"/>
                <a:cs typeface="Times New Roman"/>
              </a:rPr>
              <a:t>ol</a:t>
            </a:r>
            <a:r>
              <a:rPr dirty="0" smtClean="0" sz="1300" spc="10">
                <a:latin typeface="Times New Roman"/>
                <a:cs typeface="Times New Roman"/>
              </a:rPr>
              <a:t>u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5">
                <a:latin typeface="Times New Roman"/>
                <a:cs typeface="Times New Roman"/>
              </a:rPr>
              <a:t>e.</a:t>
            </a:r>
            <a:r>
              <a:rPr dirty="0" smtClean="0" sz="1300" spc="20">
                <a:latin typeface="Times New Roman"/>
                <a:cs typeface="Times New Roman"/>
              </a:rPr>
              <a:t> </a:t>
            </a:r>
            <a:r>
              <a:rPr dirty="0" smtClean="0" sz="1300" spc="-30">
                <a:latin typeface="Times New Roman"/>
                <a:cs typeface="Times New Roman"/>
              </a:rPr>
              <a:t>I</a:t>
            </a:r>
            <a:r>
              <a:rPr dirty="0" smtClean="0" sz="1300" spc="-5">
                <a:latin typeface="Times New Roman"/>
                <a:cs typeface="Times New Roman"/>
              </a:rPr>
              <a:t>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two</a:t>
            </a:r>
            <a:r>
              <a:rPr dirty="0" smtClean="0" sz="1300" spc="-5">
                <a:latin typeface="Times New Roman"/>
                <a:cs typeface="Times New Roman"/>
              </a:rPr>
              <a:t> objects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displaced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sa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3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v</a:t>
            </a:r>
            <a:r>
              <a:rPr dirty="0" smtClean="0" sz="1300" spc="-5">
                <a:latin typeface="Times New Roman"/>
                <a:cs typeface="Times New Roman"/>
              </a:rPr>
              <a:t>ol</a:t>
            </a:r>
            <a:r>
              <a:rPr dirty="0" smtClean="0" sz="1300" spc="10">
                <a:latin typeface="Times New Roman"/>
                <a:cs typeface="Times New Roman"/>
              </a:rPr>
              <a:t>u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water,</a:t>
            </a:r>
            <a:r>
              <a:rPr dirty="0" smtClean="0" sz="1300" spc="2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then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they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are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ade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sa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35">
                <a:latin typeface="Times New Roman"/>
                <a:cs typeface="Times New Roman"/>
              </a:rPr>
              <a:t>m</a:t>
            </a:r>
            <a:r>
              <a:rPr dirty="0" smtClean="0" sz="1300" spc="-5">
                <a:latin typeface="Times New Roman"/>
                <a:cs typeface="Times New Roman"/>
              </a:rPr>
              <a:t>aterial.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Ca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2: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-4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1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35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b</a:t>
            </a:r>
            <a:r>
              <a:rPr dirty="0" smtClean="0" sz="1400" spc="-15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ect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67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652" y="880048"/>
            <a:ext cx="5244465" cy="475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600"/>
              </a:lnSpc>
            </a:pP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gl</a:t>
            </a:r>
            <a:r>
              <a:rPr dirty="0" smtClean="0" sz="1400" spc="-4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,</a:t>
            </a:r>
            <a:r>
              <a:rPr dirty="0" smtClean="0" sz="1400" spc="-3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=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2)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o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ac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bot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40">
                <a:latin typeface="Times New Roman"/>
                <a:cs typeface="Times New Roman"/>
              </a:rPr>
              <a:t>u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ated.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ulate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meter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ea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652" y="5659343"/>
            <a:ext cx="5154295" cy="1074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9300"/>
              </a:lnSpc>
            </a:pPr>
            <a:r>
              <a:rPr dirty="0" smtClean="0" sz="1400" spc="-20" b="1">
                <a:latin typeface="Times New Roman"/>
                <a:cs typeface="Times New Roman"/>
              </a:rPr>
              <a:t>Q</a:t>
            </a:r>
            <a:r>
              <a:rPr dirty="0" smtClean="0" sz="1400" spc="-10" b="1">
                <a:latin typeface="Times New Roman"/>
                <a:cs typeface="Times New Roman"/>
              </a:rPr>
              <a:t>3)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40">
                <a:latin typeface="Times New Roman"/>
                <a:cs typeface="Times New Roman"/>
              </a:rPr>
              <a:t>f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ected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848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N/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olu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2948940">
              <a:lnSpc>
                <a:spcPct val="100000"/>
              </a:lnSpc>
            </a:pPr>
            <a:r>
              <a:rPr dirty="0" smtClean="0" sz="1400" spc="-3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91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N/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9967" y="1822703"/>
            <a:ext cx="3520439" cy="194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6888479"/>
            <a:ext cx="2971165" cy="1355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150" y="1371599"/>
            <a:ext cx="5274310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3286124"/>
            <a:ext cx="5274310" cy="310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604" y="6944486"/>
            <a:ext cx="5157470" cy="152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35" b="1">
                <a:latin typeface="Times New Roman"/>
                <a:cs typeface="Times New Roman"/>
              </a:rPr>
              <a:t>x</a:t>
            </a:r>
            <a:r>
              <a:rPr dirty="0" smtClean="0" sz="1400" spc="10" b="1">
                <a:latin typeface="Times New Roman"/>
                <a:cs typeface="Times New Roman"/>
              </a:rPr>
              <a:t>a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le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15" b="1">
                <a:latin typeface="Times New Roman"/>
                <a:cs typeface="Times New Roman"/>
              </a:rPr>
              <a:t>r</a:t>
            </a:r>
            <a:r>
              <a:rPr dirty="0" smtClean="0" sz="1400" spc="-35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15" b="1">
                <a:latin typeface="Times New Roman"/>
                <a:cs typeface="Times New Roman"/>
              </a:rPr>
              <a:t>e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20" b="1">
                <a:latin typeface="Times New Roman"/>
                <a:cs typeface="Times New Roman"/>
              </a:rPr>
              <a:t>B</a:t>
            </a:r>
            <a:r>
              <a:rPr dirty="0" smtClean="0" sz="1400" spc="-20" b="1">
                <a:latin typeface="Times New Roman"/>
                <a:cs typeface="Times New Roman"/>
              </a:rPr>
              <a:t>u</a:t>
            </a:r>
            <a:r>
              <a:rPr dirty="0" smtClean="0" sz="1400" spc="-35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y</a:t>
            </a:r>
            <a:r>
              <a:rPr dirty="0" smtClean="0" sz="1400" spc="10" b="1">
                <a:latin typeface="Times New Roman"/>
                <a:cs typeface="Times New Roman"/>
              </a:rPr>
              <a:t>a</a:t>
            </a:r>
            <a:r>
              <a:rPr dirty="0" smtClean="0" sz="1400" spc="-4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cy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3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rce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238760">
              <a:lnSpc>
                <a:spcPts val="1390"/>
              </a:lnSpc>
            </a:pP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w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ts val="1470"/>
              </a:lnSpc>
              <a:spcBef>
                <a:spcPts val="10"/>
              </a:spcBef>
            </a:pP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MS Mincho"/>
                <a:cs typeface="MS Mincho"/>
              </a:rPr>
              <a:t>γ </a:t>
            </a:r>
            <a:r>
              <a:rPr dirty="0" smtClean="0" sz="1200" spc="0">
                <a:latin typeface="Times New Roman"/>
                <a:cs typeface="Times New Roman"/>
              </a:rPr>
              <a:t>=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kN/</a:t>
            </a:r>
            <a:r>
              <a:rPr dirty="0" smtClean="0" sz="1200" spc="-40">
                <a:latin typeface="Times New Roman"/>
                <a:cs typeface="Times New Roman"/>
              </a:rPr>
              <a:t>m</a:t>
            </a:r>
            <a:r>
              <a:rPr dirty="0" smtClean="0" sz="800" spc="0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2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20">
                <a:latin typeface="Times New Roman"/>
                <a:cs typeface="Times New Roman"/>
              </a:rPr>
              <a:t>p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nd: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50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d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2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s 8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5kN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ub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68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714499"/>
            <a:ext cx="527431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475733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068055"/>
            <a:ext cx="4570730" cy="1308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69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101468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089903"/>
            <a:ext cx="4572635" cy="342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01288" y="9906203"/>
            <a:ext cx="16573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901818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1238" cy="27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215383"/>
            <a:ext cx="4572635" cy="34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1238" cy="2795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736591"/>
            <a:ext cx="4572635" cy="342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73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terms:created xsi:type="dcterms:W3CDTF">2018-11-13T15:06:05Z</dcterms:created>
  <dcterms:modified xsi:type="dcterms:W3CDTF">2018-11-13T15:06:05Z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