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p="http://schemas.openxmlformats.org/presentationml/2006/main" xmlns:a="http://schemas.openxmlformats.org/drawingml/2006/main" xmlns:r="http://schemas.openxmlformats.org/officeDocument/2006/relationships" saveSubsetFonts="1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x="7562088" cy="10693908"/>
  <p:notesSz cx="7562088" cy="10693908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/Relationships>
</file>

<file path=ppt/slideLayouts/_rels/slideLayout1.xml.rels><?xml version="1.0" encoding="UTF-8"?>
<Relationships xmlns="http://schemas.openxmlformats.org/package/2006/relationships">
   <Relationship Id="rId1" Type="http://schemas.openxmlformats.org/officeDocument/2006/relationships/slideMaster" Target="../slideMasters/slideMaster1.xml" />
</Relationships>
</file>

<file path=ppt/slideLayouts/slideLayout1.xml><?xml version="1.0" encoding="utf-8"?>
<p:sldLayout xmlns:p="http://schemas.openxmlformats.org/presentationml/2006/main" xmlns:a="http://schemas.openxmlformats.org/drawingml/2006/main" xmlns:r="http://schemas.openxmlformats.org/officeDocument/2006/relationships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 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1.png" 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png" 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image" Target="../media/image5.png" 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image" Target="../media/image6.png" 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image" Target="../media/image7.png" 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 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png" 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0" Type="http://schemas.openxmlformats.org/officeDocument/2006/relationships/image" Target="../media/image10.png" /><Relationship Id="rId1" Type="http://schemas.openxmlformats.org/officeDocument/2006/relationships/slideLayout" Target="../slideLayouts/slideLayout1.xml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0">
            <a:off x="0" y="0"/>
            <a:ext cx="7571232" cy="10693908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-9144" y="0"/>
            <a:ext cx="7571232" cy="1069390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-9144" y="0"/>
            <a:ext cx="7571232" cy="1069390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0">
            <a:off x="0" y="0"/>
            <a:ext cx="7571232" cy="1069390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-9144" y="0"/>
            <a:ext cx="7571232" cy="1069390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0">
            <a:off x="0" y="0"/>
            <a:ext cx="7571232" cy="1069390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-9144" y="0"/>
            <a:ext cx="7571232" cy="1069390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0">
            <a:off x="0" y="0"/>
            <a:ext cx="7571232" cy="10693908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-9144" y="0"/>
            <a:ext cx="7571232" cy="10693908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0">
            <a:off x="0" y="0"/>
            <a:ext cx="7571232" cy="1069390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2018-11-17T14:18:46Z</dcterms:created>
  <dcterms:modified xsi:type="dcterms:W3CDTF">2018-11-17T14:18:46Z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2018-11-17T00:00:00Z</vt:filetime>
  </property>
  <property fmtid="{D5CDD505-2E9C-101B-9397-08002B2CF9AE}" pid="3" name="LastSaved">
    <vt:filetime>2018-11-17T00:00:00Z</vt:filetime>
  </property>
</Properties>
</file>