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</p:sldIdLst>
  <p:sldSz cx="7556500" cy="106934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46" d="100"/>
          <a:sy n="46" d="100"/>
        </p:scale>
        <p:origin x="220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th2"/>
          <p:cNvSpPr/>
          <p:nvPr/>
        </p:nvSpPr>
        <p:spPr>
          <a:xfrm>
            <a:off x="693047" y="245388"/>
            <a:ext cx="5726906" cy="7619"/>
          </a:xfrm>
          <a:custGeom>
            <a:avLst/>
            <a:gdLst/>
            <a:ahLst/>
            <a:cxnLst/>
            <a:rect l="l" t="t" r="r" b="b"/>
            <a:pathLst>
              <a:path w="5726906" h="7619">
                <a:moveTo>
                  <a:pt x="0" y="7619"/>
                </a:moveTo>
                <a:lnTo>
                  <a:pt x="5726906" y="7619"/>
                </a:lnTo>
                <a:lnTo>
                  <a:pt x="5726906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0" cap="sq">
            <a:solidFill>
              <a:srgbClr val="000000">
                <a:alpha val="100000"/>
              </a:srgbClr>
            </a:solidFill>
            <a:prstDash val="solid"/>
            <a:miter lim="10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ajor">
            <a:schemeClr val="accen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3" name="Image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78" y="366377"/>
            <a:ext cx="4290293" cy="568303"/>
          </a:xfrm>
          <a:prstGeom prst="rect">
            <a:avLst/>
          </a:prstGeom>
          <a:noFill/>
        </p:spPr>
      </p:pic>
      <p:pic>
        <p:nvPicPr>
          <p:cNvPr id="4" name="Imag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86248"/>
            <a:ext cx="7336654" cy="6962165"/>
          </a:xfrm>
          <a:prstGeom prst="rect">
            <a:avLst/>
          </a:prstGeom>
          <a:noFill/>
        </p:spPr>
      </p:pic>
      <p:sp>
        <p:nvSpPr>
          <p:cNvPr id="5" name="Text Box5"/>
          <p:cNvSpPr txBox="1"/>
          <p:nvPr/>
        </p:nvSpPr>
        <p:spPr>
          <a:xfrm>
            <a:off x="725034" y="92819"/>
            <a:ext cx="22284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104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15</a:t>
            </a:r>
            <a:r>
              <a:rPr lang="en-US" altLang="zh-CN" sz="1104" spc="45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</a:t>
            </a:r>
            <a:r>
              <a:rPr lang="en-US" altLang="zh-CN" sz="1200" spc="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-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Dep.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Of</a:t>
            </a:r>
            <a:r>
              <a:rPr lang="en-US" altLang="zh-CN" sz="1200" spc="-6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Engineering</a:t>
            </a:r>
            <a:r>
              <a:rPr lang="en-US" altLang="zh-CN" sz="1200" spc="-1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Mechanics</a:t>
            </a:r>
          </a:p>
        </p:txBody>
      </p:sp>
      <p:sp>
        <p:nvSpPr>
          <p:cNvPr id="6" name="Text Box6"/>
          <p:cNvSpPr txBox="1"/>
          <p:nvPr/>
        </p:nvSpPr>
        <p:spPr>
          <a:xfrm>
            <a:off x="3372322" y="92819"/>
            <a:ext cx="30467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200" spc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Class: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2</a:t>
            </a:r>
            <a:r>
              <a:rPr lang="en-US" altLang="zh-CN" sz="1200" spc="64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-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AMTHMATICS</a:t>
            </a:r>
            <a:r>
              <a:rPr lang="en-US" altLang="zh-CN" sz="1200" spc="7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 T</a:t>
            </a:r>
            <a:r>
              <a:rPr lang="en-US" altLang="zh-CN" sz="1200" spc="-29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104" spc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he</a:t>
            </a:r>
            <a:r>
              <a:rPr lang="en-US" altLang="zh-CN" sz="1104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104" spc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Partial Derivatives</a:t>
            </a:r>
          </a:p>
        </p:txBody>
      </p:sp>
      <p:sp>
        <p:nvSpPr>
          <p:cNvPr id="7" name="Text Box7"/>
          <p:cNvSpPr txBox="1"/>
          <p:nvPr/>
        </p:nvSpPr>
        <p:spPr>
          <a:xfrm>
            <a:off x="3861898" y="79716"/>
            <a:ext cx="79967" cy="11304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804" spc="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th2"/>
          <p:cNvSpPr/>
          <p:nvPr/>
        </p:nvSpPr>
        <p:spPr>
          <a:xfrm>
            <a:off x="693047" y="245388"/>
            <a:ext cx="5726906" cy="7619"/>
          </a:xfrm>
          <a:custGeom>
            <a:avLst/>
            <a:gdLst/>
            <a:ahLst/>
            <a:cxnLst/>
            <a:rect l="l" t="t" r="r" b="b"/>
            <a:pathLst>
              <a:path w="5726906" h="7619">
                <a:moveTo>
                  <a:pt x="0" y="7619"/>
                </a:moveTo>
                <a:lnTo>
                  <a:pt x="5726906" y="7619"/>
                </a:lnTo>
                <a:lnTo>
                  <a:pt x="5726906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0" cap="sq">
            <a:solidFill>
              <a:srgbClr val="000000">
                <a:alpha val="100000"/>
              </a:srgbClr>
            </a:solidFill>
            <a:prstDash val="solid"/>
            <a:miter lim="10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ajor">
            <a:schemeClr val="accen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3" name="Image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86" y="633154"/>
            <a:ext cx="7423477" cy="7674070"/>
          </a:xfrm>
          <a:prstGeom prst="rect">
            <a:avLst/>
          </a:prstGeom>
          <a:noFill/>
        </p:spPr>
      </p:pic>
      <p:sp>
        <p:nvSpPr>
          <p:cNvPr id="4" name="Text Box4"/>
          <p:cNvSpPr txBox="1"/>
          <p:nvPr/>
        </p:nvSpPr>
        <p:spPr>
          <a:xfrm>
            <a:off x="725034" y="92819"/>
            <a:ext cx="22284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104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16</a:t>
            </a:r>
            <a:r>
              <a:rPr lang="en-US" altLang="zh-CN" sz="1104" spc="45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</a:t>
            </a:r>
            <a:r>
              <a:rPr lang="en-US" altLang="zh-CN" sz="1200" spc="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-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Dep.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Of</a:t>
            </a:r>
            <a:r>
              <a:rPr lang="en-US" altLang="zh-CN" sz="1200" spc="-6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Engineering</a:t>
            </a:r>
            <a:r>
              <a:rPr lang="en-US" altLang="zh-CN" sz="1200" spc="-1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Mechanics</a:t>
            </a:r>
          </a:p>
        </p:txBody>
      </p:sp>
      <p:sp>
        <p:nvSpPr>
          <p:cNvPr id="5" name="Text Box5"/>
          <p:cNvSpPr txBox="1"/>
          <p:nvPr/>
        </p:nvSpPr>
        <p:spPr>
          <a:xfrm>
            <a:off x="3372322" y="92819"/>
            <a:ext cx="30467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200" spc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Class: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2</a:t>
            </a:r>
            <a:r>
              <a:rPr lang="en-US" altLang="zh-CN" sz="1200" spc="64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-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AMTHMATICS</a:t>
            </a:r>
            <a:r>
              <a:rPr lang="en-US" altLang="zh-CN" sz="1200" spc="7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 T</a:t>
            </a:r>
            <a:r>
              <a:rPr lang="en-US" altLang="zh-CN" sz="1200" spc="-29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104" spc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he</a:t>
            </a:r>
            <a:r>
              <a:rPr lang="en-US" altLang="zh-CN" sz="1104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104" spc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Partial Derivatives</a:t>
            </a:r>
          </a:p>
        </p:txBody>
      </p:sp>
      <p:sp>
        <p:nvSpPr>
          <p:cNvPr id="6" name="Text Box6"/>
          <p:cNvSpPr txBox="1"/>
          <p:nvPr/>
        </p:nvSpPr>
        <p:spPr>
          <a:xfrm>
            <a:off x="3861898" y="79716"/>
            <a:ext cx="79967" cy="11304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804" spc="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th2"/>
          <p:cNvSpPr/>
          <p:nvPr/>
        </p:nvSpPr>
        <p:spPr>
          <a:xfrm>
            <a:off x="693047" y="245388"/>
            <a:ext cx="5726906" cy="7619"/>
          </a:xfrm>
          <a:custGeom>
            <a:avLst/>
            <a:gdLst/>
            <a:ahLst/>
            <a:cxnLst/>
            <a:rect l="l" t="t" r="r" b="b"/>
            <a:pathLst>
              <a:path w="5726906" h="7619">
                <a:moveTo>
                  <a:pt x="0" y="7619"/>
                </a:moveTo>
                <a:lnTo>
                  <a:pt x="5726906" y="7619"/>
                </a:lnTo>
                <a:lnTo>
                  <a:pt x="5726906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0" cap="sq">
            <a:solidFill>
              <a:srgbClr val="000000">
                <a:alpha val="100000"/>
              </a:srgbClr>
            </a:solidFill>
            <a:prstDash val="solid"/>
            <a:miter lim="10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ajor">
            <a:schemeClr val="accen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3" name="Image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573" y="662368"/>
            <a:ext cx="7333990" cy="5357749"/>
          </a:xfrm>
          <a:prstGeom prst="rect">
            <a:avLst/>
          </a:prstGeom>
          <a:noFill/>
        </p:spPr>
      </p:pic>
      <p:pic>
        <p:nvPicPr>
          <p:cNvPr id="4" name="Imag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93" y="6021769"/>
            <a:ext cx="6762415" cy="1115800"/>
          </a:xfrm>
          <a:prstGeom prst="rect">
            <a:avLst/>
          </a:prstGeom>
          <a:noFill/>
        </p:spPr>
      </p:pic>
      <p:pic>
        <p:nvPicPr>
          <p:cNvPr id="5" name="Image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993" y="7376340"/>
            <a:ext cx="6426427" cy="2556117"/>
          </a:xfrm>
          <a:prstGeom prst="rect">
            <a:avLst/>
          </a:prstGeom>
          <a:noFill/>
        </p:spPr>
      </p:pic>
      <p:sp>
        <p:nvSpPr>
          <p:cNvPr id="6" name="Text Box6"/>
          <p:cNvSpPr txBox="1"/>
          <p:nvPr/>
        </p:nvSpPr>
        <p:spPr>
          <a:xfrm>
            <a:off x="725034" y="92819"/>
            <a:ext cx="22284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104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17</a:t>
            </a:r>
            <a:r>
              <a:rPr lang="en-US" altLang="zh-CN" sz="1104" spc="45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</a:t>
            </a:r>
            <a:r>
              <a:rPr lang="en-US" altLang="zh-CN" sz="1200" spc="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-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Dep.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Of</a:t>
            </a:r>
            <a:r>
              <a:rPr lang="en-US" altLang="zh-CN" sz="1200" spc="-6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Engineering</a:t>
            </a:r>
            <a:r>
              <a:rPr lang="en-US" altLang="zh-CN" sz="1200" spc="-1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Mechanics</a:t>
            </a:r>
          </a:p>
        </p:txBody>
      </p:sp>
      <p:sp>
        <p:nvSpPr>
          <p:cNvPr id="7" name="Text Box7"/>
          <p:cNvSpPr txBox="1"/>
          <p:nvPr/>
        </p:nvSpPr>
        <p:spPr>
          <a:xfrm>
            <a:off x="3372322" y="92819"/>
            <a:ext cx="30467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200" spc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Class: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2</a:t>
            </a:r>
            <a:r>
              <a:rPr lang="en-US" altLang="zh-CN" sz="1200" spc="64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-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AMTHMATICS</a:t>
            </a:r>
            <a:r>
              <a:rPr lang="en-US" altLang="zh-CN" sz="1200" spc="7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 T</a:t>
            </a:r>
            <a:r>
              <a:rPr lang="en-US" altLang="zh-CN" sz="1200" spc="-29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104" spc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he</a:t>
            </a:r>
            <a:r>
              <a:rPr lang="en-US" altLang="zh-CN" sz="1104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104" spc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Partial Derivatives</a:t>
            </a:r>
          </a:p>
        </p:txBody>
      </p:sp>
      <p:sp>
        <p:nvSpPr>
          <p:cNvPr id="8" name="Text Box8"/>
          <p:cNvSpPr txBox="1"/>
          <p:nvPr/>
        </p:nvSpPr>
        <p:spPr>
          <a:xfrm>
            <a:off x="3861898" y="79716"/>
            <a:ext cx="79967" cy="11304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804" spc="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47" y="408342"/>
            <a:ext cx="6056420" cy="3708117"/>
          </a:xfrm>
          <a:prstGeom prst="rect">
            <a:avLst/>
          </a:prstGeom>
          <a:noFill/>
        </p:spPr>
      </p:pic>
      <p:pic>
        <p:nvPicPr>
          <p:cNvPr id="3" name="Image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099" y="4059432"/>
            <a:ext cx="7187510" cy="3960108"/>
          </a:xfrm>
          <a:prstGeom prst="rect">
            <a:avLst/>
          </a:prstGeom>
          <a:noFill/>
        </p:spPr>
      </p:pic>
      <p:sp>
        <p:nvSpPr>
          <p:cNvPr id="4" name="Text Box4"/>
          <p:cNvSpPr txBox="1"/>
          <p:nvPr/>
        </p:nvSpPr>
        <p:spPr>
          <a:xfrm>
            <a:off x="725034" y="92819"/>
            <a:ext cx="22284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104" u="sng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18</a:t>
            </a:r>
            <a:r>
              <a:rPr lang="en-US" altLang="zh-CN" sz="1104" u="sng" spc="45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200" u="sng" spc="-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 Dep. Of Engineering Mechanics</a:t>
            </a:r>
          </a:p>
        </p:txBody>
      </p:sp>
      <p:sp>
        <p:nvSpPr>
          <p:cNvPr id="5" name="Text Box5"/>
          <p:cNvSpPr txBox="1"/>
          <p:nvPr/>
        </p:nvSpPr>
        <p:spPr>
          <a:xfrm>
            <a:off x="3372322" y="92819"/>
            <a:ext cx="30467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200" u="sng" spc="27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Class: 2 AMTHMATICS / T</a:t>
            </a:r>
            <a:r>
              <a:rPr lang="en-US" altLang="zh-CN" sz="1200" u="sng" spc="-29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104" u="sng" spc="-2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he Partial Derivatives</a:t>
            </a:r>
          </a:p>
        </p:txBody>
      </p:sp>
      <p:sp>
        <p:nvSpPr>
          <p:cNvPr id="6" name="Text Box6"/>
          <p:cNvSpPr txBox="1"/>
          <p:nvPr/>
        </p:nvSpPr>
        <p:spPr>
          <a:xfrm>
            <a:off x="3861898" y="79716"/>
            <a:ext cx="79967" cy="11304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804" spc="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29" y="834342"/>
            <a:ext cx="7188650" cy="7308274"/>
          </a:xfrm>
          <a:prstGeom prst="rect">
            <a:avLst/>
          </a:prstGeom>
          <a:noFill/>
        </p:spPr>
      </p:pic>
      <p:sp>
        <p:nvSpPr>
          <p:cNvPr id="3" name="Text Box3"/>
          <p:cNvSpPr txBox="1"/>
          <p:nvPr/>
        </p:nvSpPr>
        <p:spPr>
          <a:xfrm>
            <a:off x="725034" y="92819"/>
            <a:ext cx="22284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104" u="sng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19</a:t>
            </a:r>
            <a:r>
              <a:rPr lang="en-US" altLang="zh-CN" sz="1104" u="sng" spc="45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200" u="sng" spc="-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 Dep. Of Engineering Mechanics</a:t>
            </a:r>
          </a:p>
        </p:txBody>
      </p:sp>
      <p:sp>
        <p:nvSpPr>
          <p:cNvPr id="4" name="Text Box4"/>
          <p:cNvSpPr txBox="1"/>
          <p:nvPr/>
        </p:nvSpPr>
        <p:spPr>
          <a:xfrm>
            <a:off x="3372322" y="92819"/>
            <a:ext cx="30467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200" u="sng" spc="27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Class: 2 AMTHMATICS / T</a:t>
            </a:r>
            <a:r>
              <a:rPr lang="en-US" altLang="zh-CN" sz="1200" u="sng" spc="-29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104" u="sng" spc="-2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he Partial Derivatives</a:t>
            </a:r>
          </a:p>
        </p:txBody>
      </p:sp>
      <p:sp>
        <p:nvSpPr>
          <p:cNvPr id="5" name="Text Box5"/>
          <p:cNvSpPr txBox="1"/>
          <p:nvPr/>
        </p:nvSpPr>
        <p:spPr>
          <a:xfrm>
            <a:off x="3861898" y="79716"/>
            <a:ext cx="79967" cy="11304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804" spc="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th2"/>
          <p:cNvSpPr/>
          <p:nvPr/>
        </p:nvSpPr>
        <p:spPr>
          <a:xfrm>
            <a:off x="693047" y="245388"/>
            <a:ext cx="5726906" cy="7619"/>
          </a:xfrm>
          <a:custGeom>
            <a:avLst/>
            <a:gdLst/>
            <a:ahLst/>
            <a:cxnLst/>
            <a:rect l="l" t="t" r="r" b="b"/>
            <a:pathLst>
              <a:path w="5726906" h="7619">
                <a:moveTo>
                  <a:pt x="0" y="7619"/>
                </a:moveTo>
                <a:lnTo>
                  <a:pt x="5726906" y="7619"/>
                </a:lnTo>
                <a:lnTo>
                  <a:pt x="5726906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0" cap="sq">
            <a:solidFill>
              <a:srgbClr val="000000">
                <a:alpha val="100000"/>
              </a:srgbClr>
            </a:solidFill>
            <a:prstDash val="solid"/>
            <a:miter lim="10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ajor">
            <a:schemeClr val="accen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3" name="Image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06" y="368970"/>
            <a:ext cx="6545107" cy="5436116"/>
          </a:xfrm>
          <a:prstGeom prst="rect">
            <a:avLst/>
          </a:prstGeom>
          <a:noFill/>
        </p:spPr>
      </p:pic>
      <p:pic>
        <p:nvPicPr>
          <p:cNvPr id="4" name="Imag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87" y="5697837"/>
            <a:ext cx="5712055" cy="4607997"/>
          </a:xfrm>
          <a:prstGeom prst="rect">
            <a:avLst/>
          </a:prstGeom>
          <a:noFill/>
        </p:spPr>
      </p:pic>
      <p:sp>
        <p:nvSpPr>
          <p:cNvPr id="5" name="Text Box5"/>
          <p:cNvSpPr txBox="1"/>
          <p:nvPr/>
        </p:nvSpPr>
        <p:spPr>
          <a:xfrm>
            <a:off x="725034" y="92819"/>
            <a:ext cx="22284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104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20</a:t>
            </a:r>
            <a:r>
              <a:rPr lang="en-US" altLang="zh-CN" sz="1104" spc="45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</a:t>
            </a:r>
            <a:r>
              <a:rPr lang="en-US" altLang="zh-CN" sz="1200" spc="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-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Dep.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Of</a:t>
            </a:r>
            <a:r>
              <a:rPr lang="en-US" altLang="zh-CN" sz="1200" spc="-6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Engineering</a:t>
            </a:r>
            <a:r>
              <a:rPr lang="en-US" altLang="zh-CN" sz="1200" spc="-1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Mechanics</a:t>
            </a:r>
          </a:p>
        </p:txBody>
      </p:sp>
      <p:sp>
        <p:nvSpPr>
          <p:cNvPr id="6" name="Text Box6"/>
          <p:cNvSpPr txBox="1"/>
          <p:nvPr/>
        </p:nvSpPr>
        <p:spPr>
          <a:xfrm>
            <a:off x="3372322" y="92819"/>
            <a:ext cx="30467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200" spc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Class: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2</a:t>
            </a:r>
            <a:r>
              <a:rPr lang="en-US" altLang="zh-CN" sz="1200" spc="64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-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AMTHMATICS</a:t>
            </a:r>
            <a:r>
              <a:rPr lang="en-US" altLang="zh-CN" sz="1200" spc="7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 T</a:t>
            </a:r>
            <a:r>
              <a:rPr lang="en-US" altLang="zh-CN" sz="1200" spc="-29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104" spc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he</a:t>
            </a:r>
            <a:r>
              <a:rPr lang="en-US" altLang="zh-CN" sz="1104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104" spc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Partial Derivatives</a:t>
            </a:r>
          </a:p>
        </p:txBody>
      </p:sp>
      <p:sp>
        <p:nvSpPr>
          <p:cNvPr id="7" name="Text Box7"/>
          <p:cNvSpPr txBox="1"/>
          <p:nvPr/>
        </p:nvSpPr>
        <p:spPr>
          <a:xfrm>
            <a:off x="3861898" y="79716"/>
            <a:ext cx="79967" cy="11304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804" spc="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th2"/>
          <p:cNvSpPr/>
          <p:nvPr/>
        </p:nvSpPr>
        <p:spPr>
          <a:xfrm>
            <a:off x="693047" y="245388"/>
            <a:ext cx="5726906" cy="7619"/>
          </a:xfrm>
          <a:custGeom>
            <a:avLst/>
            <a:gdLst/>
            <a:ahLst/>
            <a:cxnLst/>
            <a:rect l="l" t="t" r="r" b="b"/>
            <a:pathLst>
              <a:path w="5726906" h="7619">
                <a:moveTo>
                  <a:pt x="0" y="7619"/>
                </a:moveTo>
                <a:lnTo>
                  <a:pt x="5726906" y="7619"/>
                </a:lnTo>
                <a:lnTo>
                  <a:pt x="5726906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0" cap="sq">
            <a:solidFill>
              <a:srgbClr val="000000">
                <a:alpha val="100000"/>
              </a:srgbClr>
            </a:solidFill>
            <a:prstDash val="solid"/>
            <a:miter lim="10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ajor">
            <a:schemeClr val="accen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3" name="Image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25" y="413423"/>
            <a:ext cx="5945863" cy="7272075"/>
          </a:xfrm>
          <a:prstGeom prst="rect">
            <a:avLst/>
          </a:prstGeom>
          <a:noFill/>
        </p:spPr>
      </p:pic>
      <p:sp>
        <p:nvSpPr>
          <p:cNvPr id="4" name="Text Box4"/>
          <p:cNvSpPr txBox="1"/>
          <p:nvPr/>
        </p:nvSpPr>
        <p:spPr>
          <a:xfrm>
            <a:off x="725034" y="92819"/>
            <a:ext cx="22284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104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21</a:t>
            </a:r>
            <a:r>
              <a:rPr lang="en-US" altLang="zh-CN" sz="1104" spc="45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</a:t>
            </a:r>
            <a:r>
              <a:rPr lang="en-US" altLang="zh-CN" sz="1200" spc="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-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Dep.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Of</a:t>
            </a:r>
            <a:r>
              <a:rPr lang="en-US" altLang="zh-CN" sz="1200" spc="-6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Engineering</a:t>
            </a:r>
            <a:r>
              <a:rPr lang="en-US" altLang="zh-CN" sz="1200" spc="-1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Mechanics</a:t>
            </a:r>
          </a:p>
        </p:txBody>
      </p:sp>
      <p:sp>
        <p:nvSpPr>
          <p:cNvPr id="5" name="Text Box5"/>
          <p:cNvSpPr txBox="1"/>
          <p:nvPr/>
        </p:nvSpPr>
        <p:spPr>
          <a:xfrm>
            <a:off x="3372322" y="92819"/>
            <a:ext cx="3046713" cy="170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1200" spc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Class: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2</a:t>
            </a:r>
            <a:r>
              <a:rPr lang="en-US" altLang="zh-CN" sz="1200" spc="64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-2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AMTHMATICS</a:t>
            </a:r>
            <a:r>
              <a:rPr lang="en-US" altLang="zh-CN" sz="1200" spc="7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200" spc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 T</a:t>
            </a:r>
            <a:r>
              <a:rPr lang="en-US" altLang="zh-CN" sz="1200" spc="-298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altLang="zh-CN" sz="1104" spc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he</a:t>
            </a:r>
            <a:r>
              <a:rPr lang="en-US" altLang="zh-CN" sz="1104" spc="3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altLang="zh-CN" sz="1104" spc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Partial Derivatives</a:t>
            </a:r>
          </a:p>
        </p:txBody>
      </p:sp>
      <p:sp>
        <p:nvSpPr>
          <p:cNvPr id="6" name="Text Box6"/>
          <p:cNvSpPr txBox="1"/>
          <p:nvPr/>
        </p:nvSpPr>
        <p:spPr>
          <a:xfrm>
            <a:off x="3861898" y="79716"/>
            <a:ext cx="79967" cy="11304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r>
              <a:rPr lang="en-US" altLang="zh-CN" sz="804" spc="3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宋体</vt:lpstr>
      <vt:lpstr>Arial</vt:lpstr>
      <vt:lpstr>Calibri</vt:lpstr>
      <vt:lpstr>Times New Roman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ws</dc:creator>
  <cp:lastModifiedBy>lenovo</cp:lastModifiedBy>
  <cp:revision>2</cp:revision>
  <dcterms:created xsi:type="dcterms:W3CDTF">2017-10-23T09:06:44Z</dcterms:created>
  <dcterms:modified xsi:type="dcterms:W3CDTF">2018-11-27T16:39:34Z</dcterms:modified>
</cp:coreProperties>
</file>