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</p:sldIdLst>
  <p:sldSz cx="755650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46" d="100"/>
          <a:sy n="46" d="100"/>
        </p:scale>
        <p:origin x="2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8" y="482011"/>
            <a:ext cx="7014374" cy="2951758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74" y="3342968"/>
            <a:ext cx="6979977" cy="7157512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22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1" y="427395"/>
            <a:ext cx="7373209" cy="2159840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1" y="2397478"/>
            <a:ext cx="7482501" cy="5724054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23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53" y="409613"/>
            <a:ext cx="6943799" cy="7119026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4007"/>
            <a:ext cx="7560563" cy="4006527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906" y="1287267"/>
            <a:ext cx="1450195" cy="3383474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24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4" y="465497"/>
            <a:ext cx="3514104" cy="503603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1" y="1123421"/>
            <a:ext cx="7410400" cy="2302728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26" y="3574755"/>
            <a:ext cx="4987781" cy="3024155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75" y="7394122"/>
            <a:ext cx="6664550" cy="2663442"/>
          </a:xfrm>
          <a:prstGeom prst="rect">
            <a:avLst/>
          </a:prstGeom>
          <a:noFill/>
        </p:spPr>
      </p:pic>
      <p:pic>
        <p:nvPicPr>
          <p:cNvPr id="7" name="Imag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137" y="6043995"/>
            <a:ext cx="1838607" cy="1426726"/>
          </a:xfrm>
          <a:prstGeom prst="rect">
            <a:avLst/>
          </a:prstGeom>
          <a:noFill/>
        </p:spPr>
      </p:pic>
      <p:sp>
        <p:nvSpPr>
          <p:cNvPr id="8" name="Text Box8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25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9" name="Text Box9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10" name="Text Box10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80" y="547422"/>
            <a:ext cx="7394283" cy="259167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120" y="2841895"/>
            <a:ext cx="1882652" cy="1740699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49" y="4468931"/>
            <a:ext cx="7274457" cy="6192219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u="sng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26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Dep. Of Engineering 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u="sng" spc="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 Partial 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9" y="383575"/>
            <a:ext cx="7381969" cy="1259961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0" y="1648615"/>
            <a:ext cx="6750230" cy="1620039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00" y="3267423"/>
            <a:ext cx="7015516" cy="6770379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27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2" y="465497"/>
            <a:ext cx="7035825" cy="4572308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069" y="958940"/>
            <a:ext cx="1949672" cy="2339561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28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Custom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lenovo</cp:lastModifiedBy>
  <cp:revision>2</cp:revision>
  <dcterms:created xsi:type="dcterms:W3CDTF">2017-10-23T09:06:44Z</dcterms:created>
  <dcterms:modified xsi:type="dcterms:W3CDTF">2018-11-27T16:40:31Z</dcterms:modified>
</cp:coreProperties>
</file>