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5151100" cy="20104100"/>
  <p:notesSz cx="151511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55846" y="6232271"/>
            <a:ext cx="11966258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1692" y="11258296"/>
            <a:ext cx="985456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532" y="1099442"/>
            <a:ext cx="338926" cy="15111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231706" y="454656"/>
            <a:ext cx="12126938" cy="18211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042312" y="3810851"/>
            <a:ext cx="925846" cy="206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298574" y="4025779"/>
            <a:ext cx="90931" cy="148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5059090" y="3695120"/>
            <a:ext cx="1132508" cy="305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042067" y="15053274"/>
            <a:ext cx="4224175" cy="388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4290307" y="3678587"/>
            <a:ext cx="99197" cy="1487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529790" y="5522014"/>
            <a:ext cx="6637990" cy="388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6191599" y="8539282"/>
            <a:ext cx="289327" cy="2521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03897" y="4623943"/>
            <a:ext cx="612390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250144" y="4623943"/>
            <a:ext cx="612390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5701" y="2810804"/>
            <a:ext cx="7106547" cy="1308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3897" y="4623943"/>
            <a:ext cx="1267015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786503" y="18696814"/>
            <a:ext cx="450494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03897" y="18696814"/>
            <a:ext cx="323792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136124" y="18696814"/>
            <a:ext cx="323792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image" Target="../media/image28.png"/><Relationship Id="rId21" Type="http://schemas.openxmlformats.org/officeDocument/2006/relationships/image" Target="../media/image29.jpg"/><Relationship Id="rId22" Type="http://schemas.openxmlformats.org/officeDocument/2006/relationships/image" Target="../media/image30.jpg"/><Relationship Id="rId23" Type="http://schemas.openxmlformats.org/officeDocument/2006/relationships/image" Target="../media/image31.jpg"/><Relationship Id="rId24" Type="http://schemas.openxmlformats.org/officeDocument/2006/relationships/image" Target="../media/image32.png"/><Relationship Id="rId25" Type="http://schemas.openxmlformats.org/officeDocument/2006/relationships/image" Target="../media/image33.jpg"/><Relationship Id="rId26" Type="http://schemas.openxmlformats.org/officeDocument/2006/relationships/image" Target="../media/image34.jpg"/><Relationship Id="rId27" Type="http://schemas.openxmlformats.org/officeDocument/2006/relationships/image" Target="../media/image35.jpg"/><Relationship Id="rId28" Type="http://schemas.openxmlformats.org/officeDocument/2006/relationships/image" Target="../media/image36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jpg"/><Relationship Id="rId3" Type="http://schemas.openxmlformats.org/officeDocument/2006/relationships/image" Target="../media/image102.jpg"/><Relationship Id="rId4" Type="http://schemas.openxmlformats.org/officeDocument/2006/relationships/image" Target="../media/image103.jp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jpg"/><Relationship Id="rId6" Type="http://schemas.openxmlformats.org/officeDocument/2006/relationships/image" Target="../media/image41.png"/><Relationship Id="rId7" Type="http://schemas.openxmlformats.org/officeDocument/2006/relationships/image" Target="../media/image42.jpg"/><Relationship Id="rId8" Type="http://schemas.openxmlformats.org/officeDocument/2006/relationships/image" Target="../media/image4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4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2.jpg"/><Relationship Id="rId6" Type="http://schemas.openxmlformats.org/officeDocument/2006/relationships/image" Target="../media/image5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Relationship Id="rId7" Type="http://schemas.openxmlformats.org/officeDocument/2006/relationships/image" Target="../media/image59.jpg"/><Relationship Id="rId8" Type="http://schemas.openxmlformats.org/officeDocument/2006/relationships/image" Target="../media/image60.jpg"/><Relationship Id="rId9" Type="http://schemas.openxmlformats.org/officeDocument/2006/relationships/image" Target="../media/image61.png"/><Relationship Id="rId10" Type="http://schemas.openxmlformats.org/officeDocument/2006/relationships/image" Target="../media/image62.jpg"/><Relationship Id="rId11" Type="http://schemas.openxmlformats.org/officeDocument/2006/relationships/image" Target="../media/image63.jpg"/><Relationship Id="rId12" Type="http://schemas.openxmlformats.org/officeDocument/2006/relationships/image" Target="../media/image64.jpg"/><Relationship Id="rId13" Type="http://schemas.openxmlformats.org/officeDocument/2006/relationships/image" Target="../media/image65.jpg"/><Relationship Id="rId14" Type="http://schemas.openxmlformats.org/officeDocument/2006/relationships/image" Target="../media/image66.png"/><Relationship Id="rId15" Type="http://schemas.openxmlformats.org/officeDocument/2006/relationships/image" Target="../media/image67.jpg"/><Relationship Id="rId16" Type="http://schemas.openxmlformats.org/officeDocument/2006/relationships/image" Target="../media/image68.jpg"/><Relationship Id="rId17" Type="http://schemas.openxmlformats.org/officeDocument/2006/relationships/image" Target="../media/image69.jpg"/><Relationship Id="rId18" Type="http://schemas.openxmlformats.org/officeDocument/2006/relationships/image" Target="../media/image70.jpg"/><Relationship Id="rId19" Type="http://schemas.openxmlformats.org/officeDocument/2006/relationships/image" Target="../media/image71.jpg"/><Relationship Id="rId20" Type="http://schemas.openxmlformats.org/officeDocument/2006/relationships/image" Target="../media/image72.jpg"/><Relationship Id="rId21" Type="http://schemas.openxmlformats.org/officeDocument/2006/relationships/image" Target="../media/image73.jpg"/><Relationship Id="rId22" Type="http://schemas.openxmlformats.org/officeDocument/2006/relationships/image" Target="../media/image74.jpg"/><Relationship Id="rId23" Type="http://schemas.openxmlformats.org/officeDocument/2006/relationships/image" Target="../media/image75.jpg"/><Relationship Id="rId24" Type="http://schemas.openxmlformats.org/officeDocument/2006/relationships/image" Target="../media/image76.jpg"/><Relationship Id="rId25" Type="http://schemas.openxmlformats.org/officeDocument/2006/relationships/image" Target="../media/image77.jpg"/><Relationship Id="rId26" Type="http://schemas.openxmlformats.org/officeDocument/2006/relationships/image" Target="../media/image78.jpg"/><Relationship Id="rId27" Type="http://schemas.openxmlformats.org/officeDocument/2006/relationships/image" Target="../media/image79.jpg"/><Relationship Id="rId28" Type="http://schemas.openxmlformats.org/officeDocument/2006/relationships/image" Target="../media/image8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Relationship Id="rId4" Type="http://schemas.openxmlformats.org/officeDocument/2006/relationships/image" Target="../media/image83.jpg"/><Relationship Id="rId5" Type="http://schemas.openxmlformats.org/officeDocument/2006/relationships/image" Target="../media/image84.jpg"/><Relationship Id="rId6" Type="http://schemas.openxmlformats.org/officeDocument/2006/relationships/image" Target="../media/image8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Relationship Id="rId3" Type="http://schemas.openxmlformats.org/officeDocument/2006/relationships/image" Target="../media/image87.png"/><Relationship Id="rId4" Type="http://schemas.openxmlformats.org/officeDocument/2006/relationships/image" Target="../media/image88.jpg"/><Relationship Id="rId5" Type="http://schemas.openxmlformats.org/officeDocument/2006/relationships/image" Target="../media/image89.jpg"/><Relationship Id="rId6" Type="http://schemas.openxmlformats.org/officeDocument/2006/relationships/image" Target="../media/image90.jpg"/><Relationship Id="rId7" Type="http://schemas.openxmlformats.org/officeDocument/2006/relationships/image" Target="../media/image9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jp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jp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78257" y="13140960"/>
            <a:ext cx="1832404" cy="1172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9665" y="11015371"/>
            <a:ext cx="554956" cy="324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36434" y="94237"/>
            <a:ext cx="1863817" cy="41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04961" y="115179"/>
            <a:ext cx="376951" cy="31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1549" y="10638419"/>
            <a:ext cx="460718" cy="3141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4734" y="6177822"/>
            <a:ext cx="240830" cy="3141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391215" y="19581254"/>
            <a:ext cx="347345" cy="388620"/>
          </a:xfrm>
          <a:custGeom>
            <a:avLst/>
            <a:gdLst/>
            <a:ahLst/>
            <a:cxnLst/>
            <a:rect l="l" t="t" r="r" b="b"/>
            <a:pathLst>
              <a:path w="347344" h="388619">
                <a:moveTo>
                  <a:pt x="0" y="0"/>
                </a:moveTo>
                <a:lnTo>
                  <a:pt x="346935" y="0"/>
                </a:lnTo>
                <a:lnTo>
                  <a:pt x="346935" y="388469"/>
                </a:lnTo>
                <a:lnTo>
                  <a:pt x="0" y="388469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3432" y="1015675"/>
            <a:ext cx="12921072" cy="2827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67510" y="1006772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 h="0">
                <a:moveTo>
                  <a:pt x="0" y="0"/>
                </a:moveTo>
                <a:lnTo>
                  <a:pt x="2638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4063" y="942034"/>
            <a:ext cx="0" cy="11708130"/>
          </a:xfrm>
          <a:custGeom>
            <a:avLst/>
            <a:gdLst/>
            <a:ahLst/>
            <a:cxnLst/>
            <a:rect l="l" t="t" r="r" b="b"/>
            <a:pathLst>
              <a:path w="0" h="11708130">
                <a:moveTo>
                  <a:pt x="0" y="11707843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27368" y="15117516"/>
            <a:ext cx="0" cy="2443480"/>
          </a:xfrm>
          <a:custGeom>
            <a:avLst/>
            <a:gdLst/>
            <a:ahLst/>
            <a:cxnLst/>
            <a:rect l="l" t="t" r="r" b="b"/>
            <a:pathLst>
              <a:path w="0" h="2443480">
                <a:moveTo>
                  <a:pt x="0" y="2443206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78675" y="13485452"/>
            <a:ext cx="0" cy="2558415"/>
          </a:xfrm>
          <a:custGeom>
            <a:avLst/>
            <a:gdLst/>
            <a:ahLst/>
            <a:cxnLst/>
            <a:rect l="l" t="t" r="r" b="b"/>
            <a:pathLst>
              <a:path w="0" h="2558415">
                <a:moveTo>
                  <a:pt x="0" y="2558036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29983" y="11819187"/>
            <a:ext cx="0" cy="2694940"/>
          </a:xfrm>
          <a:custGeom>
            <a:avLst/>
            <a:gdLst/>
            <a:ahLst/>
            <a:cxnLst/>
            <a:rect l="l" t="t" r="r" b="b"/>
            <a:pathLst>
              <a:path w="0" h="2694940">
                <a:moveTo>
                  <a:pt x="0" y="2694856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868607" y="16060593"/>
            <a:ext cx="0" cy="2829560"/>
          </a:xfrm>
          <a:custGeom>
            <a:avLst/>
            <a:gdLst/>
            <a:ahLst/>
            <a:cxnLst/>
            <a:rect l="l" t="t" r="r" b="b"/>
            <a:pathLst>
              <a:path w="0" h="2829559">
                <a:moveTo>
                  <a:pt x="0" y="2829232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63844" y="16710485"/>
            <a:ext cx="0" cy="2192020"/>
          </a:xfrm>
          <a:custGeom>
            <a:avLst/>
            <a:gdLst/>
            <a:ahLst/>
            <a:cxnLst/>
            <a:rect l="l" t="t" r="r" b="b"/>
            <a:pathLst>
              <a:path w="0" h="2192019">
                <a:moveTo>
                  <a:pt x="0" y="2191555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922355" y="12669422"/>
            <a:ext cx="0" cy="5016500"/>
          </a:xfrm>
          <a:custGeom>
            <a:avLst/>
            <a:gdLst/>
            <a:ahLst/>
            <a:cxnLst/>
            <a:rect l="l" t="t" r="r" b="b"/>
            <a:pathLst>
              <a:path w="0" h="5016500">
                <a:moveTo>
                  <a:pt x="0" y="5015902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15495" y="6962092"/>
            <a:ext cx="0" cy="6064250"/>
          </a:xfrm>
          <a:custGeom>
            <a:avLst/>
            <a:gdLst/>
            <a:ahLst/>
            <a:cxnLst/>
            <a:rect l="l" t="t" r="r" b="b"/>
            <a:pathLst>
              <a:path w="0" h="6064250">
                <a:moveTo>
                  <a:pt x="0" y="6064037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76575" y="2564319"/>
            <a:ext cx="0" cy="6838950"/>
          </a:xfrm>
          <a:custGeom>
            <a:avLst/>
            <a:gdLst/>
            <a:ahLst/>
            <a:cxnLst/>
            <a:rect l="l" t="t" r="r" b="b"/>
            <a:pathLst>
              <a:path w="0" h="6838950">
                <a:moveTo>
                  <a:pt x="0" y="6838533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30948" y="943255"/>
            <a:ext cx="789305" cy="0"/>
          </a:xfrm>
          <a:custGeom>
            <a:avLst/>
            <a:gdLst/>
            <a:ahLst/>
            <a:cxnLst/>
            <a:rect l="l" t="t" r="r" b="b"/>
            <a:pathLst>
              <a:path w="789304" h="0">
                <a:moveTo>
                  <a:pt x="0" y="0"/>
                </a:moveTo>
                <a:lnTo>
                  <a:pt x="7891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194537" y="5139456"/>
            <a:ext cx="0" cy="7972425"/>
          </a:xfrm>
          <a:custGeom>
            <a:avLst/>
            <a:gdLst/>
            <a:ahLst/>
            <a:cxnLst/>
            <a:rect l="l" t="t" r="r" b="b"/>
            <a:pathLst>
              <a:path w="0" h="7972425">
                <a:moveTo>
                  <a:pt x="0" y="7972181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003967" y="10375250"/>
            <a:ext cx="0" cy="9521190"/>
          </a:xfrm>
          <a:custGeom>
            <a:avLst/>
            <a:gdLst/>
            <a:ahLst/>
            <a:cxnLst/>
            <a:rect l="l" t="t" r="r" b="b"/>
            <a:pathLst>
              <a:path w="0" h="9521190">
                <a:moveTo>
                  <a:pt x="0" y="9521174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193550" y="3810355"/>
            <a:ext cx="0" cy="3625850"/>
          </a:xfrm>
          <a:custGeom>
            <a:avLst/>
            <a:gdLst/>
            <a:ahLst/>
            <a:cxnLst/>
            <a:rect l="l" t="t" r="r" b="b"/>
            <a:pathLst>
              <a:path w="0" h="3625850">
                <a:moveTo>
                  <a:pt x="0" y="3625717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328910" y="2092784"/>
            <a:ext cx="0" cy="6315710"/>
          </a:xfrm>
          <a:custGeom>
            <a:avLst/>
            <a:gdLst/>
            <a:ahLst/>
            <a:cxnLst/>
            <a:rect l="l" t="t" r="r" b="b"/>
            <a:pathLst>
              <a:path w="0" h="6315709">
                <a:moveTo>
                  <a:pt x="0" y="6315687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584957" y="19968502"/>
            <a:ext cx="379095" cy="0"/>
          </a:xfrm>
          <a:custGeom>
            <a:avLst/>
            <a:gdLst/>
            <a:ahLst/>
            <a:cxnLst/>
            <a:rect l="l" t="t" r="r" b="b"/>
            <a:pathLst>
              <a:path w="379095" h="0">
                <a:moveTo>
                  <a:pt x="0" y="0"/>
                </a:moveTo>
                <a:lnTo>
                  <a:pt x="378696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277603" y="2207608"/>
            <a:ext cx="0" cy="7804150"/>
          </a:xfrm>
          <a:custGeom>
            <a:avLst/>
            <a:gdLst/>
            <a:ahLst/>
            <a:cxnLst/>
            <a:rect l="l" t="t" r="r" b="b"/>
            <a:pathLst>
              <a:path w="0" h="7804150">
                <a:moveTo>
                  <a:pt x="0" y="7803600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402206" y="2019488"/>
            <a:ext cx="0" cy="3186430"/>
          </a:xfrm>
          <a:custGeom>
            <a:avLst/>
            <a:gdLst/>
            <a:ahLst/>
            <a:cxnLst/>
            <a:rect l="l" t="t" r="r" b="b"/>
            <a:pathLst>
              <a:path w="0" h="3186429">
                <a:moveTo>
                  <a:pt x="0" y="3185940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131010" y="6133844"/>
            <a:ext cx="0" cy="9951720"/>
          </a:xfrm>
          <a:custGeom>
            <a:avLst/>
            <a:gdLst/>
            <a:ahLst/>
            <a:cxnLst/>
            <a:rect l="l" t="t" r="r" b="b"/>
            <a:pathLst>
              <a:path w="0" h="9951719">
                <a:moveTo>
                  <a:pt x="0" y="9951178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584957" y="19968502"/>
            <a:ext cx="379095" cy="0"/>
          </a:xfrm>
          <a:custGeom>
            <a:avLst/>
            <a:gdLst/>
            <a:ahLst/>
            <a:cxnLst/>
            <a:rect l="l" t="t" r="r" b="b"/>
            <a:pathLst>
              <a:path w="379095" h="0">
                <a:moveTo>
                  <a:pt x="0" y="0"/>
                </a:moveTo>
                <a:lnTo>
                  <a:pt x="378696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068947" y="7873403"/>
            <a:ext cx="0" cy="3750945"/>
          </a:xfrm>
          <a:custGeom>
            <a:avLst/>
            <a:gdLst/>
            <a:ahLst/>
            <a:cxnLst/>
            <a:rect l="l" t="t" r="r" b="b"/>
            <a:pathLst>
              <a:path w="0" h="3750945">
                <a:moveTo>
                  <a:pt x="0" y="3750321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796297" y="17726860"/>
            <a:ext cx="0" cy="2367915"/>
          </a:xfrm>
          <a:custGeom>
            <a:avLst/>
            <a:gdLst/>
            <a:ahLst/>
            <a:cxnLst/>
            <a:rect l="l" t="t" r="r" b="b"/>
            <a:pathLst>
              <a:path w="0" h="2367915">
                <a:moveTo>
                  <a:pt x="0" y="2367466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024969" y="10343489"/>
            <a:ext cx="0" cy="3804285"/>
          </a:xfrm>
          <a:custGeom>
            <a:avLst/>
            <a:gdLst/>
            <a:ahLst/>
            <a:cxnLst/>
            <a:rect l="l" t="t" r="r" b="b"/>
            <a:pathLst>
              <a:path w="0" h="3804284">
                <a:moveTo>
                  <a:pt x="0" y="3804071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930671" y="12825787"/>
            <a:ext cx="0" cy="7070725"/>
          </a:xfrm>
          <a:custGeom>
            <a:avLst/>
            <a:gdLst/>
            <a:ahLst/>
            <a:cxnLst/>
            <a:rect l="l" t="t" r="r" b="b"/>
            <a:pathLst>
              <a:path w="0" h="7070725">
                <a:moveTo>
                  <a:pt x="0" y="7070638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496744" y="14324696"/>
            <a:ext cx="2275205" cy="0"/>
          </a:xfrm>
          <a:custGeom>
            <a:avLst/>
            <a:gdLst/>
            <a:ahLst/>
            <a:cxnLst/>
            <a:rect l="l" t="t" r="r" b="b"/>
            <a:pathLst>
              <a:path w="2275204" h="0">
                <a:moveTo>
                  <a:pt x="0" y="0"/>
                </a:moveTo>
                <a:lnTo>
                  <a:pt x="2274624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557824" y="14092590"/>
            <a:ext cx="1659255" cy="0"/>
          </a:xfrm>
          <a:custGeom>
            <a:avLst/>
            <a:gdLst/>
            <a:ahLst/>
            <a:cxnLst/>
            <a:rect l="l" t="t" r="r" b="b"/>
            <a:pathLst>
              <a:path w="1659254" h="0">
                <a:moveTo>
                  <a:pt x="0" y="0"/>
                </a:moveTo>
                <a:lnTo>
                  <a:pt x="1658936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914532" y="13559970"/>
            <a:ext cx="2054860" cy="0"/>
          </a:xfrm>
          <a:custGeom>
            <a:avLst/>
            <a:gdLst/>
            <a:ahLst/>
            <a:cxnLst/>
            <a:rect l="l" t="t" r="r" b="b"/>
            <a:pathLst>
              <a:path w="2054859" h="0">
                <a:moveTo>
                  <a:pt x="0" y="0"/>
                </a:moveTo>
                <a:lnTo>
                  <a:pt x="2054736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21088" y="18878832"/>
            <a:ext cx="9917430" cy="0"/>
          </a:xfrm>
          <a:custGeom>
            <a:avLst/>
            <a:gdLst/>
            <a:ahLst/>
            <a:cxnLst/>
            <a:rect l="l" t="t" r="r" b="b"/>
            <a:pathLst>
              <a:path w="9917430" h="0">
                <a:moveTo>
                  <a:pt x="0" y="0"/>
                </a:moveTo>
                <a:lnTo>
                  <a:pt x="9916973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130024" y="7118453"/>
            <a:ext cx="0" cy="1595755"/>
          </a:xfrm>
          <a:custGeom>
            <a:avLst/>
            <a:gdLst/>
            <a:ahLst/>
            <a:cxnLst/>
            <a:rect l="l" t="t" r="r" b="b"/>
            <a:pathLst>
              <a:path w="0" h="1595754">
                <a:moveTo>
                  <a:pt x="0" y="1595413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956066" y="13183717"/>
            <a:ext cx="2045335" cy="0"/>
          </a:xfrm>
          <a:custGeom>
            <a:avLst/>
            <a:gdLst/>
            <a:ahLst/>
            <a:cxnLst/>
            <a:rect l="l" t="t" r="r" b="b"/>
            <a:pathLst>
              <a:path w="2045334" h="0">
                <a:moveTo>
                  <a:pt x="0" y="0"/>
                </a:moveTo>
                <a:lnTo>
                  <a:pt x="2044963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2879363" y="15276323"/>
            <a:ext cx="0" cy="4818380"/>
          </a:xfrm>
          <a:custGeom>
            <a:avLst/>
            <a:gdLst/>
            <a:ahLst/>
            <a:cxnLst/>
            <a:rect l="l" t="t" r="r" b="b"/>
            <a:pathLst>
              <a:path w="0" h="4818380">
                <a:moveTo>
                  <a:pt x="0" y="4818002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1307" y="1089848"/>
            <a:ext cx="13425805" cy="0"/>
          </a:xfrm>
          <a:custGeom>
            <a:avLst/>
            <a:gdLst/>
            <a:ahLst/>
            <a:cxnLst/>
            <a:rect l="l" t="t" r="r" b="b"/>
            <a:pathLst>
              <a:path w="13425805" h="0">
                <a:moveTo>
                  <a:pt x="0" y="0"/>
                </a:moveTo>
                <a:lnTo>
                  <a:pt x="13425417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772" y="20051571"/>
            <a:ext cx="12870815" cy="0"/>
          </a:xfrm>
          <a:custGeom>
            <a:avLst/>
            <a:gdLst/>
            <a:ahLst/>
            <a:cxnLst/>
            <a:rect l="l" t="t" r="r" b="b"/>
            <a:pathLst>
              <a:path w="12870815" h="0">
                <a:moveTo>
                  <a:pt x="0" y="0"/>
                </a:moveTo>
                <a:lnTo>
                  <a:pt x="12870809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1080" y="1016551"/>
            <a:ext cx="13489305" cy="0"/>
          </a:xfrm>
          <a:custGeom>
            <a:avLst/>
            <a:gdLst/>
            <a:ahLst/>
            <a:cxnLst/>
            <a:rect l="l" t="t" r="r" b="b"/>
            <a:pathLst>
              <a:path w="13489305" h="0">
                <a:moveTo>
                  <a:pt x="0" y="0"/>
                </a:moveTo>
                <a:lnTo>
                  <a:pt x="1348894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077263" y="7611988"/>
            <a:ext cx="0" cy="10557510"/>
          </a:xfrm>
          <a:custGeom>
            <a:avLst/>
            <a:gdLst/>
            <a:ahLst/>
            <a:cxnLst/>
            <a:rect l="l" t="t" r="r" b="b"/>
            <a:pathLst>
              <a:path w="0" h="10557510">
                <a:moveTo>
                  <a:pt x="0" y="10557093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266847" y="2669374"/>
            <a:ext cx="0" cy="2001520"/>
          </a:xfrm>
          <a:custGeom>
            <a:avLst/>
            <a:gdLst/>
            <a:ahLst/>
            <a:cxnLst/>
            <a:rect l="l" t="t" r="r" b="b"/>
            <a:pathLst>
              <a:path w="0" h="2001520">
                <a:moveTo>
                  <a:pt x="0" y="2000985"/>
                </a:moveTo>
                <a:lnTo>
                  <a:pt x="0" y="0"/>
                </a:lnTo>
              </a:path>
            </a:pathLst>
          </a:custGeom>
          <a:ln w="3175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350622" y="16051866"/>
            <a:ext cx="157063" cy="837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528627" y="16051866"/>
            <a:ext cx="83767" cy="837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633336" y="16051866"/>
            <a:ext cx="167534" cy="837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821812" y="16051866"/>
            <a:ext cx="83767" cy="732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926521" y="16051866"/>
            <a:ext cx="167534" cy="83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114996" y="16051866"/>
            <a:ext cx="167534" cy="837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303472" y="16072809"/>
            <a:ext cx="83767" cy="628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408181" y="16051866"/>
            <a:ext cx="167534" cy="837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596657" y="16051866"/>
            <a:ext cx="167534" cy="837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806075" y="16072809"/>
            <a:ext cx="62825" cy="628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900313" y="16072809"/>
            <a:ext cx="73296" cy="523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994551" y="16051866"/>
            <a:ext cx="167534" cy="837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779746" y="13800627"/>
            <a:ext cx="607311" cy="57589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936809" y="13161903"/>
            <a:ext cx="460718" cy="5549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392627" y="4334946"/>
            <a:ext cx="8554713" cy="2931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1172435" y="13287553"/>
            <a:ext cx="795787" cy="4188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0" y="6272060"/>
            <a:ext cx="9874044" cy="117483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26146" y="3926582"/>
            <a:ext cx="8889781" cy="3350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27199" y="4628131"/>
            <a:ext cx="12575533" cy="78531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602045" y="5497214"/>
            <a:ext cx="8292941" cy="2931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9454368" y="3131765"/>
            <a:ext cx="516890" cy="3797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00" spc="-200">
                <a:solidFill>
                  <a:srgbClr val="1F1F1F"/>
                </a:solidFill>
                <a:latin typeface="Cambria"/>
                <a:cs typeface="Cambria"/>
              </a:rPr>
              <a:t>l</a:t>
            </a:r>
            <a:r>
              <a:rPr dirty="0" sz="2300" spc="-155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dirty="0" sz="2300" spc="-105">
                <a:solidFill>
                  <a:srgbClr val="343434"/>
                </a:solidFill>
                <a:latin typeface="Cambria"/>
                <a:cs typeface="Cambria"/>
              </a:rPr>
              <a:t>-05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046690" y="13707795"/>
            <a:ext cx="899794" cy="618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850" spc="-370">
                <a:solidFill>
                  <a:srgbClr val="161616"/>
                </a:solidFill>
                <a:latin typeface="Cambria"/>
                <a:cs typeface="Cambria"/>
              </a:rPr>
              <a:t>* </a:t>
            </a:r>
            <a:r>
              <a:rPr dirty="0" u="sng" sz="3850" spc="-805">
                <a:solidFill>
                  <a:srgbClr val="080808"/>
                </a:solidFill>
                <a:uFill>
                  <a:solidFill>
                    <a:srgbClr val="231F28"/>
                  </a:solidFill>
                </a:uFill>
                <a:latin typeface="Cambria"/>
                <a:cs typeface="Cambria"/>
              </a:rPr>
              <a:t>*ñ</a:t>
            </a:r>
            <a:r>
              <a:rPr dirty="0" u="sng" sz="3850" spc="-770">
                <a:solidFill>
                  <a:srgbClr val="080808"/>
                </a:solidFill>
                <a:uFill>
                  <a:solidFill>
                    <a:srgbClr val="231F28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3850" spc="-545">
                <a:solidFill>
                  <a:srgbClr val="080808"/>
                </a:solidFill>
                <a:uFill>
                  <a:solidFill>
                    <a:srgbClr val="231F28"/>
                  </a:solidFill>
                </a:uFill>
                <a:latin typeface="Cambria"/>
                <a:cs typeface="Cambria"/>
              </a:rPr>
              <a:t>›</a:t>
            </a:r>
            <a:r>
              <a:rPr dirty="0" sz="3850" spc="-545">
                <a:solidFill>
                  <a:srgbClr val="080808"/>
                </a:solidFill>
                <a:latin typeface="Cambria"/>
                <a:cs typeface="Cambria"/>
              </a:rPr>
              <a:t>*</a:t>
            </a:r>
            <a:endParaRPr sz="38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40838" y="12745792"/>
            <a:ext cx="68849" cy="7143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318429" cy="370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8740" y="576615"/>
            <a:ext cx="12582274" cy="17978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67461" y="16341752"/>
            <a:ext cx="1165225" cy="0"/>
          </a:xfrm>
          <a:custGeom>
            <a:avLst/>
            <a:gdLst/>
            <a:ahLst/>
            <a:cxnLst/>
            <a:rect l="l" t="t" r="r" b="b"/>
            <a:pathLst>
              <a:path w="1165225" h="0">
                <a:moveTo>
                  <a:pt x="0" y="0"/>
                </a:moveTo>
                <a:lnTo>
                  <a:pt x="1164706" y="0"/>
                </a:lnTo>
              </a:path>
            </a:pathLst>
          </a:custGeom>
          <a:ln w="20081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49871" y="16222701"/>
            <a:ext cx="740133" cy="3012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72245" y="11127826"/>
            <a:ext cx="499160" cy="189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29299" y="4845294"/>
            <a:ext cx="438916" cy="189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896479" y="12383823"/>
            <a:ext cx="492759" cy="305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spc="-260">
                <a:latin typeface="Consolas"/>
                <a:cs typeface="Consolas"/>
              </a:rPr>
              <a:t>(O,O</a:t>
            </a:r>
            <a:r>
              <a:rPr dirty="0" sz="1800" spc="-254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9989" y="8018803"/>
            <a:ext cx="542290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spc="-305">
                <a:latin typeface="Courier New"/>
                <a:cs typeface="Courier New"/>
              </a:rPr>
              <a:t>(0,1)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6315" y="11069465"/>
            <a:ext cx="462915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-65">
                <a:latin typeface="Cambria"/>
                <a:cs typeface="Cambria"/>
              </a:rPr>
              <a:t>ț1,</a:t>
            </a:r>
            <a:r>
              <a:rPr dirty="0" sz="1650" spc="-35">
                <a:latin typeface="Cambria"/>
                <a:cs typeface="Cambria"/>
              </a:rPr>
              <a:t> </a:t>
            </a:r>
            <a:r>
              <a:rPr dirty="0" sz="1650" spc="-70">
                <a:latin typeface="Cambria"/>
                <a:cs typeface="Cambria"/>
              </a:rPr>
              <a:t>0)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2054" y="14919069"/>
            <a:ext cx="4584065" cy="1116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50" spc="-20" i="1">
                <a:latin typeface="Times New Roman"/>
                <a:cs typeface="Times New Roman"/>
              </a:rPr>
              <a:t>Ext </a:t>
            </a:r>
            <a:r>
              <a:rPr dirty="0" sz="2550" spc="-15" i="1">
                <a:latin typeface="Times New Roman"/>
                <a:cs typeface="Times New Roman"/>
              </a:rPr>
              <a:t>Sketch </a:t>
            </a:r>
            <a:r>
              <a:rPr dirty="0" sz="2550" spc="-10" i="1">
                <a:latin typeface="Times New Roman"/>
                <a:cs typeface="Times New Roman"/>
              </a:rPr>
              <a:t>ïhe </a:t>
            </a:r>
            <a:r>
              <a:rPr dirty="0" sz="2550" spc="-80" i="1">
                <a:latin typeface="Times New Roman"/>
                <a:cs typeface="Times New Roman"/>
              </a:rPr>
              <a:t>graph </a:t>
            </a:r>
            <a:r>
              <a:rPr dirty="0" sz="2550" spc="-35" i="1">
                <a:latin typeface="Times New Roman"/>
                <a:cs typeface="Times New Roman"/>
              </a:rPr>
              <a:t>of </a:t>
            </a:r>
            <a:r>
              <a:rPr dirty="0" sz="2550" spc="-20" i="1">
                <a:latin typeface="Times New Roman"/>
                <a:cs typeface="Times New Roman"/>
              </a:rPr>
              <a:t>the</a:t>
            </a:r>
            <a:r>
              <a:rPr dirty="0" sz="2550" spc="-170" i="1">
                <a:latin typeface="Times New Roman"/>
                <a:cs typeface="Times New Roman"/>
              </a:rPr>
              <a:t> </a:t>
            </a:r>
            <a:r>
              <a:rPr dirty="0" sz="2550" spc="-40" i="1">
                <a:latin typeface="Times New Roman"/>
                <a:cs typeface="Times New Roman"/>
              </a:rPr>
              <a:t>function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Times New Roman"/>
              <a:cs typeface="Times New Roman"/>
            </a:endParaRPr>
          </a:p>
          <a:p>
            <a:pPr algn="ctr" marR="175895">
              <a:lnSpc>
                <a:spcPct val="100000"/>
              </a:lnSpc>
            </a:pPr>
            <a:r>
              <a:rPr dirty="0" sz="2100" spc="-60">
                <a:latin typeface="Courier New"/>
                <a:cs typeface="Courier New"/>
              </a:rPr>
              <a:t>-2</a:t>
            </a:r>
            <a:endParaRPr sz="21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2538" y="16010383"/>
            <a:ext cx="106045" cy="290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50" spc="-40">
                <a:latin typeface="Cambria"/>
                <a:cs typeface="Cambria"/>
              </a:rPr>
              <a:t>(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0708" y="16351285"/>
            <a:ext cx="533400" cy="305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spc="-85">
                <a:latin typeface="Consolas"/>
                <a:cs typeface="Consolas"/>
              </a:rPr>
              <a:t>2)</a:t>
            </a:r>
            <a:r>
              <a:rPr dirty="0" sz="1800" spc="-305">
                <a:latin typeface="Consolas"/>
                <a:cs typeface="Consolas"/>
              </a:rPr>
              <a:t> </a:t>
            </a:r>
            <a:r>
              <a:rPr dirty="0" sz="1800" spc="-290">
                <a:solidFill>
                  <a:srgbClr val="0C0C0C"/>
                </a:solidFill>
                <a:latin typeface="Consolas"/>
                <a:cs typeface="Consolas"/>
              </a:rPr>
              <a:t>„.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4107" y="16112701"/>
            <a:ext cx="2658745" cy="405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151255" algn="l"/>
              </a:tabLst>
            </a:pPr>
            <a:r>
              <a:rPr dirty="0" baseline="49206" sz="2625" spc="120">
                <a:latin typeface="Cambria"/>
                <a:cs typeface="Cambria"/>
              </a:rPr>
              <a:t>2)(x+2)</a:t>
            </a:r>
            <a:r>
              <a:rPr dirty="0" baseline="49206" sz="2625">
                <a:latin typeface="Cambria"/>
                <a:cs typeface="Cambria"/>
              </a:rPr>
              <a:t> </a:t>
            </a:r>
            <a:r>
              <a:rPr dirty="0" sz="2500" spc="-420">
                <a:latin typeface="Cambria"/>
                <a:cs typeface="Cambria"/>
              </a:rPr>
              <a:t>=	</a:t>
            </a:r>
            <a:r>
              <a:rPr dirty="0" sz="2500" spc="-95">
                <a:latin typeface="Cambria"/>
                <a:cs typeface="Cambria"/>
              </a:rPr>
              <a:t>(x+2), </a:t>
            </a:r>
            <a:r>
              <a:rPr dirty="0" sz="2500" spc="-30">
                <a:latin typeface="Cambria"/>
                <a:cs typeface="Cambria"/>
              </a:rPr>
              <a:t>x /</a:t>
            </a:r>
            <a:r>
              <a:rPr dirty="0" sz="2500" spc="-75">
                <a:latin typeface="Cambria"/>
                <a:cs typeface="Cambria"/>
              </a:rPr>
              <a:t> </a:t>
            </a:r>
            <a:r>
              <a:rPr dirty="0" sz="2500" spc="-45">
                <a:latin typeface="Cambria"/>
                <a:cs typeface="Cambria"/>
              </a:rPr>
              <a:t>2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07678" y="17276452"/>
            <a:ext cx="387985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650" spc="75">
                <a:latin typeface="Calibri"/>
                <a:cs typeface="Calibri"/>
              </a:rPr>
              <a:t>10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87309" y="12834694"/>
            <a:ext cx="517525" cy="290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50" spc="-195">
                <a:latin typeface="Consolas"/>
                <a:cs typeface="Consolas"/>
              </a:rPr>
              <a:t>(0,0</a:t>
            </a:r>
            <a:r>
              <a:rPr dirty="0" sz="1750" spc="-190">
                <a:latin typeface="Consolas"/>
                <a:cs typeface="Consolas"/>
              </a:rPr>
              <a:t>)</a:t>
            </a:r>
            <a:endParaRPr sz="175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888" y="617782"/>
            <a:ext cx="12983897" cy="18292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14103" y="7864856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4" h="0">
                <a:moveTo>
                  <a:pt x="0" y="0"/>
                </a:moveTo>
                <a:lnTo>
                  <a:pt x="254093" y="0"/>
                </a:lnTo>
              </a:path>
            </a:pathLst>
          </a:custGeom>
          <a:ln w="3175">
            <a:solidFill>
              <a:srgbClr val="342F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26319" y="7855087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4" h="0">
                <a:moveTo>
                  <a:pt x="0" y="0"/>
                </a:moveTo>
                <a:lnTo>
                  <a:pt x="241877" y="0"/>
                </a:lnTo>
              </a:path>
            </a:pathLst>
          </a:custGeom>
          <a:ln w="3175">
            <a:solidFill>
              <a:srgbClr val="342F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14103" y="7874625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 h="0">
                <a:moveTo>
                  <a:pt x="0" y="0"/>
                </a:moveTo>
                <a:lnTo>
                  <a:pt x="263866" y="0"/>
                </a:lnTo>
              </a:path>
            </a:pathLst>
          </a:custGeom>
          <a:ln w="3175">
            <a:solidFill>
              <a:srgbClr val="342F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33691" y="14211086"/>
            <a:ext cx="535305" cy="22225"/>
          </a:xfrm>
          <a:custGeom>
            <a:avLst/>
            <a:gdLst/>
            <a:ahLst/>
            <a:cxnLst/>
            <a:rect l="l" t="t" r="r" b="b"/>
            <a:pathLst>
              <a:path w="535304" h="22225">
                <a:moveTo>
                  <a:pt x="0" y="0"/>
                </a:moveTo>
                <a:lnTo>
                  <a:pt x="535062" y="0"/>
                </a:lnTo>
                <a:lnTo>
                  <a:pt x="535062" y="21988"/>
                </a:lnTo>
                <a:lnTo>
                  <a:pt x="0" y="21988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23918" y="14189096"/>
            <a:ext cx="544830" cy="22225"/>
          </a:xfrm>
          <a:custGeom>
            <a:avLst/>
            <a:gdLst/>
            <a:ahLst/>
            <a:cxnLst/>
            <a:rect l="l" t="t" r="r" b="b"/>
            <a:pathLst>
              <a:path w="544829" h="22225">
                <a:moveTo>
                  <a:pt x="0" y="0"/>
                </a:moveTo>
                <a:lnTo>
                  <a:pt x="544834" y="0"/>
                </a:lnTo>
                <a:lnTo>
                  <a:pt x="544834" y="21988"/>
                </a:lnTo>
                <a:lnTo>
                  <a:pt x="0" y="21988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36305" y="16082581"/>
            <a:ext cx="420370" cy="22225"/>
          </a:xfrm>
          <a:custGeom>
            <a:avLst/>
            <a:gdLst/>
            <a:ahLst/>
            <a:cxnLst/>
            <a:rect l="l" t="t" r="r" b="b"/>
            <a:pathLst>
              <a:path w="420370" h="22225">
                <a:moveTo>
                  <a:pt x="0" y="0"/>
                </a:moveTo>
                <a:lnTo>
                  <a:pt x="420231" y="0"/>
                </a:lnTo>
                <a:lnTo>
                  <a:pt x="420231" y="21988"/>
                </a:lnTo>
                <a:lnTo>
                  <a:pt x="0" y="21988"/>
                </a:lnTo>
                <a:lnTo>
                  <a:pt x="0" y="0"/>
                </a:lnTo>
                <a:close/>
              </a:path>
            </a:pathLst>
          </a:custGeom>
          <a:solidFill>
            <a:srgbClr val="282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36305" y="16104570"/>
            <a:ext cx="420370" cy="22225"/>
          </a:xfrm>
          <a:custGeom>
            <a:avLst/>
            <a:gdLst/>
            <a:ahLst/>
            <a:cxnLst/>
            <a:rect l="l" t="t" r="r" b="b"/>
            <a:pathLst>
              <a:path w="420370" h="22225">
                <a:moveTo>
                  <a:pt x="0" y="0"/>
                </a:moveTo>
                <a:lnTo>
                  <a:pt x="420231" y="0"/>
                </a:lnTo>
                <a:lnTo>
                  <a:pt x="420231" y="21988"/>
                </a:lnTo>
                <a:lnTo>
                  <a:pt x="0" y="21988"/>
                </a:lnTo>
                <a:lnTo>
                  <a:pt x="0" y="0"/>
                </a:lnTo>
                <a:close/>
              </a:path>
            </a:pathLst>
          </a:custGeom>
          <a:solidFill>
            <a:srgbClr val="282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76983" y="14806006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4" h="0">
                <a:moveTo>
                  <a:pt x="0" y="0"/>
                </a:moveTo>
                <a:lnTo>
                  <a:pt x="535062" y="0"/>
                </a:lnTo>
              </a:path>
            </a:pathLst>
          </a:custGeom>
          <a:ln w="21988">
            <a:solidFill>
              <a:srgbClr val="1C18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89199" y="14827995"/>
            <a:ext cx="523240" cy="0"/>
          </a:xfrm>
          <a:custGeom>
            <a:avLst/>
            <a:gdLst/>
            <a:ahLst/>
            <a:cxnLst/>
            <a:rect l="l" t="t" r="r" b="b"/>
            <a:pathLst>
              <a:path w="523239" h="0">
                <a:moveTo>
                  <a:pt x="0" y="0"/>
                </a:moveTo>
                <a:lnTo>
                  <a:pt x="522846" y="0"/>
                </a:lnTo>
              </a:path>
            </a:pathLst>
          </a:custGeom>
          <a:ln w="21988">
            <a:solidFill>
              <a:srgbClr val="1C18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46409" y="3696222"/>
            <a:ext cx="931908" cy="246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17660" y="6245883"/>
            <a:ext cx="1895230" cy="2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52789" y="7633275"/>
            <a:ext cx="5748516" cy="492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98268" y="10062520"/>
            <a:ext cx="1235564" cy="335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04647" y="11172435"/>
            <a:ext cx="5015554" cy="523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39098" y="15863391"/>
            <a:ext cx="774845" cy="3350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195161" y="8681334"/>
            <a:ext cx="1964689" cy="3797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52450" algn="l"/>
              </a:tabLst>
            </a:pPr>
            <a:r>
              <a:rPr dirty="0" sz="2300" spc="-305">
                <a:latin typeface="Cambria"/>
                <a:cs typeface="Cambria"/>
              </a:rPr>
              <a:t>ix:	</a:t>
            </a:r>
            <a:r>
              <a:rPr dirty="0" sz="2300" spc="35">
                <a:latin typeface="Cambria"/>
                <a:cs typeface="Cambria"/>
              </a:rPr>
              <a:t>Snlvc </a:t>
            </a:r>
            <a:r>
              <a:rPr dirty="0" sz="2300" spc="60">
                <a:latin typeface="Cambria"/>
                <a:cs typeface="Cambria"/>
              </a:rPr>
              <a:t>fer</a:t>
            </a:r>
            <a:r>
              <a:rPr dirty="0" sz="2300" spc="-145">
                <a:latin typeface="Cambria"/>
                <a:cs typeface="Cambria"/>
              </a:rPr>
              <a:t> </a:t>
            </a:r>
            <a:r>
              <a:rPr dirty="0" sz="2300" spc="-15">
                <a:latin typeface="Cambria"/>
                <a:cs typeface="Cambria"/>
              </a:rPr>
              <a:t>x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11879" y="8621219"/>
            <a:ext cx="1523365" cy="133413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2300" spc="-25">
                <a:latin typeface="Cambria"/>
                <a:cs typeface="Cambria"/>
              </a:rPr>
              <a:t>7 </a:t>
            </a:r>
            <a:r>
              <a:rPr dirty="0" sz="2300" spc="75">
                <a:latin typeface="Cambria"/>
                <a:cs typeface="Cambria"/>
              </a:rPr>
              <a:t>r </a:t>
            </a:r>
            <a:r>
              <a:rPr dirty="0" sz="2300" spc="-50">
                <a:latin typeface="Cambria"/>
                <a:cs typeface="Cambria"/>
              </a:rPr>
              <a:t>2-Sx </a:t>
            </a:r>
            <a:r>
              <a:rPr dirty="0" sz="2300" spc="-40">
                <a:solidFill>
                  <a:srgbClr val="010101"/>
                </a:solidFill>
                <a:latin typeface="Cambria"/>
                <a:cs typeface="Cambria"/>
              </a:rPr>
              <a:t>&lt;</a:t>
            </a:r>
            <a:r>
              <a:rPr dirty="0" sz="2300" spc="145">
                <a:solidFill>
                  <a:srgbClr val="010101"/>
                </a:solidFill>
                <a:latin typeface="Cambria"/>
                <a:cs typeface="Cambria"/>
              </a:rPr>
              <a:t> </a:t>
            </a:r>
            <a:r>
              <a:rPr dirty="0" sz="2300" spc="50">
                <a:latin typeface="Cambria"/>
                <a:cs typeface="Cambria"/>
              </a:rPr>
              <a:t>9</a:t>
            </a:r>
            <a:endParaRPr sz="2300">
              <a:latin typeface="Cambria"/>
              <a:cs typeface="Cambria"/>
            </a:endParaRPr>
          </a:p>
          <a:p>
            <a:pPr marL="85725">
              <a:lnSpc>
                <a:spcPct val="100000"/>
              </a:lnSpc>
              <a:spcBef>
                <a:spcPts val="545"/>
              </a:spcBef>
            </a:pPr>
            <a:r>
              <a:rPr dirty="0" sz="2500" spc="-310" i="1">
                <a:latin typeface="Cambria"/>
                <a:cs typeface="Cambria"/>
              </a:rPr>
              <a:t>5 &lt; </a:t>
            </a:r>
            <a:r>
              <a:rPr dirty="0" sz="2500" spc="-25">
                <a:solidFill>
                  <a:srgbClr val="2D2D2D"/>
                </a:solidFill>
                <a:latin typeface="Cambria"/>
                <a:cs typeface="Cambria"/>
              </a:rPr>
              <a:t>-S </a:t>
            </a:r>
            <a:r>
              <a:rPr dirty="0" sz="2500" spc="-370">
                <a:latin typeface="Cambria"/>
                <a:cs typeface="Cambria"/>
              </a:rPr>
              <a:t>x </a:t>
            </a:r>
            <a:r>
              <a:rPr dirty="0" sz="2500" spc="-215" i="1">
                <a:latin typeface="Cambria"/>
                <a:cs typeface="Cambria"/>
              </a:rPr>
              <a:t>&lt;</a:t>
            </a:r>
            <a:r>
              <a:rPr dirty="0" sz="2500" spc="-110" i="1">
                <a:latin typeface="Cambria"/>
                <a:cs typeface="Cambria"/>
              </a:rPr>
              <a:t> </a:t>
            </a:r>
            <a:r>
              <a:rPr dirty="0" sz="2500" spc="-140">
                <a:latin typeface="Cambria"/>
                <a:cs typeface="Cambria"/>
              </a:rPr>
              <a:t>7</a:t>
            </a:r>
            <a:endParaRPr sz="2500">
              <a:latin typeface="Cambria"/>
              <a:cs typeface="Cambria"/>
            </a:endParaRPr>
          </a:p>
          <a:p>
            <a:pPr marL="80010">
              <a:lnSpc>
                <a:spcPct val="100000"/>
              </a:lnSpc>
              <a:spcBef>
                <a:spcPts val="555"/>
              </a:spcBef>
            </a:pPr>
            <a:r>
              <a:rPr dirty="0" sz="2450" spc="-100">
                <a:latin typeface="Cambria"/>
                <a:cs typeface="Cambria"/>
              </a:rPr>
              <a:t>-5 </a:t>
            </a:r>
            <a:r>
              <a:rPr dirty="0" sz="2450" spc="15">
                <a:latin typeface="Cambria"/>
                <a:cs typeface="Cambria"/>
              </a:rPr>
              <a:t>a </a:t>
            </a:r>
            <a:r>
              <a:rPr dirty="0" sz="2450" spc="114">
                <a:latin typeface="Cambria"/>
                <a:cs typeface="Cambria"/>
              </a:rPr>
              <a:t>S </a:t>
            </a:r>
            <a:r>
              <a:rPr dirty="0" sz="2450" spc="-180">
                <a:latin typeface="Cambria"/>
                <a:cs typeface="Cambria"/>
              </a:rPr>
              <a:t>x </a:t>
            </a:r>
            <a:r>
              <a:rPr dirty="0" sz="2450" spc="-229">
                <a:latin typeface="Cambria"/>
                <a:cs typeface="Cambria"/>
              </a:rPr>
              <a:t>&gt;</a:t>
            </a:r>
            <a:r>
              <a:rPr dirty="0" sz="2450" spc="-70">
                <a:latin typeface="Cambria"/>
                <a:cs typeface="Cambria"/>
              </a:rPr>
              <a:t> </a:t>
            </a:r>
            <a:r>
              <a:rPr dirty="0" sz="2450" spc="-80">
                <a:latin typeface="Cambria"/>
                <a:cs typeface="Cambria"/>
              </a:rPr>
              <a:t>-7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42793" y="13213850"/>
            <a:ext cx="3077210" cy="1156970"/>
          </a:xfrm>
          <a:prstGeom prst="rect">
            <a:avLst/>
          </a:prstGeom>
        </p:spPr>
        <p:txBody>
          <a:bodyPr wrap="square" lIns="0" tIns="209550" rIns="0" bIns="0" rtlCol="0" vert="horz">
            <a:spAutoFit/>
          </a:bodyPr>
          <a:lstStyle/>
          <a:p>
            <a:pPr marL="1365885" indent="-156210">
              <a:lnSpc>
                <a:spcPct val="100000"/>
              </a:lnSpc>
              <a:spcBef>
                <a:spcPts val="1650"/>
              </a:spcBef>
              <a:buChar char="•"/>
              <a:tabLst>
                <a:tab pos="1366520" algn="l"/>
              </a:tabLst>
            </a:pPr>
            <a:r>
              <a:rPr dirty="0" sz="2600" spc="-145">
                <a:latin typeface="Cambria"/>
                <a:cs typeface="Cambria"/>
              </a:rPr>
              <a:t>set </a:t>
            </a:r>
            <a:r>
              <a:rPr dirty="0" sz="2600" spc="-135">
                <a:latin typeface="Cambria"/>
                <a:cs typeface="Cambria"/>
              </a:rPr>
              <a:t>of </a:t>
            </a:r>
            <a:r>
              <a:rPr dirty="0" sz="2600" spc="-114">
                <a:latin typeface="Cambria"/>
                <a:cs typeface="Cambria"/>
              </a:rPr>
              <a:t>sol. </a:t>
            </a:r>
            <a:r>
              <a:rPr dirty="0" sz="2600" spc="-100">
                <a:latin typeface="Cambria"/>
                <a:cs typeface="Cambria"/>
              </a:rPr>
              <a:t>=</a:t>
            </a:r>
            <a:r>
              <a:rPr dirty="0" sz="2600" spc="-350">
                <a:latin typeface="Cambria"/>
                <a:cs typeface="Cambria"/>
              </a:rPr>
              <a:t> </a:t>
            </a:r>
            <a:r>
              <a:rPr dirty="0" sz="2600" spc="-195">
                <a:latin typeface="Cambria"/>
                <a:cs typeface="Cambria"/>
              </a:rPr>
              <a:t>{-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  <a:tabLst>
                <a:tab pos="547370" algn="l"/>
              </a:tabLst>
            </a:pPr>
            <a:r>
              <a:rPr dirty="0" sz="2350" spc="-125">
                <a:latin typeface="Cambria"/>
                <a:cs typeface="Cambria"/>
              </a:rPr>
              <a:t>Ex:	</a:t>
            </a:r>
            <a:r>
              <a:rPr dirty="0" sz="2350" spc="35">
                <a:latin typeface="Cambria"/>
                <a:cs typeface="Cambria"/>
              </a:rPr>
              <a:t>Solve </a:t>
            </a:r>
            <a:r>
              <a:rPr dirty="0" sz="2350" spc="-140">
                <a:latin typeface="Cambria"/>
                <a:cs typeface="Cambria"/>
              </a:rPr>
              <a:t>foi•</a:t>
            </a:r>
            <a:r>
              <a:rPr dirty="0" sz="2350" spc="-340">
                <a:latin typeface="Cambria"/>
                <a:cs typeface="Cambria"/>
              </a:rPr>
              <a:t> </a:t>
            </a:r>
            <a:r>
              <a:rPr dirty="0" sz="2350" spc="-40">
                <a:latin typeface="Cambria"/>
                <a:cs typeface="Cambria"/>
              </a:rPr>
              <a:t>x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4986" y="13213850"/>
            <a:ext cx="1670685" cy="1156970"/>
          </a:xfrm>
          <a:prstGeom prst="rect">
            <a:avLst/>
          </a:prstGeom>
        </p:spPr>
        <p:txBody>
          <a:bodyPr wrap="square" lIns="0" tIns="209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dirty="0" sz="2600" spc="30">
                <a:latin typeface="Cambria"/>
                <a:cs typeface="Cambria"/>
              </a:rPr>
              <a:t>, </a:t>
            </a:r>
            <a:r>
              <a:rPr dirty="0" sz="2600" spc="-175">
                <a:latin typeface="Cambria"/>
                <a:cs typeface="Cambria"/>
              </a:rPr>
              <a:t>-2] </a:t>
            </a:r>
            <a:r>
              <a:rPr dirty="0" sz="2600" spc="-200">
                <a:latin typeface="Cambria"/>
                <a:cs typeface="Cambria"/>
              </a:rPr>
              <a:t>U </a:t>
            </a:r>
            <a:r>
              <a:rPr dirty="0" sz="2600" spc="45">
                <a:latin typeface="Cambria"/>
                <a:cs typeface="Cambria"/>
              </a:rPr>
              <a:t>(5,</a:t>
            </a:r>
            <a:r>
              <a:rPr dirty="0" sz="2600" spc="-90">
                <a:latin typeface="Cambria"/>
                <a:cs typeface="Cambria"/>
              </a:rPr>
              <a:t> </a:t>
            </a:r>
            <a:r>
              <a:rPr dirty="0" sz="2600" spc="-190">
                <a:latin typeface="Cambria"/>
                <a:cs typeface="Cambria"/>
              </a:rPr>
              <a:t>œ)</a:t>
            </a:r>
            <a:endParaRPr sz="2600">
              <a:latin typeface="Cambria"/>
              <a:cs typeface="Cambria"/>
            </a:endParaRPr>
          </a:p>
          <a:p>
            <a:pPr marL="57785">
              <a:lnSpc>
                <a:spcPct val="100000"/>
              </a:lnSpc>
              <a:spcBef>
                <a:spcPts val="1415"/>
              </a:spcBef>
              <a:tabLst>
                <a:tab pos="669925" algn="l"/>
              </a:tabLst>
            </a:pPr>
            <a:r>
              <a:rPr dirty="0" sz="2350" spc="-20">
                <a:latin typeface="Cambria"/>
                <a:cs typeface="Cambria"/>
              </a:rPr>
              <a:t>'	</a:t>
            </a:r>
            <a:r>
              <a:rPr dirty="0" sz="2350" spc="-40">
                <a:latin typeface="Cambria"/>
                <a:cs typeface="Cambria"/>
              </a:rPr>
              <a:t>S</a:t>
            </a:r>
            <a:r>
              <a:rPr dirty="0" sz="2350" spc="75">
                <a:latin typeface="Cambria"/>
                <a:cs typeface="Cambria"/>
              </a:rPr>
              <a:t> </a:t>
            </a:r>
            <a:r>
              <a:rPr dirty="0" sz="2350" spc="-35">
                <a:latin typeface="Cambria"/>
                <a:cs typeface="Cambria"/>
              </a:rPr>
              <a:t>1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32476" y="14587204"/>
            <a:ext cx="145224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36905" algn="l"/>
              </a:tabLst>
            </a:pPr>
            <a:r>
              <a:rPr dirty="0" baseline="37037" sz="3375" spc="-240">
                <a:latin typeface="Cambria"/>
                <a:cs typeface="Cambria"/>
              </a:rPr>
              <a:t>2 </a:t>
            </a:r>
            <a:r>
              <a:rPr dirty="0" baseline="37037" sz="3375" spc="254">
                <a:latin typeface="Cambria"/>
                <a:cs typeface="Cambria"/>
              </a:rPr>
              <a:t> </a:t>
            </a:r>
            <a:r>
              <a:rPr dirty="0" baseline="37037" sz="3375" spc="-187">
                <a:latin typeface="Cambria"/>
                <a:cs typeface="Cambria"/>
              </a:rPr>
              <a:t>-S	</a:t>
            </a:r>
            <a:r>
              <a:rPr dirty="0" sz="2400" spc="30">
                <a:latin typeface="Cambria"/>
                <a:cs typeface="Cambria"/>
              </a:rPr>
              <a:t>- </a:t>
            </a:r>
            <a:r>
              <a:rPr dirty="0" sz="2400" spc="-65">
                <a:latin typeface="Cambria"/>
                <a:cs typeface="Cambria"/>
              </a:rPr>
              <a:t>1 </a:t>
            </a:r>
            <a:r>
              <a:rPr dirty="0" sz="2400" spc="35">
                <a:latin typeface="Cambria"/>
                <a:cs typeface="Cambria"/>
              </a:rPr>
              <a:t>S</a:t>
            </a:r>
            <a:r>
              <a:rPr dirty="0" sz="2400" spc="-195">
                <a:latin typeface="Cambria"/>
                <a:cs typeface="Cambria"/>
              </a:rPr>
              <a:t> </a:t>
            </a:r>
            <a:r>
              <a:rPr dirty="0" sz="2400" spc="25">
                <a:latin typeface="Cambria"/>
                <a:cs typeface="Cambria"/>
              </a:rPr>
              <a:t>0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25404" y="15062756"/>
            <a:ext cx="188595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630">
                <a:latin typeface="Cambria"/>
                <a:cs typeface="Cambria"/>
              </a:rPr>
              <a:t>o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15505" y="14997920"/>
            <a:ext cx="1582420" cy="75882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u="heavy" sz="1950" spc="190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(2x-S]-</a:t>
            </a:r>
            <a:r>
              <a:rPr dirty="0" u="heavy" sz="1950" spc="-75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950" spc="155">
                <a:uFill>
                  <a:solidFill>
                    <a:srgbClr val="181318"/>
                  </a:solidFill>
                </a:uFill>
                <a:latin typeface="Cambria"/>
                <a:cs typeface="Cambria"/>
              </a:rPr>
              <a:t>(z-2]</a:t>
            </a:r>
            <a:endParaRPr sz="1950">
              <a:latin typeface="Cambria"/>
              <a:cs typeface="Cambria"/>
            </a:endParaRPr>
          </a:p>
          <a:p>
            <a:pPr algn="ctr" marL="14604">
              <a:lnSpc>
                <a:spcPct val="100000"/>
              </a:lnSpc>
              <a:spcBef>
                <a:spcPts val="680"/>
              </a:spcBef>
              <a:tabLst>
                <a:tab pos="396875" algn="l"/>
              </a:tabLst>
            </a:pPr>
            <a:r>
              <a:rPr dirty="0" sz="1650" spc="70">
                <a:latin typeface="Cambria"/>
                <a:cs typeface="Cambria"/>
              </a:rPr>
              <a:t>(T	</a:t>
            </a:r>
            <a:r>
              <a:rPr dirty="0" sz="1650" spc="90">
                <a:latin typeface="Cambria"/>
                <a:cs typeface="Cambria"/>
              </a:rPr>
              <a:t>2)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90369" y="16849642"/>
            <a:ext cx="291719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755">
                <a:latin typeface="Cambria"/>
                <a:cs typeface="Cambria"/>
              </a:rPr>
              <a:t>•••</a:t>
            </a:r>
            <a:r>
              <a:rPr dirty="0" sz="2600" spc="160">
                <a:latin typeface="Cambria"/>
                <a:cs typeface="Cambria"/>
              </a:rPr>
              <a:t> </a:t>
            </a:r>
            <a:r>
              <a:rPr dirty="0" sz="2600" spc="-100">
                <a:latin typeface="Cambria"/>
                <a:cs typeface="Cambria"/>
              </a:rPr>
              <a:t>the </a:t>
            </a:r>
            <a:r>
              <a:rPr dirty="0" sz="2600" spc="-145">
                <a:latin typeface="Cambria"/>
                <a:cs typeface="Cambria"/>
              </a:rPr>
              <a:t>set </a:t>
            </a:r>
            <a:r>
              <a:rPr dirty="0" sz="2600" spc="-90">
                <a:latin typeface="Cambria"/>
                <a:cs typeface="Cambria"/>
              </a:rPr>
              <a:t>of </a:t>
            </a:r>
            <a:r>
              <a:rPr dirty="0" sz="2600" spc="-100">
                <a:latin typeface="Cambria"/>
                <a:cs typeface="Cambria"/>
              </a:rPr>
              <a:t>sol. </a:t>
            </a:r>
            <a:r>
              <a:rPr dirty="0" sz="2600" spc="-200">
                <a:latin typeface="Cambria"/>
                <a:cs typeface="Cambria"/>
              </a:rPr>
              <a:t>=  </a:t>
            </a:r>
            <a:r>
              <a:rPr dirty="0" sz="2600" spc="-70">
                <a:latin typeface="Cambria"/>
                <a:cs typeface="Cambria"/>
              </a:rPr>
              <a:t>(2,3]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45821" y="10655823"/>
            <a:ext cx="4013200" cy="41020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500" spc="-355">
                <a:latin typeface="Cambria"/>
                <a:cs typeface="Cambria"/>
              </a:rPr>
              <a:t>•- </a:t>
            </a:r>
            <a:r>
              <a:rPr dirty="0" sz="2500" spc="-85">
                <a:latin typeface="Cambria"/>
                <a:cs typeface="Cambria"/>
              </a:rPr>
              <a:t>the </a:t>
            </a:r>
            <a:r>
              <a:rPr dirty="0" sz="2500" spc="-80">
                <a:latin typeface="Cambria"/>
                <a:cs typeface="Cambria"/>
              </a:rPr>
              <a:t>set </a:t>
            </a:r>
            <a:r>
              <a:rPr dirty="0" sz="2500" spc="-90">
                <a:latin typeface="Cambria"/>
                <a:cs typeface="Cambria"/>
              </a:rPr>
              <a:t>of </a:t>
            </a:r>
            <a:r>
              <a:rPr dirty="0" sz="2500" spc="-60">
                <a:latin typeface="Cambria"/>
                <a:cs typeface="Cambria"/>
              </a:rPr>
              <a:t>sol. </a:t>
            </a:r>
            <a:r>
              <a:rPr dirty="0" sz="2500" spc="-140">
                <a:solidFill>
                  <a:srgbClr val="0F0F0F"/>
                </a:solidFill>
                <a:latin typeface="Cambria"/>
                <a:cs typeface="Cambria"/>
              </a:rPr>
              <a:t>= </a:t>
            </a:r>
            <a:r>
              <a:rPr dirty="0" sz="2500" spc="-180">
                <a:latin typeface="Cambria"/>
                <a:cs typeface="Cambria"/>
              </a:rPr>
              <a:t>(x </a:t>
            </a:r>
            <a:r>
              <a:rPr dirty="0" sz="2500" spc="-110">
                <a:latin typeface="Cambria"/>
                <a:cs typeface="Cambria"/>
              </a:rPr>
              <a:t>: </a:t>
            </a:r>
            <a:r>
              <a:rPr dirty="0" sz="2500" spc="-285">
                <a:latin typeface="Cambria"/>
                <a:cs typeface="Cambria"/>
              </a:rPr>
              <a:t>x </a:t>
            </a:r>
            <a:r>
              <a:rPr dirty="0" sz="2500" spc="-180">
                <a:latin typeface="Cambria"/>
                <a:cs typeface="Cambria"/>
              </a:rPr>
              <a:t>E. </a:t>
            </a:r>
            <a:r>
              <a:rPr dirty="0" sz="2500" spc="-110">
                <a:latin typeface="Cambria"/>
                <a:cs typeface="Cambria"/>
              </a:rPr>
              <a:t>R, </a:t>
            </a:r>
            <a:r>
              <a:rPr dirty="0" baseline="3968" sz="3150" spc="-67">
                <a:latin typeface="Cambria"/>
                <a:cs typeface="Cambria"/>
              </a:rPr>
              <a:t>- </a:t>
            </a:r>
            <a:r>
              <a:rPr dirty="0" baseline="3968" sz="3150" spc="-509">
                <a:latin typeface="Cambria"/>
                <a:cs typeface="Cambria"/>
              </a:rPr>
              <a:t>-</a:t>
            </a:r>
            <a:r>
              <a:rPr dirty="0" baseline="47839" sz="2700" spc="-509">
                <a:solidFill>
                  <a:srgbClr val="0C0C0C"/>
                </a:solidFill>
                <a:latin typeface="Consolas"/>
                <a:cs typeface="Consolas"/>
              </a:rPr>
              <a:t>7</a:t>
            </a:r>
            <a:r>
              <a:rPr dirty="0" baseline="47839" sz="2700" spc="-1192">
                <a:solidFill>
                  <a:srgbClr val="0C0C0C"/>
                </a:solidFill>
                <a:latin typeface="Consolas"/>
                <a:cs typeface="Consolas"/>
              </a:rPr>
              <a:t> </a:t>
            </a:r>
            <a:r>
              <a:rPr dirty="0" baseline="3968" sz="3150" spc="-104">
                <a:latin typeface="Cambria"/>
                <a:cs typeface="Cambria"/>
              </a:rPr>
              <a:t>&lt;</a:t>
            </a:r>
            <a:endParaRPr baseline="3968" sz="315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87245" y="10853316"/>
            <a:ext cx="137795" cy="349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00" spc="-285">
                <a:solidFill>
                  <a:srgbClr val="0C0C0C"/>
                </a:solidFill>
                <a:latin typeface="Cambria"/>
                <a:cs typeface="Cambria"/>
              </a:rPr>
              <a:t>5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39878" y="1192324"/>
            <a:ext cx="4009390" cy="281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50" spc="85">
                <a:latin typeface="Cambria"/>
                <a:cs typeface="Cambria"/>
              </a:rPr>
              <a:t>z\all. </a:t>
            </a:r>
            <a:r>
              <a:rPr dirty="0" sz="1650" spc="15">
                <a:latin typeface="Cambria"/>
                <a:cs typeface="Cambria"/>
              </a:rPr>
              <a:t>)'t </a:t>
            </a:r>
            <a:r>
              <a:rPr dirty="0" sz="1650" spc="90">
                <a:latin typeface="Cambria"/>
                <a:cs typeface="Cambria"/>
              </a:rPr>
              <a:t>‹›f. </a:t>
            </a:r>
            <a:r>
              <a:rPr dirty="0" sz="1650" spc="90">
                <a:solidFill>
                  <a:srgbClr val="111111"/>
                </a:solidFill>
                <a:latin typeface="Cambria"/>
                <a:cs typeface="Cambria"/>
              </a:rPr>
              <a:t>: </a:t>
            </a:r>
            <a:r>
              <a:rPr dirty="0" sz="1650" spc="-180">
                <a:latin typeface="Cambria"/>
                <a:cs typeface="Cambria"/>
              </a:rPr>
              <a:t>z\ </a:t>
            </a:r>
            <a:r>
              <a:rPr dirty="0" sz="1650" spc="10">
                <a:latin typeface="Cambria"/>
                <a:cs typeface="Cambria"/>
              </a:rPr>
              <a:t>lxl›:ts </a:t>
            </a:r>
            <a:r>
              <a:rPr dirty="0" sz="1650" spc="-110">
                <a:latin typeface="Cambria"/>
                <a:cs typeface="Cambria"/>
              </a:rPr>
              <a:t>)'”. </a:t>
            </a:r>
            <a:r>
              <a:rPr dirty="0" sz="1650" spc="35">
                <a:solidFill>
                  <a:srgbClr val="0F0F0F"/>
                </a:solidFill>
                <a:latin typeface="Cambria"/>
                <a:cs typeface="Cambria"/>
              </a:rPr>
              <a:t>,S </a:t>
            </a:r>
            <a:r>
              <a:rPr dirty="0" sz="1650" spc="-145">
                <a:latin typeface="Cambria"/>
                <a:cs typeface="Cambria"/>
              </a:rPr>
              <a:t>î </a:t>
            </a:r>
            <a:r>
              <a:rPr dirty="0" sz="1650" spc="40">
                <a:latin typeface="Cambria"/>
                <a:cs typeface="Cambria"/>
              </a:rPr>
              <a:t>sÎii </a:t>
            </a:r>
            <a:r>
              <a:rPr dirty="0" sz="1650" spc="-185">
                <a:latin typeface="Cambria"/>
                <a:cs typeface="Cambria"/>
              </a:rPr>
              <a:t>Frl </a:t>
            </a:r>
            <a:r>
              <a:rPr dirty="0" sz="1650" spc="-125">
                <a:latin typeface="Cambria"/>
                <a:cs typeface="Cambria"/>
              </a:rPr>
              <a:t>fzt•ï</a:t>
            </a:r>
            <a:r>
              <a:rPr dirty="0" sz="1650" spc="55">
                <a:latin typeface="Cambria"/>
                <a:cs typeface="Cambria"/>
              </a:rPr>
              <a:t> </a:t>
            </a:r>
            <a:r>
              <a:rPr dirty="0" sz="1650" spc="20">
                <a:latin typeface="Cambria"/>
                <a:cs typeface="Cambria"/>
              </a:rPr>
              <a:t>r}’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95624" y="10584999"/>
            <a:ext cx="192913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70330" algn="l"/>
                <a:tab pos="1802764" algn="l"/>
              </a:tabLst>
            </a:pPr>
            <a:r>
              <a:rPr dirty="0" sz="3200" spc="-25">
                <a:latin typeface="Cambria"/>
                <a:cs typeface="Cambria"/>
              </a:rPr>
              <a:t>s</a:t>
            </a:r>
            <a:r>
              <a:rPr dirty="0" sz="3200" spc="-350">
                <a:latin typeface="Cambria"/>
                <a:cs typeface="Cambria"/>
              </a:rPr>
              <a:t> </a:t>
            </a:r>
            <a:r>
              <a:rPr dirty="0" sz="3200" spc="-254">
                <a:latin typeface="Cambria"/>
                <a:cs typeface="Cambria"/>
              </a:rPr>
              <a:t>-1ï</a:t>
            </a:r>
            <a:r>
              <a:rPr dirty="0" sz="3200" spc="-250">
                <a:latin typeface="Cambria"/>
                <a:cs typeface="Cambria"/>
              </a:rPr>
              <a:t>"</a:t>
            </a:r>
            <a:r>
              <a:rPr dirty="0" sz="3200" spc="-280">
                <a:latin typeface="Cambria"/>
                <a:cs typeface="Cambria"/>
              </a:rPr>
              <a:t> </a:t>
            </a:r>
            <a:r>
              <a:rPr dirty="0" sz="3200" spc="-235">
                <a:latin typeface="Cambria"/>
                <a:cs typeface="Cambria"/>
              </a:rPr>
              <a:t>(-</a:t>
            </a:r>
            <a:r>
              <a:rPr dirty="0" sz="3200" spc="-135">
                <a:latin typeface="Cambria"/>
                <a:cs typeface="Cambria"/>
              </a:rPr>
              <a:t>,</a:t>
            </a:r>
            <a:r>
              <a:rPr dirty="0" sz="3200">
                <a:latin typeface="Cambria"/>
                <a:cs typeface="Cambria"/>
              </a:rPr>
              <a:t>	</a:t>
            </a:r>
            <a:r>
              <a:rPr dirty="0" sz="3200" spc="-135">
                <a:latin typeface="Cambria"/>
                <a:cs typeface="Cambria"/>
              </a:rPr>
              <a:t>.</a:t>
            </a:r>
            <a:r>
              <a:rPr dirty="0" sz="3200" spc="5">
                <a:latin typeface="Cambria"/>
                <a:cs typeface="Cambria"/>
              </a:rPr>
              <a:t> </a:t>
            </a:r>
            <a:r>
              <a:rPr dirty="0" sz="3200" spc="-245">
                <a:latin typeface="Cambria"/>
                <a:cs typeface="Cambria"/>
              </a:rPr>
              <a:t>-</a:t>
            </a:r>
            <a:r>
              <a:rPr dirty="0" sz="3200">
                <a:latin typeface="Cambria"/>
                <a:cs typeface="Cambria"/>
              </a:rPr>
              <a:t>	</a:t>
            </a:r>
            <a:r>
              <a:rPr dirty="0" sz="3200" spc="-330">
                <a:latin typeface="Cambria"/>
                <a:cs typeface="Cambria"/>
              </a:rPr>
              <a:t>)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00707" y="12954764"/>
            <a:ext cx="516890" cy="4349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04">
                <a:latin typeface="Cambria"/>
                <a:cs typeface="Cambria"/>
              </a:rPr>
              <a:t>sign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36167" y="12954764"/>
            <a:ext cx="1480185" cy="4349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30">
                <a:latin typeface="Cambria"/>
                <a:cs typeface="Cambria"/>
              </a:rPr>
              <a:t>f </a:t>
            </a:r>
            <a:r>
              <a:rPr dirty="0" sz="2650" spc="-245">
                <a:latin typeface="Cambria"/>
                <a:cs typeface="Cambria"/>
              </a:rPr>
              <a:t>(x+2)</a:t>
            </a:r>
            <a:r>
              <a:rPr dirty="0" sz="2650" spc="45">
                <a:latin typeface="Cambria"/>
                <a:cs typeface="Cambria"/>
              </a:rPr>
              <a:t> </a:t>
            </a:r>
            <a:r>
              <a:rPr dirty="0" sz="2650" spc="-220">
                <a:latin typeface="Cambria"/>
                <a:cs typeface="Cambria"/>
              </a:rPr>
              <a:t>(x-5)</a:t>
            </a:r>
            <a:endParaRPr sz="26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7088"/>
            <a:ext cx="78531" cy="12285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1493" y="1038362"/>
            <a:ext cx="12835560" cy="17957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40421" y="1657890"/>
            <a:ext cx="4005113" cy="287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14531" y="6762446"/>
            <a:ext cx="1823679" cy="322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78092" y="4807881"/>
            <a:ext cx="1134345" cy="270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82747" y="2487949"/>
            <a:ext cx="7247255" cy="898525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1911985" algn="l"/>
                <a:tab pos="4163060" algn="l"/>
                <a:tab pos="5386070" algn="l"/>
              </a:tabLst>
            </a:pPr>
            <a:r>
              <a:rPr dirty="0" sz="2400" spc="50">
                <a:latin typeface="Cambria"/>
                <a:cs typeface="Cambria"/>
              </a:rPr>
              <a:t>It»:</a:t>
            </a:r>
            <a:r>
              <a:rPr dirty="0" sz="2400" spc="170">
                <a:latin typeface="Cambria"/>
                <a:cs typeface="Cambria"/>
              </a:rPr>
              <a:t> </a:t>
            </a:r>
            <a:r>
              <a:rPr dirty="0" sz="2400" spc="-65">
                <a:latin typeface="Cambria"/>
                <a:cs typeface="Cambria"/>
              </a:rPr>
              <a:t>fii›lve</a:t>
            </a:r>
            <a:r>
              <a:rPr dirty="0" sz="2400" spc="385">
                <a:latin typeface="Cambria"/>
                <a:cs typeface="Cambria"/>
              </a:rPr>
              <a:t> </a:t>
            </a:r>
            <a:r>
              <a:rPr dirty="0" sz="2400" spc="-180">
                <a:solidFill>
                  <a:srgbClr val="0C0C0C"/>
                </a:solidFill>
                <a:latin typeface="Cambria"/>
                <a:cs typeface="Cambria"/>
              </a:rPr>
              <a:t>foi•	</a:t>
            </a:r>
            <a:r>
              <a:rPr dirty="0" sz="2400" spc="-245">
                <a:solidFill>
                  <a:srgbClr val="232323"/>
                </a:solidFill>
                <a:latin typeface="Cambria"/>
                <a:cs typeface="Cambria"/>
              </a:rPr>
              <a:t>x </a:t>
            </a:r>
            <a:r>
              <a:rPr dirty="0" sz="2400" spc="15">
                <a:solidFill>
                  <a:srgbClr val="232323"/>
                </a:solidFill>
                <a:latin typeface="Cambria"/>
                <a:cs typeface="Cambria"/>
              </a:rPr>
              <a:t> </a:t>
            </a:r>
            <a:r>
              <a:rPr dirty="0" sz="2400" spc="10">
                <a:latin typeface="Cambria"/>
                <a:cs typeface="Cambria"/>
              </a:rPr>
              <a:t>llic</a:t>
            </a:r>
            <a:r>
              <a:rPr dirty="0" sz="2400" spc="270">
                <a:latin typeface="Cambria"/>
                <a:cs typeface="Cambria"/>
              </a:rPr>
              <a:t> </a:t>
            </a:r>
            <a:r>
              <a:rPr dirty="0" sz="2400" spc="-10" i="1">
                <a:latin typeface="Cambria"/>
                <a:cs typeface="Cambria"/>
              </a:rPr>
              <a:t>iiie‹jiiiiIitj'	</a:t>
            </a:r>
            <a:r>
              <a:rPr dirty="0" sz="2400" spc="-10">
                <a:solidFill>
                  <a:srgbClr val="070707"/>
                </a:solidFill>
                <a:latin typeface="Cambria"/>
                <a:cs typeface="Cambria"/>
              </a:rPr>
              <a:t>x’</a:t>
            </a:r>
            <a:r>
              <a:rPr dirty="0" sz="2400" spc="390">
                <a:solidFill>
                  <a:srgbClr val="070707"/>
                </a:solidFill>
                <a:latin typeface="Cambria"/>
                <a:cs typeface="Cambria"/>
              </a:rPr>
              <a:t> </a:t>
            </a:r>
            <a:r>
              <a:rPr dirty="0" sz="2400" spc="-1015">
                <a:solidFill>
                  <a:srgbClr val="2B2B2B"/>
                </a:solidFill>
                <a:latin typeface="Cambria"/>
                <a:cs typeface="Cambria"/>
              </a:rPr>
              <a:t>—</a:t>
            </a:r>
            <a:r>
              <a:rPr dirty="0" sz="2400" spc="-125">
                <a:solidFill>
                  <a:srgbClr val="2B2B2B"/>
                </a:solidFill>
                <a:latin typeface="Cambria"/>
                <a:cs typeface="Cambria"/>
              </a:rPr>
              <a:t> </a:t>
            </a:r>
            <a:r>
              <a:rPr dirty="0" sz="2400" spc="75">
                <a:latin typeface="Cambria"/>
                <a:cs typeface="Cambria"/>
              </a:rPr>
              <a:t>3«</a:t>
            </a:r>
            <a:r>
              <a:rPr dirty="0" sz="2400" spc="140">
                <a:latin typeface="Cambria"/>
                <a:cs typeface="Cambria"/>
              </a:rPr>
              <a:t> </a:t>
            </a:r>
            <a:r>
              <a:rPr dirty="0" sz="2400" spc="40">
                <a:solidFill>
                  <a:srgbClr val="5D5D5D"/>
                </a:solidFill>
                <a:latin typeface="Cambria"/>
                <a:cs typeface="Cambria"/>
              </a:rPr>
              <a:t>j	</a:t>
            </a:r>
            <a:r>
              <a:rPr dirty="0" sz="2400" spc="85">
                <a:solidFill>
                  <a:srgbClr val="181818"/>
                </a:solidFill>
                <a:latin typeface="Cambria"/>
                <a:cs typeface="Cambria"/>
              </a:rPr>
              <a:t>2 </a:t>
            </a:r>
            <a:r>
              <a:rPr dirty="0" sz="2400" spc="85">
                <a:latin typeface="Cambria"/>
                <a:cs typeface="Cambria"/>
              </a:rPr>
              <a:t>&lt;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 spc="15">
                <a:latin typeface="Cambria"/>
                <a:cs typeface="Cambria"/>
              </a:rPr>
              <a:t>p</a:t>
            </a:r>
            <a:endParaRPr sz="2400">
              <a:latin typeface="Cambria"/>
              <a:cs typeface="Cambria"/>
            </a:endParaRPr>
          </a:p>
          <a:p>
            <a:pPr marL="1266190">
              <a:lnSpc>
                <a:spcPct val="100000"/>
              </a:lnSpc>
              <a:spcBef>
                <a:spcPts val="560"/>
              </a:spcBef>
              <a:tabLst>
                <a:tab pos="4963795" algn="l"/>
              </a:tabLst>
            </a:pPr>
            <a:r>
              <a:rPr dirty="0" baseline="1157" sz="3600" spc="-120">
                <a:latin typeface="Cambria"/>
                <a:cs typeface="Cambria"/>
              </a:rPr>
              <a:t>is  </a:t>
            </a:r>
            <a:r>
              <a:rPr dirty="0" baseline="1157" sz="3600" spc="-247">
                <a:latin typeface="Cambria"/>
                <a:cs typeface="Cambria"/>
              </a:rPr>
              <a:t>a</a:t>
            </a:r>
            <a:r>
              <a:rPr dirty="0" baseline="1157" sz="3600" spc="292">
                <a:latin typeface="Cambria"/>
                <a:cs typeface="Cambria"/>
              </a:rPr>
              <a:t> </a:t>
            </a:r>
            <a:r>
              <a:rPr dirty="0" baseline="1157" sz="3600" spc="-150">
                <a:latin typeface="Cambria"/>
                <a:cs typeface="Cambria"/>
              </a:rPr>
              <a:t>solution  </a:t>
            </a:r>
            <a:r>
              <a:rPr dirty="0" baseline="1157" sz="3600" spc="-60">
                <a:latin typeface="Cambria"/>
                <a:cs typeface="Cambria"/>
              </a:rPr>
              <a:t>for</a:t>
            </a:r>
            <a:r>
              <a:rPr dirty="0" baseline="1157" sz="3600" spc="-172">
                <a:latin typeface="Cambria"/>
                <a:cs typeface="Cambria"/>
              </a:rPr>
              <a:t> </a:t>
            </a:r>
            <a:r>
              <a:rPr dirty="0" baseline="1157" sz="3600" spc="-187">
                <a:latin typeface="Cambria"/>
                <a:cs typeface="Cambria"/>
              </a:rPr>
              <a:t>the</a:t>
            </a:r>
            <a:r>
              <a:rPr dirty="0" baseline="1157" sz="3600" spc="135">
                <a:latin typeface="Cambria"/>
                <a:cs typeface="Cambria"/>
              </a:rPr>
              <a:t> </a:t>
            </a:r>
            <a:r>
              <a:rPr dirty="0" baseline="3472" sz="3600" spc="-179">
                <a:latin typeface="Cambria"/>
                <a:cs typeface="Cambria"/>
              </a:rPr>
              <a:t>e</a:t>
            </a:r>
            <a:r>
              <a:rPr dirty="0" sz="2400" spc="-120">
                <a:latin typeface="Cambria"/>
                <a:cs typeface="Cambria"/>
              </a:rPr>
              <a:t>qualion	</a:t>
            </a:r>
            <a:r>
              <a:rPr dirty="0" baseline="1157" sz="3600" spc="-52">
                <a:latin typeface="Cambria"/>
                <a:cs typeface="Cambria"/>
              </a:rPr>
              <a:t>so </a:t>
            </a:r>
            <a:r>
              <a:rPr dirty="0" baseline="3472" sz="3600" spc="-315">
                <a:latin typeface="Cambria"/>
                <a:cs typeface="Cambria"/>
              </a:rPr>
              <a:t>(.v</a:t>
            </a:r>
            <a:r>
              <a:rPr dirty="0" sz="2400" spc="-210">
                <a:latin typeface="Cambria"/>
                <a:cs typeface="Cambria"/>
              </a:rPr>
              <a:t>Y </a:t>
            </a:r>
            <a:r>
              <a:rPr dirty="0" sz="2400" spc="-100">
                <a:latin typeface="Cambria"/>
                <a:cs typeface="Cambria"/>
              </a:rPr>
              <a:t>.). </a:t>
            </a:r>
            <a:r>
              <a:rPr dirty="0" sz="2400" spc="-80">
                <a:latin typeface="Cambria"/>
                <a:cs typeface="Cambria"/>
              </a:rPr>
              <a:t>is </a:t>
            </a:r>
            <a:r>
              <a:rPr dirty="0" baseline="-4629" sz="3600" spc="-120">
                <a:solidFill>
                  <a:srgbClr val="0A0A0A"/>
                </a:solidFill>
                <a:latin typeface="Cambria"/>
                <a:cs typeface="Cambria"/>
              </a:rPr>
              <a:t>a</a:t>
            </a:r>
            <a:r>
              <a:rPr dirty="0" baseline="-4629" sz="3600" spc="165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baseline="-5787" sz="3600" spc="-150">
                <a:latin typeface="Cambria"/>
                <a:cs typeface="Cambria"/>
              </a:rPr>
              <a:t>f;ictor</a:t>
            </a:r>
            <a:endParaRPr baseline="-5787" sz="3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9186" y="7548878"/>
            <a:ext cx="5880735" cy="101434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108075">
              <a:lnSpc>
                <a:spcPct val="100000"/>
              </a:lnSpc>
              <a:spcBef>
                <a:spcPts val="130"/>
              </a:spcBef>
            </a:pPr>
            <a:r>
              <a:rPr dirty="0" sz="2400" spc="20">
                <a:latin typeface="Times New Roman"/>
                <a:cs typeface="Times New Roman"/>
              </a:rPr>
              <a:t>(x-1) </a:t>
            </a:r>
            <a:r>
              <a:rPr dirty="0" sz="2400" spc="-10">
                <a:latin typeface="Times New Roman"/>
                <a:cs typeface="Times New Roman"/>
              </a:rPr>
              <a:t>(x-1) (x+2) </a:t>
            </a:r>
            <a:r>
              <a:rPr dirty="0" sz="2400" spc="-125">
                <a:latin typeface="Times New Roman"/>
                <a:cs typeface="Times New Roman"/>
              </a:rPr>
              <a:t>;5</a:t>
            </a:r>
            <a:r>
              <a:rPr dirty="0" sz="2400" spc="7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>
              <a:latin typeface="Times New Roman"/>
              <a:cs typeface="Times New Roman"/>
            </a:endParaRPr>
          </a:p>
          <a:p>
            <a:pPr marL="1100455">
              <a:lnSpc>
                <a:spcPct val="100000"/>
              </a:lnSpc>
            </a:pPr>
            <a:r>
              <a:rPr dirty="0" sz="2350" spc="10">
                <a:latin typeface="Times New Roman"/>
                <a:cs typeface="Times New Roman"/>
              </a:rPr>
              <a:t>the </a:t>
            </a:r>
            <a:r>
              <a:rPr dirty="0" sz="2350" spc="15">
                <a:latin typeface="Times New Roman"/>
                <a:cs typeface="Times New Roman"/>
              </a:rPr>
              <a:t>set </a:t>
            </a:r>
            <a:r>
              <a:rPr dirty="0" sz="2350" spc="10">
                <a:latin typeface="Times New Roman"/>
                <a:cs typeface="Times New Roman"/>
              </a:rPr>
              <a:t>of </a:t>
            </a:r>
            <a:r>
              <a:rPr dirty="0" sz="2350" spc="25">
                <a:latin typeface="Times New Roman"/>
                <a:cs typeface="Times New Roman"/>
              </a:rPr>
              <a:t>sol. </a:t>
            </a:r>
            <a:r>
              <a:rPr dirty="0" sz="2350" spc="125">
                <a:latin typeface="Times New Roman"/>
                <a:cs typeface="Times New Roman"/>
              </a:rPr>
              <a:t>= </a:t>
            </a:r>
            <a:r>
              <a:rPr dirty="0" sz="2350" spc="-55">
                <a:latin typeface="Times New Roman"/>
                <a:cs typeface="Times New Roman"/>
              </a:rPr>
              <a:t>(-o*,</a:t>
            </a:r>
            <a:r>
              <a:rPr dirty="0" sz="2350" spc="80">
                <a:latin typeface="Times New Roman"/>
                <a:cs typeface="Times New Roman"/>
              </a:rPr>
              <a:t> </a:t>
            </a:r>
            <a:r>
              <a:rPr dirty="0" sz="2350" spc="40">
                <a:latin typeface="Times New Roman"/>
                <a:cs typeface="Times New Roman"/>
              </a:rPr>
              <a:t>-2]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290195">
              <a:lnSpc>
                <a:spcPct val="100000"/>
              </a:lnSpc>
              <a:tabLst>
                <a:tab pos="2355850" algn="l"/>
              </a:tabLst>
            </a:pPr>
            <a:r>
              <a:rPr dirty="0" sz="2300" spc="65">
                <a:latin typeface="Times New Roman"/>
                <a:cs typeface="Times New Roman"/>
              </a:rPr>
              <a:t>UW:</a:t>
            </a:r>
            <a:r>
              <a:rPr dirty="0" sz="2300" spc="385">
                <a:latin typeface="Times New Roman"/>
                <a:cs typeface="Times New Roman"/>
              </a:rPr>
              <a:t> </a:t>
            </a:r>
            <a:r>
              <a:rPr dirty="0" sz="2300" spc="55">
                <a:latin typeface="Times New Roman"/>
                <a:cs typeface="Times New Roman"/>
              </a:rPr>
              <a:t>Solve</a:t>
            </a:r>
            <a:r>
              <a:rPr dirty="0" sz="2300" spc="200">
                <a:latin typeface="Times New Roman"/>
                <a:cs typeface="Times New Roman"/>
              </a:rPr>
              <a:t> </a:t>
            </a:r>
            <a:r>
              <a:rPr dirty="0" sz="2300" spc="95">
                <a:latin typeface="Times New Roman"/>
                <a:cs typeface="Times New Roman"/>
              </a:rPr>
              <a:t>for	</a:t>
            </a:r>
            <a:r>
              <a:rPr dirty="0" sz="2300" spc="-90">
                <a:solidFill>
                  <a:srgbClr val="000011"/>
                </a:solidFill>
                <a:latin typeface="Times New Roman"/>
                <a:cs typeface="Times New Roman"/>
              </a:rPr>
              <a:t>x</a:t>
            </a:r>
            <a:endParaRPr sz="2300">
              <a:latin typeface="Times New Roman"/>
              <a:cs typeface="Times New Roman"/>
            </a:endParaRPr>
          </a:p>
          <a:p>
            <a:pPr marL="1176020">
              <a:lnSpc>
                <a:spcPct val="100000"/>
              </a:lnSpc>
              <a:spcBef>
                <a:spcPts val="345"/>
              </a:spcBef>
            </a:pPr>
            <a:r>
              <a:rPr dirty="0" sz="1600" spc="-10">
                <a:latin typeface="Cambria"/>
                <a:cs typeface="Cambria"/>
              </a:rPr>
              <a:t>3x-I-</a:t>
            </a:r>
            <a:r>
              <a:rPr dirty="0" sz="1600" spc="-165">
                <a:latin typeface="Cambria"/>
                <a:cs typeface="Cambria"/>
              </a:rPr>
              <a:t> </a:t>
            </a:r>
            <a:r>
              <a:rPr dirty="0" sz="1600" spc="-25">
                <a:latin typeface="Cambria"/>
                <a:cs typeface="Cambria"/>
              </a:rPr>
              <a:t>1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742315">
              <a:lnSpc>
                <a:spcPct val="100000"/>
              </a:lnSpc>
              <a:spcBef>
                <a:spcPts val="1430"/>
              </a:spcBef>
              <a:tabLst>
                <a:tab pos="1149350" algn="l"/>
              </a:tabLst>
            </a:pPr>
            <a:r>
              <a:rPr dirty="0" baseline="1157" sz="3600" spc="60">
                <a:latin typeface="Times New Roman"/>
                <a:cs typeface="Times New Roman"/>
              </a:rPr>
              <a:t>3)	</a:t>
            </a:r>
            <a:r>
              <a:rPr dirty="0" baseline="1157" sz="3600" spc="-67">
                <a:latin typeface="Times New Roman"/>
                <a:cs typeface="Times New Roman"/>
              </a:rPr>
              <a:t>2 </a:t>
            </a:r>
            <a:r>
              <a:rPr dirty="0" baseline="1157" sz="3600" spc="-1635">
                <a:solidFill>
                  <a:srgbClr val="0C0C0C"/>
                </a:solidFill>
                <a:latin typeface="Times New Roman"/>
                <a:cs typeface="Times New Roman"/>
              </a:rPr>
              <a:t>—</a:t>
            </a:r>
            <a:r>
              <a:rPr dirty="0" baseline="1157" sz="3600" spc="-67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baseline="1157" sz="3600">
                <a:latin typeface="Times New Roman"/>
                <a:cs typeface="Times New Roman"/>
              </a:rPr>
              <a:t>3x </a:t>
            </a:r>
            <a:r>
              <a:rPr dirty="0" sz="2400" spc="-100">
                <a:latin typeface="Times New Roman"/>
                <a:cs typeface="Times New Roman"/>
              </a:rPr>
              <a:t>+•x</a:t>
            </a:r>
            <a:r>
              <a:rPr dirty="0" baseline="35947" sz="2550" spc="-150">
                <a:latin typeface="Times New Roman"/>
                <a:cs typeface="Times New Roman"/>
              </a:rPr>
              <a:t>2 </a:t>
            </a:r>
            <a:r>
              <a:rPr dirty="0" baseline="1157" sz="3600" spc="-82">
                <a:latin typeface="Times New Roman"/>
                <a:cs typeface="Times New Roman"/>
              </a:rPr>
              <a:t>?:</a:t>
            </a:r>
            <a:r>
              <a:rPr dirty="0" baseline="1157" sz="3600" spc="-209">
                <a:latin typeface="Times New Roman"/>
                <a:cs typeface="Times New Roman"/>
              </a:rPr>
              <a:t> </a:t>
            </a:r>
            <a:r>
              <a:rPr dirty="0" baseline="1157" sz="3600" spc="97">
                <a:solidFill>
                  <a:srgbClr val="0A0A0A"/>
                </a:solidFill>
                <a:latin typeface="Times New Roman"/>
                <a:cs typeface="Times New Roman"/>
              </a:rPr>
              <a:t>0</a:t>
            </a:r>
            <a:endParaRPr baseline="1157"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00">
              <a:latin typeface="Times New Roman"/>
              <a:cs typeface="Times New Roman"/>
            </a:endParaRPr>
          </a:p>
          <a:p>
            <a:pPr marL="713740">
              <a:lnSpc>
                <a:spcPct val="100000"/>
              </a:lnSpc>
              <a:tabLst>
                <a:tab pos="1116965" algn="l"/>
              </a:tabLst>
            </a:pPr>
            <a:r>
              <a:rPr dirty="0" sz="2350" spc="70">
                <a:latin typeface="Times New Roman"/>
                <a:cs typeface="Times New Roman"/>
              </a:rPr>
              <a:t>5)	</a:t>
            </a:r>
            <a:r>
              <a:rPr dirty="0" sz="2350" spc="50">
                <a:latin typeface="Times New Roman"/>
                <a:cs typeface="Times New Roman"/>
              </a:rPr>
              <a:t>x3 </a:t>
            </a:r>
            <a:r>
              <a:rPr dirty="0" sz="2350" spc="-1040">
                <a:solidFill>
                  <a:srgbClr val="343434"/>
                </a:solidFill>
                <a:latin typeface="Times New Roman"/>
                <a:cs typeface="Times New Roman"/>
              </a:rPr>
              <a:t>—</a:t>
            </a:r>
            <a:r>
              <a:rPr dirty="0" sz="2350" spc="3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2350" spc="5">
                <a:latin typeface="Times New Roman"/>
                <a:cs typeface="Times New Roman"/>
              </a:rPr>
              <a:t>x2 </a:t>
            </a:r>
            <a:r>
              <a:rPr dirty="0" sz="2350" spc="-1110">
                <a:latin typeface="Times New Roman"/>
                <a:cs typeface="Times New Roman"/>
              </a:rPr>
              <a:t>—</a:t>
            </a:r>
            <a:r>
              <a:rPr dirty="0" sz="2350" spc="-25">
                <a:latin typeface="Times New Roman"/>
                <a:cs typeface="Times New Roman"/>
              </a:rPr>
              <a:t> </a:t>
            </a:r>
            <a:r>
              <a:rPr dirty="0" sz="2350" spc="-45">
                <a:solidFill>
                  <a:srgbClr val="2B2B2B"/>
                </a:solidFill>
                <a:latin typeface="Times New Roman"/>
                <a:cs typeface="Times New Roman"/>
              </a:rPr>
              <a:t>x </a:t>
            </a:r>
            <a:r>
              <a:rPr dirty="0" sz="2350" spc="-1040">
                <a:solidFill>
                  <a:srgbClr val="0C0C0C"/>
                </a:solidFill>
                <a:latin typeface="Times New Roman"/>
                <a:cs typeface="Times New Roman"/>
              </a:rPr>
              <a:t>—</a:t>
            </a:r>
            <a:r>
              <a:rPr dirty="0" sz="2350" spc="1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z="2350" spc="50">
                <a:latin typeface="Times New Roman"/>
                <a:cs typeface="Times New Roman"/>
              </a:rPr>
              <a:t>2 </a:t>
            </a:r>
            <a:r>
              <a:rPr dirty="0" sz="2350" spc="60">
                <a:solidFill>
                  <a:srgbClr val="0C0C0C"/>
                </a:solidFill>
                <a:latin typeface="Times New Roman"/>
                <a:cs typeface="Times New Roman"/>
              </a:rPr>
              <a:t>&gt;</a:t>
            </a:r>
            <a:r>
              <a:rPr dirty="0" sz="2350" spc="7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z="2350" spc="85">
                <a:solidFill>
                  <a:srgbClr val="030303"/>
                </a:solidFill>
                <a:latin typeface="Times New Roman"/>
                <a:cs typeface="Times New Roman"/>
              </a:rPr>
              <a:t>0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50">
              <a:latin typeface="Times New Roman"/>
              <a:cs typeface="Times New Roman"/>
            </a:endParaRPr>
          </a:p>
          <a:p>
            <a:pPr marL="3788410">
              <a:lnSpc>
                <a:spcPct val="100000"/>
              </a:lnSpc>
            </a:pPr>
            <a:r>
              <a:rPr dirty="0" sz="2350" spc="65">
                <a:latin typeface="Times New Roman"/>
                <a:cs typeface="Times New Roman"/>
              </a:rPr>
              <a:t>Absolute</a:t>
            </a:r>
            <a:r>
              <a:rPr dirty="0" sz="2350" spc="215">
                <a:latin typeface="Times New Roman"/>
                <a:cs typeface="Times New Roman"/>
              </a:rPr>
              <a:t> </a:t>
            </a:r>
            <a:r>
              <a:rPr dirty="0" sz="2350" spc="65">
                <a:latin typeface="Times New Roman"/>
                <a:cs typeface="Times New Roman"/>
              </a:rPr>
              <a:t>Value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imes New Roman"/>
              <a:cs typeface="Times New Roman"/>
            </a:endParaRPr>
          </a:p>
          <a:p>
            <a:pPr marL="3368675">
              <a:lnSpc>
                <a:spcPct val="100000"/>
              </a:lnSpc>
              <a:tabLst>
                <a:tab pos="3675379" algn="l"/>
              </a:tabLst>
            </a:pPr>
            <a:r>
              <a:rPr dirty="0" sz="2400" spc="35">
                <a:solidFill>
                  <a:srgbClr val="131313"/>
                </a:solidFill>
                <a:latin typeface="Cambria"/>
                <a:cs typeface="Cambria"/>
              </a:rPr>
              <a:t>x	</a:t>
            </a:r>
            <a:r>
              <a:rPr dirty="0" sz="2400" spc="40">
                <a:latin typeface="Cambria"/>
                <a:cs typeface="Cambria"/>
              </a:rPr>
              <a:t>;?</a:t>
            </a:r>
            <a:r>
              <a:rPr dirty="0" sz="2400" spc="270"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0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121285">
              <a:lnSpc>
                <a:spcPct val="100000"/>
              </a:lnSpc>
            </a:pPr>
            <a:r>
              <a:rPr dirty="0" sz="2350" spc="25">
                <a:latin typeface="Times New Roman"/>
                <a:cs typeface="Times New Roman"/>
              </a:rPr>
              <a:t>Properties: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  <a:tabLst>
                <a:tab pos="514350" algn="l"/>
                <a:tab pos="1497965" algn="l"/>
              </a:tabLst>
            </a:pPr>
            <a:r>
              <a:rPr dirty="0" sz="2500" spc="-5">
                <a:latin typeface="Cambria"/>
                <a:cs typeface="Cambria"/>
              </a:rPr>
              <a:t>2)	</a:t>
            </a:r>
            <a:r>
              <a:rPr dirty="0" sz="2500" spc="-70">
                <a:latin typeface="Cambria"/>
                <a:cs typeface="Cambria"/>
              </a:rPr>
              <a:t>Ja.</a:t>
            </a:r>
            <a:r>
              <a:rPr dirty="0" sz="2500" spc="10">
                <a:latin typeface="Cambria"/>
                <a:cs typeface="Cambria"/>
              </a:rPr>
              <a:t> </a:t>
            </a:r>
            <a:r>
              <a:rPr dirty="0" sz="2500" spc="-210">
                <a:latin typeface="Cambria"/>
                <a:cs typeface="Cambria"/>
              </a:rPr>
              <a:t>b[  </a:t>
            </a:r>
            <a:r>
              <a:rPr dirty="0" sz="2500" spc="-254">
                <a:latin typeface="Cambria"/>
                <a:cs typeface="Cambria"/>
              </a:rPr>
              <a:t>=	</a:t>
            </a:r>
            <a:r>
              <a:rPr dirty="0" sz="2500" spc="-229">
                <a:latin typeface="Cambria"/>
                <a:cs typeface="Cambria"/>
              </a:rPr>
              <a:t>}a}</a:t>
            </a:r>
            <a:r>
              <a:rPr dirty="0" sz="2500" spc="20">
                <a:latin typeface="Cambria"/>
                <a:cs typeface="Cambria"/>
              </a:rPr>
              <a:t> </a:t>
            </a:r>
            <a:r>
              <a:rPr dirty="0" sz="2500" spc="-125">
                <a:latin typeface="Cambria"/>
                <a:cs typeface="Cambria"/>
              </a:rPr>
              <a:t>JbJ</a:t>
            </a:r>
            <a:endParaRPr sz="25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  <a:spcBef>
                <a:spcPts val="2205"/>
              </a:spcBef>
              <a:tabLst>
                <a:tab pos="476884" algn="l"/>
                <a:tab pos="1095375" algn="l"/>
              </a:tabLst>
            </a:pPr>
            <a:r>
              <a:rPr dirty="0" sz="2650" spc="-120">
                <a:solidFill>
                  <a:srgbClr val="000318"/>
                </a:solidFill>
                <a:latin typeface="Cambria"/>
                <a:cs typeface="Cambria"/>
              </a:rPr>
              <a:t>4)	</a:t>
            </a:r>
            <a:r>
              <a:rPr dirty="0" sz="2650" spc="-310">
                <a:latin typeface="Cambria"/>
                <a:cs typeface="Cambria"/>
              </a:rPr>
              <a:t>}a </a:t>
            </a:r>
            <a:r>
              <a:rPr dirty="0" sz="2650" spc="-130">
                <a:latin typeface="Cambria"/>
                <a:cs typeface="Cambria"/>
              </a:rPr>
              <a:t> </a:t>
            </a:r>
            <a:r>
              <a:rPr dirty="0" sz="2650" spc="-390">
                <a:latin typeface="Cambria"/>
                <a:cs typeface="Cambria"/>
              </a:rPr>
              <a:t>+	</a:t>
            </a:r>
            <a:r>
              <a:rPr dirty="0" sz="2650" spc="-145">
                <a:latin typeface="Cambria"/>
                <a:cs typeface="Cambria"/>
              </a:rPr>
              <a:t>bJ </a:t>
            </a:r>
            <a:r>
              <a:rPr dirty="0" sz="2650" spc="-70">
                <a:latin typeface="Cambria"/>
                <a:cs typeface="Cambria"/>
              </a:rPr>
              <a:t>;¿ </a:t>
            </a:r>
            <a:r>
              <a:rPr dirty="0" sz="2650" spc="-130">
                <a:latin typeface="Cambria"/>
                <a:cs typeface="Cambria"/>
              </a:rPr>
              <a:t>[aJ </a:t>
            </a:r>
            <a:r>
              <a:rPr dirty="0" sz="2650" spc="-185">
                <a:solidFill>
                  <a:srgbClr val="000013"/>
                </a:solidFill>
                <a:latin typeface="Cambria"/>
                <a:cs typeface="Cambria"/>
              </a:rPr>
              <a:t>+</a:t>
            </a:r>
            <a:r>
              <a:rPr dirty="0" sz="2650" spc="-70">
                <a:solidFill>
                  <a:srgbClr val="000013"/>
                </a:solidFill>
                <a:latin typeface="Cambria"/>
                <a:cs typeface="Cambria"/>
              </a:rPr>
              <a:t> </a:t>
            </a:r>
            <a:r>
              <a:rPr dirty="0" sz="2650" spc="-225">
                <a:latin typeface="Cambria"/>
                <a:cs typeface="Cambria"/>
              </a:rPr>
              <a:t>[b}</a:t>
            </a:r>
            <a:endParaRPr sz="2650">
              <a:latin typeface="Cambria"/>
              <a:cs typeface="Cambria"/>
            </a:endParaRPr>
          </a:p>
          <a:p>
            <a:pPr marL="431165" indent="-405765">
              <a:lnSpc>
                <a:spcPct val="100000"/>
              </a:lnSpc>
              <a:spcBef>
                <a:spcPts val="470"/>
              </a:spcBef>
              <a:buClr>
                <a:srgbClr val="000000"/>
              </a:buClr>
              <a:buAutoNum type="arabicParenR" startAt="5"/>
              <a:tabLst>
                <a:tab pos="431165" algn="l"/>
                <a:tab pos="757555" algn="l"/>
                <a:tab pos="2880360" algn="l"/>
              </a:tabLst>
            </a:pPr>
            <a:r>
              <a:rPr dirty="0" sz="2400" spc="5">
                <a:solidFill>
                  <a:srgbClr val="131313"/>
                </a:solidFill>
                <a:latin typeface="Cambria"/>
                <a:cs typeface="Cambria"/>
              </a:rPr>
              <a:t>If	</a:t>
            </a:r>
            <a:r>
              <a:rPr dirty="0" sz="2400" spc="-130">
                <a:latin typeface="Cambria"/>
                <a:cs typeface="Cambria"/>
              </a:rPr>
              <a:t>{x]  </a:t>
            </a:r>
            <a:r>
              <a:rPr dirty="0" sz="2400" spc="-120">
                <a:solidFill>
                  <a:srgbClr val="070707"/>
                </a:solidFill>
                <a:latin typeface="Cambria"/>
                <a:cs typeface="Cambria"/>
              </a:rPr>
              <a:t>;S </a:t>
            </a:r>
            <a:r>
              <a:rPr dirty="0" sz="2400" spc="-10">
                <a:latin typeface="Cambria"/>
                <a:cs typeface="Cambria"/>
              </a:rPr>
              <a:t>a </a:t>
            </a:r>
            <a:r>
              <a:rPr dirty="0" sz="2400" spc="-130">
                <a:latin typeface="Cambria"/>
                <a:cs typeface="Cambria"/>
              </a:rPr>
              <a:t>then</a:t>
            </a:r>
            <a:r>
              <a:rPr dirty="0" sz="2400" spc="-80">
                <a:latin typeface="Cambria"/>
                <a:cs typeface="Cambria"/>
              </a:rPr>
              <a:t> </a:t>
            </a:r>
            <a:r>
              <a:rPr dirty="0" sz="2400" spc="-595">
                <a:latin typeface="Cambria"/>
                <a:cs typeface="Cambria"/>
              </a:rPr>
              <a:t>—a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 spc="-440">
                <a:latin typeface="Cambria"/>
                <a:cs typeface="Cambria"/>
              </a:rPr>
              <a:t>5	</a:t>
            </a:r>
            <a:r>
              <a:rPr dirty="0" sz="2400" spc="-35">
                <a:solidFill>
                  <a:srgbClr val="080808"/>
                </a:solidFill>
                <a:latin typeface="Cambria"/>
                <a:cs typeface="Cambria"/>
              </a:rPr>
              <a:t>x </a:t>
            </a:r>
            <a:r>
              <a:rPr dirty="0" sz="2400" spc="-160">
                <a:latin typeface="Cambria"/>
                <a:cs typeface="Cambria"/>
              </a:rPr>
              <a:t>;3</a:t>
            </a:r>
            <a:r>
              <a:rPr dirty="0" sz="2400" spc="-35">
                <a:latin typeface="Cambria"/>
                <a:cs typeface="Cambria"/>
              </a:rPr>
              <a:t> </a:t>
            </a:r>
            <a:r>
              <a:rPr dirty="0" sz="2400" spc="-10">
                <a:latin typeface="Cambria"/>
                <a:cs typeface="Cambria"/>
              </a:rPr>
              <a:t>a</a:t>
            </a:r>
            <a:endParaRPr sz="2400">
              <a:latin typeface="Cambria"/>
              <a:cs typeface="Cambria"/>
            </a:endParaRPr>
          </a:p>
          <a:p>
            <a:pPr marL="431165" indent="-403225">
              <a:lnSpc>
                <a:spcPct val="100000"/>
              </a:lnSpc>
              <a:spcBef>
                <a:spcPts val="525"/>
              </a:spcBef>
              <a:buClr>
                <a:srgbClr val="131313"/>
              </a:buClr>
              <a:buAutoNum type="arabicParenR" startAt="5"/>
              <a:tabLst>
                <a:tab pos="430530" algn="l"/>
                <a:tab pos="431165" algn="l"/>
                <a:tab pos="748030" algn="l"/>
                <a:tab pos="1707514" algn="l"/>
                <a:tab pos="2653030" algn="l"/>
              </a:tabLst>
            </a:pPr>
            <a:r>
              <a:rPr dirty="0" sz="2400" spc="-35">
                <a:solidFill>
                  <a:srgbClr val="030303"/>
                </a:solidFill>
                <a:latin typeface="Cambria"/>
                <a:cs typeface="Cambria"/>
              </a:rPr>
              <a:t>If	</a:t>
            </a:r>
            <a:r>
              <a:rPr dirty="0" sz="2400" spc="-135">
                <a:solidFill>
                  <a:srgbClr val="050505"/>
                </a:solidFill>
                <a:latin typeface="Cambria"/>
                <a:cs typeface="Cambria"/>
              </a:rPr>
              <a:t>}xJ</a:t>
            </a:r>
            <a:r>
              <a:rPr dirty="0" sz="2400" spc="25">
                <a:solidFill>
                  <a:srgbClr val="050505"/>
                </a:solidFill>
                <a:latin typeface="Cambria"/>
                <a:cs typeface="Cambria"/>
              </a:rPr>
              <a:t> </a:t>
            </a:r>
            <a:r>
              <a:rPr dirty="0" sz="2400" spc="-600">
                <a:solidFill>
                  <a:srgbClr val="01071A"/>
                </a:solidFill>
                <a:latin typeface="Cambria"/>
                <a:cs typeface="Cambria"/>
              </a:rPr>
              <a:t>2•_</a:t>
            </a:r>
            <a:r>
              <a:rPr dirty="0" sz="2400" spc="165">
                <a:solidFill>
                  <a:srgbClr val="01071A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0C0C0C"/>
                </a:solidFill>
                <a:latin typeface="Cambria"/>
                <a:cs typeface="Cambria"/>
              </a:rPr>
              <a:t>a	</a:t>
            </a:r>
            <a:r>
              <a:rPr dirty="0" sz="2400" spc="185">
                <a:latin typeface="Cambria"/>
                <a:cs typeface="Cambria"/>
              </a:rPr>
              <a:t>eiler	</a:t>
            </a:r>
            <a:r>
              <a:rPr dirty="0" sz="2400" spc="35">
                <a:latin typeface="Cambria"/>
                <a:cs typeface="Cambria"/>
              </a:rPr>
              <a:t>x </a:t>
            </a:r>
            <a:r>
              <a:rPr dirty="0" sz="2400" spc="-345">
                <a:solidFill>
                  <a:srgbClr val="000011"/>
                </a:solidFill>
                <a:latin typeface="Cambria"/>
                <a:cs typeface="Cambria"/>
              </a:rPr>
              <a:t>?'_</a:t>
            </a:r>
            <a:r>
              <a:rPr dirty="0" sz="2400" spc="-275">
                <a:solidFill>
                  <a:srgbClr val="000011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050505"/>
                </a:solidFill>
                <a:latin typeface="Cambria"/>
                <a:cs typeface="Cambria"/>
              </a:rPr>
              <a:t>a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62314" y="6380356"/>
            <a:ext cx="538480" cy="374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00" spc="75">
                <a:latin typeface="Consolas"/>
                <a:cs typeface="Consolas"/>
              </a:rPr>
              <a:t>0+0</a:t>
            </a:r>
            <a:endParaRPr sz="23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5" y="400625"/>
            <a:ext cx="14267719" cy="1970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86947" y="3523680"/>
            <a:ext cx="773935" cy="245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25243" y="11572604"/>
            <a:ext cx="1729972" cy="464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9006" y="14832237"/>
            <a:ext cx="1529659" cy="327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81124" y="13848883"/>
            <a:ext cx="555412" cy="2458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65221" y="11114765"/>
            <a:ext cx="1326515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50" spc="-45">
                <a:latin typeface="Times New Roman"/>
                <a:cs typeface="Times New Roman"/>
              </a:rPr>
              <a:t>set </a:t>
            </a:r>
            <a:r>
              <a:rPr dirty="0" sz="2750" spc="-10">
                <a:latin typeface="Times New Roman"/>
                <a:cs typeface="Times New Roman"/>
              </a:rPr>
              <a:t>of</a:t>
            </a:r>
            <a:r>
              <a:rPr dirty="0" sz="2750" spc="-170">
                <a:latin typeface="Times New Roman"/>
                <a:cs typeface="Times New Roman"/>
              </a:rPr>
              <a:t> </a:t>
            </a:r>
            <a:r>
              <a:rPr dirty="0" sz="2750" spc="-185">
                <a:latin typeface="Times New Roman"/>
                <a:cs typeface="Times New Roman"/>
              </a:rPr>
              <a:t>so1.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5275" y="9974602"/>
            <a:ext cx="1032510" cy="1590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12395">
              <a:lnSpc>
                <a:spcPts val="3050"/>
              </a:lnSpc>
              <a:spcBef>
                <a:spcPts val="135"/>
              </a:spcBef>
            </a:pPr>
            <a:r>
              <a:rPr dirty="0" sz="2550" spc="20">
                <a:latin typeface="Times New Roman"/>
                <a:cs typeface="Times New Roman"/>
              </a:rPr>
              <a:t>Either</a:t>
            </a:r>
            <a:endParaRPr sz="2550">
              <a:latin typeface="Times New Roman"/>
              <a:cs typeface="Times New Roman"/>
            </a:endParaRPr>
          </a:p>
          <a:p>
            <a:pPr marL="23495">
              <a:lnSpc>
                <a:spcPts val="2930"/>
              </a:lnSpc>
            </a:pPr>
            <a:r>
              <a:rPr dirty="0" sz="2450" spc="70">
                <a:latin typeface="Times New Roman"/>
                <a:cs typeface="Times New Roman"/>
              </a:rPr>
              <a:t>x+4&gt;2</a:t>
            </a:r>
            <a:endParaRPr sz="2450">
              <a:latin typeface="Times New Roman"/>
              <a:cs typeface="Times New Roman"/>
            </a:endParaRPr>
          </a:p>
          <a:p>
            <a:pPr marL="278130">
              <a:lnSpc>
                <a:spcPts val="3080"/>
              </a:lnSpc>
              <a:spcBef>
                <a:spcPts val="15"/>
              </a:spcBef>
            </a:pPr>
            <a:r>
              <a:rPr dirty="0" sz="2650" spc="-145">
                <a:latin typeface="Times New Roman"/>
                <a:cs typeface="Times New Roman"/>
              </a:rPr>
              <a:t>x</a:t>
            </a:r>
            <a:r>
              <a:rPr dirty="0" sz="2650" spc="-235">
                <a:latin typeface="Times New Roman"/>
                <a:cs typeface="Times New Roman"/>
              </a:rPr>
              <a:t> </a:t>
            </a:r>
            <a:r>
              <a:rPr dirty="0" sz="2650" spc="100">
                <a:latin typeface="Times New Roman"/>
                <a:cs typeface="Times New Roman"/>
              </a:rPr>
              <a:t>*-2</a:t>
            </a: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ts val="3200"/>
              </a:lnSpc>
              <a:tabLst>
                <a:tab pos="878840" algn="l"/>
              </a:tabLst>
            </a:pPr>
            <a:r>
              <a:rPr dirty="0" sz="2750" spc="-45">
                <a:latin typeface="Times New Roman"/>
                <a:cs typeface="Times New Roman"/>
              </a:rPr>
              <a:t>=</a:t>
            </a:r>
            <a:r>
              <a:rPr dirty="0" sz="2750" spc="175">
                <a:latin typeface="Times New Roman"/>
                <a:cs typeface="Times New Roman"/>
              </a:rPr>
              <a:t> </a:t>
            </a:r>
            <a:r>
              <a:rPr dirty="0" sz="2750" spc="-30">
                <a:latin typeface="Times New Roman"/>
                <a:cs typeface="Times New Roman"/>
              </a:rPr>
              <a:t>(x:</a:t>
            </a:r>
            <a:r>
              <a:rPr dirty="0" sz="2750">
                <a:latin typeface="Times New Roman"/>
                <a:cs typeface="Times New Roman"/>
              </a:rPr>
              <a:t>	</a:t>
            </a:r>
            <a:r>
              <a:rPr dirty="0" sz="2750" spc="-275">
                <a:latin typeface="Times New Roman"/>
                <a:cs typeface="Times New Roman"/>
              </a:rPr>
              <a:t>x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9613" y="13467427"/>
            <a:ext cx="2091055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85" i="1">
                <a:latin typeface="Times New Roman"/>
                <a:cs typeface="Times New Roman"/>
              </a:rPr>
              <a:t>Ex: </a:t>
            </a:r>
            <a:r>
              <a:rPr dirty="0" sz="2650" spc="-15">
                <a:latin typeface="Times New Roman"/>
                <a:cs typeface="Times New Roman"/>
              </a:rPr>
              <a:t>sofve </a:t>
            </a:r>
            <a:r>
              <a:rPr dirty="0" sz="2650" spc="10" i="1">
                <a:latin typeface="Times New Roman"/>
                <a:cs typeface="Times New Roman"/>
              </a:rPr>
              <a:t>far</a:t>
            </a:r>
            <a:r>
              <a:rPr dirty="0" sz="2650" spc="-245" i="1">
                <a:latin typeface="Times New Roman"/>
                <a:cs typeface="Times New Roman"/>
              </a:rPr>
              <a:t> </a:t>
            </a:r>
            <a:r>
              <a:rPr dirty="0" sz="2650" spc="-235" i="1">
                <a:latin typeface="Times New Roman"/>
                <a:cs typeface="Times New Roman"/>
              </a:rPr>
              <a:t>x: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85518" y="15561603"/>
            <a:ext cx="913765" cy="10636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9050">
              <a:lnSpc>
                <a:spcPct val="128499"/>
              </a:lnSpc>
              <a:spcBef>
                <a:spcPts val="90"/>
              </a:spcBef>
            </a:pPr>
            <a:r>
              <a:rPr dirty="0" sz="2650" spc="-25">
                <a:latin typeface="Times New Roman"/>
                <a:cs typeface="Times New Roman"/>
              </a:rPr>
              <a:t>either  </a:t>
            </a:r>
            <a:r>
              <a:rPr dirty="0" sz="2650" spc="5">
                <a:latin typeface="Times New Roman"/>
                <a:cs typeface="Times New Roman"/>
              </a:rPr>
              <a:t>x+3&gt;2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55339" y="17694225"/>
            <a:ext cx="1342390" cy="4660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50" spc="-90">
                <a:latin typeface="Times New Roman"/>
                <a:cs typeface="Times New Roman"/>
              </a:rPr>
              <a:t>set </a:t>
            </a:r>
            <a:r>
              <a:rPr dirty="0" sz="2850" spc="-85">
                <a:latin typeface="Times New Roman"/>
                <a:cs typeface="Times New Roman"/>
              </a:rPr>
              <a:t>of</a:t>
            </a:r>
            <a:r>
              <a:rPr dirty="0" sz="2850" spc="-15">
                <a:latin typeface="Times New Roman"/>
                <a:cs typeface="Times New Roman"/>
              </a:rPr>
              <a:t> </a:t>
            </a:r>
            <a:r>
              <a:rPr dirty="0" sz="2850" spc="-55">
                <a:latin typeface="Times New Roman"/>
                <a:cs typeface="Times New Roman"/>
              </a:rPr>
              <a:t>sol.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8516" y="3803355"/>
            <a:ext cx="4017010" cy="57080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3188335">
              <a:lnSpc>
                <a:spcPts val="3265"/>
              </a:lnSpc>
              <a:spcBef>
                <a:spcPts val="135"/>
              </a:spcBef>
            </a:pPr>
            <a:r>
              <a:rPr dirty="0" sz="2750" spc="-55">
                <a:latin typeface="Times New Roman"/>
                <a:cs typeface="Times New Roman"/>
              </a:rPr>
              <a:t>3)</a:t>
            </a:r>
            <a:endParaRPr sz="2750">
              <a:latin typeface="Times New Roman"/>
              <a:cs typeface="Times New Roman"/>
            </a:endParaRPr>
          </a:p>
          <a:p>
            <a:pPr algn="ctr" marL="3140710">
              <a:lnSpc>
                <a:spcPts val="3265"/>
              </a:lnSpc>
              <a:tabLst>
                <a:tab pos="3929379" algn="l"/>
              </a:tabLst>
            </a:pPr>
            <a:r>
              <a:rPr dirty="0" sz="2750" spc="10">
                <a:latin typeface="Times New Roman"/>
                <a:cs typeface="Times New Roman"/>
              </a:rPr>
              <a:t>-</a:t>
            </a:r>
            <a:r>
              <a:rPr dirty="0" sz="2750" spc="35">
                <a:latin typeface="Times New Roman"/>
                <a:cs typeface="Times New Roman"/>
              </a:rPr>
              <a:t> </a:t>
            </a:r>
            <a:r>
              <a:rPr dirty="0" sz="2750" spc="-125">
                <a:latin typeface="Times New Roman"/>
                <a:cs typeface="Times New Roman"/>
              </a:rPr>
              <a:t>x</a:t>
            </a:r>
            <a:r>
              <a:rPr dirty="0" sz="2750" spc="120">
                <a:latin typeface="Times New Roman"/>
                <a:cs typeface="Times New Roman"/>
              </a:rPr>
              <a:t> </a:t>
            </a:r>
            <a:r>
              <a:rPr dirty="0" sz="2750" spc="-200">
                <a:solidFill>
                  <a:srgbClr val="1C1C1C"/>
                </a:solidFill>
                <a:latin typeface="Times New Roman"/>
                <a:cs typeface="Times New Roman"/>
              </a:rPr>
              <a:t>=</a:t>
            </a:r>
            <a:r>
              <a:rPr dirty="0" sz="2750">
                <a:solidFill>
                  <a:srgbClr val="1C1C1C"/>
                </a:solidFill>
                <a:latin typeface="Times New Roman"/>
                <a:cs typeface="Times New Roman"/>
              </a:rPr>
              <a:t>	</a:t>
            </a:r>
            <a:r>
              <a:rPr dirty="0" sz="2750" spc="-434">
                <a:latin typeface="Times New Roman"/>
                <a:cs typeface="Times New Roman"/>
              </a:rPr>
              <a:t>I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29845">
              <a:lnSpc>
                <a:spcPct val="100000"/>
              </a:lnSpc>
              <a:spcBef>
                <a:spcPts val="2770"/>
              </a:spcBef>
              <a:tabLst>
                <a:tab pos="1973580" algn="l"/>
              </a:tabLst>
            </a:pPr>
            <a:r>
              <a:rPr dirty="0" sz="2650" spc="-370">
                <a:latin typeface="Times New Roman"/>
                <a:cs typeface="Times New Roman"/>
              </a:rPr>
              <a:t>.‘- </a:t>
            </a:r>
            <a:r>
              <a:rPr dirty="0" sz="2650" spc="-80">
                <a:latin typeface="Times New Roman"/>
                <a:cs typeface="Times New Roman"/>
              </a:rPr>
              <a:t> </a:t>
            </a:r>
            <a:r>
              <a:rPr dirty="0" sz="2650" spc="-10">
                <a:latin typeface="Times New Roman"/>
                <a:cs typeface="Times New Roman"/>
              </a:rPr>
              <a:t>set</a:t>
            </a:r>
            <a:r>
              <a:rPr dirty="0" sz="2650" spc="-20">
                <a:latin typeface="Times New Roman"/>
                <a:cs typeface="Times New Roman"/>
              </a:rPr>
              <a:t> ot’sol.</a:t>
            </a:r>
            <a:r>
              <a:rPr dirty="0" sz="2650" spc="120">
                <a:latin typeface="Times New Roman"/>
                <a:cs typeface="Times New Roman"/>
              </a:rPr>
              <a:t> </a:t>
            </a:r>
            <a:r>
              <a:rPr dirty="0" sz="2650" spc="-15">
                <a:solidFill>
                  <a:srgbClr val="2D2D2D"/>
                </a:solidFill>
                <a:latin typeface="Times New Roman"/>
                <a:cs typeface="Times New Roman"/>
              </a:rPr>
              <a:t>-	</a:t>
            </a:r>
            <a:r>
              <a:rPr dirty="0" sz="2650">
                <a:latin typeface="Times New Roman"/>
                <a:cs typeface="Times New Roman"/>
              </a:rPr>
              <a:t>{-1,</a:t>
            </a:r>
            <a:r>
              <a:rPr dirty="0" sz="2650" spc="114">
                <a:latin typeface="Times New Roman"/>
                <a:cs typeface="Times New Roman"/>
              </a:rPr>
              <a:t> </a:t>
            </a:r>
            <a:r>
              <a:rPr dirty="0" sz="2650" spc="60">
                <a:latin typeface="Times New Roman"/>
                <a:cs typeface="Times New Roman"/>
              </a:rPr>
              <a:t>7)</a:t>
            </a:r>
            <a:endParaRPr sz="2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Times New Roman"/>
              <a:cs typeface="Times New Roman"/>
            </a:endParaRPr>
          </a:p>
          <a:p>
            <a:pPr marL="895985">
              <a:lnSpc>
                <a:spcPct val="100000"/>
              </a:lnSpc>
            </a:pPr>
            <a:r>
              <a:rPr dirty="0" sz="2650" spc="-20">
                <a:latin typeface="Times New Roman"/>
                <a:cs typeface="Times New Roman"/>
              </a:rPr>
              <a:t>-4 </a:t>
            </a:r>
            <a:r>
              <a:rPr dirty="0" sz="2650" spc="-55">
                <a:latin typeface="Times New Roman"/>
                <a:cs typeface="Times New Roman"/>
              </a:rPr>
              <a:t>&lt; </a:t>
            </a:r>
            <a:r>
              <a:rPr dirty="0" sz="2650" spc="5">
                <a:latin typeface="Times New Roman"/>
                <a:cs typeface="Times New Roman"/>
              </a:rPr>
              <a:t>x-3 </a:t>
            </a:r>
            <a:r>
              <a:rPr dirty="0" sz="2650" spc="-150">
                <a:latin typeface="Times New Roman"/>
                <a:cs typeface="Times New Roman"/>
              </a:rPr>
              <a:t>&lt;</a:t>
            </a:r>
            <a:r>
              <a:rPr dirty="0" sz="2650" spc="340">
                <a:latin typeface="Times New Roman"/>
                <a:cs typeface="Times New Roman"/>
              </a:rPr>
              <a:t> </a:t>
            </a:r>
            <a:r>
              <a:rPr dirty="0" sz="2650" spc="-75">
                <a:latin typeface="Times New Roman"/>
                <a:cs typeface="Times New Roman"/>
              </a:rPr>
              <a:t>4</a:t>
            </a:r>
            <a:endParaRPr sz="2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50">
              <a:latin typeface="Times New Roman"/>
              <a:cs typeface="Times New Roman"/>
            </a:endParaRPr>
          </a:p>
          <a:p>
            <a:pPr marL="875030">
              <a:lnSpc>
                <a:spcPct val="100000"/>
              </a:lnSpc>
              <a:spcBef>
                <a:spcPts val="5"/>
              </a:spcBef>
            </a:pPr>
            <a:r>
              <a:rPr dirty="0" sz="2650" spc="-10">
                <a:latin typeface="Times New Roman"/>
                <a:cs typeface="Times New Roman"/>
              </a:rPr>
              <a:t>set </a:t>
            </a:r>
            <a:r>
              <a:rPr dirty="0" sz="2650" spc="35">
                <a:latin typeface="Times New Roman"/>
                <a:cs typeface="Times New Roman"/>
              </a:rPr>
              <a:t>of</a:t>
            </a:r>
            <a:r>
              <a:rPr dirty="0" sz="2650" spc="-90">
                <a:latin typeface="Times New Roman"/>
                <a:cs typeface="Times New Roman"/>
              </a:rPr>
              <a:t> </a:t>
            </a:r>
            <a:r>
              <a:rPr dirty="0" sz="2650" spc="15">
                <a:latin typeface="Times New Roman"/>
                <a:cs typeface="Times New Roman"/>
              </a:rPr>
              <a:t>sol.</a:t>
            </a:r>
            <a:endParaRPr sz="2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84200" algn="l"/>
              </a:tabLst>
            </a:pPr>
            <a:r>
              <a:rPr dirty="0" sz="2550" spc="25">
                <a:latin typeface="Times New Roman"/>
                <a:cs typeface="Times New Roman"/>
              </a:rPr>
              <a:t>€z:	</a:t>
            </a:r>
            <a:r>
              <a:rPr dirty="0" sz="2550" spc="30">
                <a:latin typeface="Times New Roman"/>
                <a:cs typeface="Times New Roman"/>
              </a:rPr>
              <a:t>solve </a:t>
            </a:r>
            <a:r>
              <a:rPr dirty="0" sz="2550" spc="95">
                <a:latin typeface="Times New Roman"/>
                <a:cs typeface="Times New Roman"/>
              </a:rPr>
              <a:t>for</a:t>
            </a:r>
            <a:r>
              <a:rPr dirty="0" sz="2550" spc="265">
                <a:latin typeface="Times New Roman"/>
                <a:cs typeface="Times New Roman"/>
              </a:rPr>
              <a:t> </a:t>
            </a:r>
            <a:r>
              <a:rPr dirty="0" sz="2550" spc="-100">
                <a:latin typeface="Times New Roman"/>
                <a:cs typeface="Times New Roman"/>
              </a:rPr>
              <a:t>x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7252" y="15616234"/>
            <a:ext cx="996315" cy="10452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338455">
              <a:lnSpc>
                <a:spcPct val="126299"/>
              </a:lnSpc>
              <a:spcBef>
                <a:spcPts val="90"/>
              </a:spcBef>
            </a:pPr>
            <a:r>
              <a:rPr dirty="0" sz="2650" spc="-70">
                <a:latin typeface="Times New Roman"/>
                <a:cs typeface="Times New Roman"/>
              </a:rPr>
              <a:t>Or  </a:t>
            </a:r>
            <a:r>
              <a:rPr dirty="0" sz="2650" spc="-35">
                <a:latin typeface="Times New Roman"/>
                <a:cs typeface="Times New Roman"/>
              </a:rPr>
              <a:t>x+3&lt;-2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96920" y="1331822"/>
            <a:ext cx="4510405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2861310" algn="l"/>
              </a:tabLst>
            </a:pPr>
            <a:r>
              <a:rPr dirty="0" sz="2350" spc="-150">
                <a:latin typeface="Times New Roman"/>
                <a:cs typeface="Times New Roman"/>
              </a:rPr>
              <a:t>Asso.  </a:t>
            </a:r>
            <a:r>
              <a:rPr dirty="0" sz="2350" spc="-25">
                <a:latin typeface="Times New Roman"/>
                <a:cs typeface="Times New Roman"/>
              </a:rPr>
              <a:t>l’rof. </a:t>
            </a:r>
            <a:r>
              <a:rPr dirty="0" sz="2350" spc="-20">
                <a:latin typeface="Times New Roman"/>
                <a:cs typeface="Times New Roman"/>
              </a:rPr>
              <a:t>:  </a:t>
            </a:r>
            <a:r>
              <a:rPr dirty="0" sz="2350" spc="-335">
                <a:latin typeface="Times New Roman"/>
                <a:cs typeface="Times New Roman"/>
              </a:rPr>
              <a:t>A</a:t>
            </a:r>
            <a:r>
              <a:rPr dirty="0" sz="2350" spc="-350">
                <a:latin typeface="Times New Roman"/>
                <a:cs typeface="Times New Roman"/>
              </a:rPr>
              <a:t> </a:t>
            </a:r>
            <a:r>
              <a:rPr dirty="0" sz="2350" spc="-60">
                <a:latin typeface="Times New Roman"/>
                <a:cs typeface="Times New Roman"/>
              </a:rPr>
              <a:t>lil›iis</a:t>
            </a:r>
            <a:r>
              <a:rPr dirty="0" sz="2350" spc="85">
                <a:latin typeface="Times New Roman"/>
                <a:cs typeface="Times New Roman"/>
              </a:rPr>
              <a:t> </a:t>
            </a:r>
            <a:r>
              <a:rPr dirty="0" sz="2350" spc="-300">
                <a:latin typeface="Times New Roman"/>
                <a:cs typeface="Times New Roman"/>
              </a:rPr>
              <a:t>1'’.	</a:t>
            </a:r>
            <a:r>
              <a:rPr dirty="0" sz="2350" spc="-265">
                <a:latin typeface="Times New Roman"/>
                <a:cs typeface="Times New Roman"/>
              </a:rPr>
              <a:t>t </a:t>
            </a:r>
            <a:r>
              <a:rPr dirty="0" sz="2350" spc="-180">
                <a:latin typeface="Times New Roman"/>
                <a:cs typeface="Times New Roman"/>
              </a:rPr>
              <a:t>1-sIi </a:t>
            </a:r>
            <a:r>
              <a:rPr dirty="0" sz="2350" spc="10">
                <a:latin typeface="Times New Roman"/>
                <a:cs typeface="Times New Roman"/>
              </a:rPr>
              <a:t>ini</a:t>
            </a:r>
            <a:r>
              <a:rPr dirty="0" sz="2350" spc="-375">
                <a:latin typeface="Times New Roman"/>
                <a:cs typeface="Times New Roman"/>
              </a:rPr>
              <a:t> </a:t>
            </a:r>
            <a:r>
              <a:rPr dirty="0" sz="2350" spc="220">
                <a:latin typeface="Times New Roman"/>
                <a:cs typeface="Times New Roman"/>
              </a:rPr>
              <a:t>mrs’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82004" y="11088049"/>
            <a:ext cx="2214245" cy="9664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80390" marR="5080" indent="-568325">
              <a:lnSpc>
                <a:spcPct val="113799"/>
              </a:lnSpc>
              <a:spcBef>
                <a:spcPts val="105"/>
              </a:spcBef>
              <a:tabLst>
                <a:tab pos="1722120" algn="l"/>
              </a:tabLst>
            </a:pPr>
            <a:r>
              <a:rPr dirty="0" baseline="4040" sz="4125" spc="-89">
                <a:latin typeface="Times New Roman"/>
                <a:cs typeface="Times New Roman"/>
              </a:rPr>
              <a:t>-2} </a:t>
            </a:r>
            <a:r>
              <a:rPr dirty="0" sz="2650" spc="-480">
                <a:latin typeface="Times New Roman"/>
                <a:cs typeface="Times New Roman"/>
              </a:rPr>
              <a:t>U</a:t>
            </a:r>
            <a:r>
              <a:rPr dirty="0" sz="2650" spc="-300">
                <a:latin typeface="Times New Roman"/>
                <a:cs typeface="Times New Roman"/>
              </a:rPr>
              <a:t> </a:t>
            </a:r>
            <a:r>
              <a:rPr dirty="0" sz="2650" spc="60">
                <a:latin typeface="Times New Roman"/>
                <a:cs typeface="Times New Roman"/>
              </a:rPr>
              <a:t>(x </a:t>
            </a:r>
            <a:r>
              <a:rPr dirty="0" sz="2650" spc="40">
                <a:latin typeface="Times New Roman"/>
                <a:cs typeface="Times New Roman"/>
              </a:rPr>
              <a:t>: </a:t>
            </a:r>
            <a:r>
              <a:rPr dirty="0" sz="2650" spc="60">
                <a:latin typeface="Times New Roman"/>
                <a:cs typeface="Times New Roman"/>
              </a:rPr>
              <a:t>xc-6)  </a:t>
            </a:r>
            <a:r>
              <a:rPr dirty="0" sz="2650" spc="-480">
                <a:latin typeface="Times New Roman"/>
                <a:cs typeface="Times New Roman"/>
              </a:rPr>
              <a:t>U   </a:t>
            </a:r>
            <a:r>
              <a:rPr dirty="0" sz="2650" spc="-415">
                <a:latin typeface="Times New Roman"/>
                <a:cs typeface="Times New Roman"/>
              </a:rPr>
              <a:t> </a:t>
            </a:r>
            <a:r>
              <a:rPr dirty="0" sz="2650" spc="10">
                <a:latin typeface="Times New Roman"/>
                <a:cs typeface="Times New Roman"/>
              </a:rPr>
              <a:t>[-2,	</a:t>
            </a:r>
            <a:r>
              <a:rPr dirty="0" sz="2650" spc="-15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68361" y="9998377"/>
            <a:ext cx="1058545" cy="121856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38735" indent="420370">
              <a:lnSpc>
                <a:spcPts val="3010"/>
              </a:lnSpc>
              <a:spcBef>
                <a:spcPts val="380"/>
              </a:spcBef>
            </a:pPr>
            <a:r>
              <a:rPr dirty="0" sz="2650" spc="-30">
                <a:latin typeface="Times New Roman"/>
                <a:cs typeface="Times New Roman"/>
              </a:rPr>
              <a:t>Or  </a:t>
            </a:r>
            <a:r>
              <a:rPr dirty="0" sz="2650" spc="80">
                <a:latin typeface="Times New Roman"/>
                <a:cs typeface="Times New Roman"/>
              </a:rPr>
              <a:t>x+4s-2</a:t>
            </a:r>
            <a:endParaRPr sz="2650">
              <a:latin typeface="Times New Roman"/>
              <a:cs typeface="Times New Roman"/>
            </a:endParaRPr>
          </a:p>
          <a:p>
            <a:pPr marL="403860">
              <a:lnSpc>
                <a:spcPts val="3085"/>
              </a:lnSpc>
            </a:pPr>
            <a:r>
              <a:rPr dirty="0" sz="2650" spc="5">
                <a:latin typeface="Times New Roman"/>
                <a:cs typeface="Times New Roman"/>
              </a:rPr>
              <a:t>x&lt;-6</a:t>
            </a:r>
            <a:endParaRPr sz="2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8327"/>
            <a:ext cx="159157" cy="15161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36410" y="9231132"/>
            <a:ext cx="0" cy="3342640"/>
          </a:xfrm>
          <a:custGeom>
            <a:avLst/>
            <a:gdLst/>
            <a:ahLst/>
            <a:cxnLst/>
            <a:rect l="l" t="t" r="r" b="b"/>
            <a:pathLst>
              <a:path w="0" h="3342640">
                <a:moveTo>
                  <a:pt x="0" y="3342306"/>
                </a:moveTo>
                <a:lnTo>
                  <a:pt x="0" y="0"/>
                </a:lnTo>
              </a:path>
            </a:pathLst>
          </a:custGeom>
          <a:ln w="25130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24536" y="9231132"/>
            <a:ext cx="0" cy="3342640"/>
          </a:xfrm>
          <a:custGeom>
            <a:avLst/>
            <a:gdLst/>
            <a:ahLst/>
            <a:cxnLst/>
            <a:rect l="l" t="t" r="r" b="b"/>
            <a:pathLst>
              <a:path w="0" h="3342640">
                <a:moveTo>
                  <a:pt x="0" y="3342306"/>
                </a:moveTo>
                <a:lnTo>
                  <a:pt x="0" y="0"/>
                </a:lnTo>
              </a:path>
            </a:pathLst>
          </a:custGeom>
          <a:ln w="25130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11971" y="9243697"/>
            <a:ext cx="5537200" cy="0"/>
          </a:xfrm>
          <a:custGeom>
            <a:avLst/>
            <a:gdLst/>
            <a:ahLst/>
            <a:cxnLst/>
            <a:rect l="l" t="t" r="r" b="b"/>
            <a:pathLst>
              <a:path w="5537200" h="0">
                <a:moveTo>
                  <a:pt x="0" y="0"/>
                </a:moveTo>
                <a:lnTo>
                  <a:pt x="5537004" y="0"/>
                </a:lnTo>
              </a:path>
            </a:pathLst>
          </a:custGeom>
          <a:ln w="25130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11971" y="12560874"/>
            <a:ext cx="5537200" cy="0"/>
          </a:xfrm>
          <a:custGeom>
            <a:avLst/>
            <a:gdLst/>
            <a:ahLst/>
            <a:cxnLst/>
            <a:rect l="l" t="t" r="r" b="b"/>
            <a:pathLst>
              <a:path w="5537200" h="0">
                <a:moveTo>
                  <a:pt x="0" y="0"/>
                </a:moveTo>
                <a:lnTo>
                  <a:pt x="5537004" y="0"/>
                </a:lnTo>
              </a:path>
            </a:pathLst>
          </a:custGeom>
          <a:ln w="25130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82628" y="2416680"/>
            <a:ext cx="922019" cy="0"/>
          </a:xfrm>
          <a:custGeom>
            <a:avLst/>
            <a:gdLst/>
            <a:ahLst/>
            <a:cxnLst/>
            <a:rect l="l" t="t" r="r" b="b"/>
            <a:pathLst>
              <a:path w="922020" h="0">
                <a:moveTo>
                  <a:pt x="0" y="0"/>
                </a:moveTo>
                <a:lnTo>
                  <a:pt x="921437" y="0"/>
                </a:lnTo>
              </a:path>
            </a:pathLst>
          </a:custGeom>
          <a:ln w="25130">
            <a:solidFill>
              <a:srgbClr val="4F4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43201" y="2416680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 h="0">
                <a:moveTo>
                  <a:pt x="0" y="0"/>
                </a:moveTo>
                <a:lnTo>
                  <a:pt x="477472" y="0"/>
                </a:lnTo>
              </a:path>
            </a:pathLst>
          </a:custGeom>
          <a:ln w="25130">
            <a:solidFill>
              <a:srgbClr val="4F4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92615" y="2408303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 h="0">
                <a:moveTo>
                  <a:pt x="0" y="0"/>
                </a:moveTo>
                <a:lnTo>
                  <a:pt x="1021958" y="0"/>
                </a:lnTo>
              </a:path>
            </a:pathLst>
          </a:custGeom>
          <a:ln w="25130">
            <a:solidFill>
              <a:srgbClr val="4F4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28530" y="2039728"/>
            <a:ext cx="4029710" cy="0"/>
          </a:xfrm>
          <a:custGeom>
            <a:avLst/>
            <a:gdLst/>
            <a:ahLst/>
            <a:cxnLst/>
            <a:rect l="l" t="t" r="r" b="b"/>
            <a:pathLst>
              <a:path w="4029709" h="0">
                <a:moveTo>
                  <a:pt x="0" y="0"/>
                </a:moveTo>
                <a:lnTo>
                  <a:pt x="4029196" y="0"/>
                </a:lnTo>
              </a:path>
            </a:pathLst>
          </a:custGeom>
          <a:ln w="25130">
            <a:solidFill>
              <a:srgbClr val="4F4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96731" y="2399926"/>
            <a:ext cx="1030605" cy="0"/>
          </a:xfrm>
          <a:custGeom>
            <a:avLst/>
            <a:gdLst/>
            <a:ahLst/>
            <a:cxnLst/>
            <a:rect l="l" t="t" r="r" b="b"/>
            <a:pathLst>
              <a:path w="1030604" h="0">
                <a:moveTo>
                  <a:pt x="0" y="0"/>
                </a:moveTo>
                <a:lnTo>
                  <a:pt x="1030335" y="0"/>
                </a:lnTo>
              </a:path>
            </a:pathLst>
          </a:custGeom>
          <a:ln w="25130">
            <a:solidFill>
              <a:srgbClr val="4F4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31376" y="18784768"/>
            <a:ext cx="11937365" cy="0"/>
          </a:xfrm>
          <a:custGeom>
            <a:avLst/>
            <a:gdLst/>
            <a:ahLst/>
            <a:cxnLst/>
            <a:rect l="l" t="t" r="r" b="b"/>
            <a:pathLst>
              <a:path w="11937365" h="0">
                <a:moveTo>
                  <a:pt x="0" y="0"/>
                </a:moveTo>
                <a:lnTo>
                  <a:pt x="11936810" y="0"/>
                </a:lnTo>
              </a:path>
            </a:pathLst>
          </a:custGeom>
          <a:ln w="8376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15663" y="1151797"/>
            <a:ext cx="11853545" cy="0"/>
          </a:xfrm>
          <a:custGeom>
            <a:avLst/>
            <a:gdLst/>
            <a:ahLst/>
            <a:cxnLst/>
            <a:rect l="l" t="t" r="r" b="b"/>
            <a:pathLst>
              <a:path w="11853544" h="0">
                <a:moveTo>
                  <a:pt x="0" y="0"/>
                </a:moveTo>
                <a:lnTo>
                  <a:pt x="11853043" y="0"/>
                </a:lnTo>
              </a:path>
            </a:pathLst>
          </a:custGeom>
          <a:ln w="8376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130490" y="1038711"/>
            <a:ext cx="0" cy="17867630"/>
          </a:xfrm>
          <a:custGeom>
            <a:avLst/>
            <a:gdLst/>
            <a:ahLst/>
            <a:cxnLst/>
            <a:rect l="l" t="t" r="r" b="b"/>
            <a:pathLst>
              <a:path w="0" h="17867630">
                <a:moveTo>
                  <a:pt x="0" y="17867520"/>
                </a:moveTo>
                <a:lnTo>
                  <a:pt x="0" y="0"/>
                </a:lnTo>
              </a:path>
            </a:pathLst>
          </a:custGeom>
          <a:ln w="8376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23154" y="988451"/>
            <a:ext cx="0" cy="7212965"/>
          </a:xfrm>
          <a:custGeom>
            <a:avLst/>
            <a:gdLst/>
            <a:ahLst/>
            <a:cxnLst/>
            <a:rect l="l" t="t" r="r" b="b"/>
            <a:pathLst>
              <a:path w="0" h="7212965">
                <a:moveTo>
                  <a:pt x="0" y="7212346"/>
                </a:moveTo>
                <a:lnTo>
                  <a:pt x="0" y="0"/>
                </a:lnTo>
              </a:path>
            </a:pathLst>
          </a:custGeom>
          <a:ln w="41883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22478" y="1009393"/>
            <a:ext cx="12221845" cy="0"/>
          </a:xfrm>
          <a:custGeom>
            <a:avLst/>
            <a:gdLst/>
            <a:ahLst/>
            <a:cxnLst/>
            <a:rect l="l" t="t" r="r" b="b"/>
            <a:pathLst>
              <a:path w="12221844" h="0">
                <a:moveTo>
                  <a:pt x="0" y="0"/>
                </a:moveTo>
                <a:lnTo>
                  <a:pt x="12221618" y="0"/>
                </a:lnTo>
              </a:path>
            </a:pathLst>
          </a:custGeom>
          <a:ln w="41883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22478" y="18994186"/>
            <a:ext cx="11694160" cy="0"/>
          </a:xfrm>
          <a:custGeom>
            <a:avLst/>
            <a:gdLst/>
            <a:ahLst/>
            <a:cxnLst/>
            <a:rect l="l" t="t" r="r" b="b"/>
            <a:pathLst>
              <a:path w="11694160" h="0">
                <a:moveTo>
                  <a:pt x="0" y="0"/>
                </a:moveTo>
                <a:lnTo>
                  <a:pt x="11693885" y="0"/>
                </a:lnTo>
              </a:path>
            </a:pathLst>
          </a:custGeom>
          <a:ln w="41883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420" y="988451"/>
            <a:ext cx="0" cy="18027015"/>
          </a:xfrm>
          <a:custGeom>
            <a:avLst/>
            <a:gdLst/>
            <a:ahLst/>
            <a:cxnLst/>
            <a:rect l="l" t="t" r="r" b="b"/>
            <a:pathLst>
              <a:path w="0" h="18027015">
                <a:moveTo>
                  <a:pt x="0" y="18026677"/>
                </a:moveTo>
                <a:lnTo>
                  <a:pt x="0" y="0"/>
                </a:lnTo>
              </a:path>
            </a:pathLst>
          </a:custGeom>
          <a:ln w="41883">
            <a:solidFill>
              <a:srgbClr val="0F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42258" y="8879310"/>
            <a:ext cx="1692095" cy="737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430140" y="16058150"/>
            <a:ext cx="2010409" cy="1139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70608" y="14399561"/>
            <a:ext cx="410458" cy="929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50732" y="1440793"/>
            <a:ext cx="6223894" cy="837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398666" y="10378741"/>
            <a:ext cx="427212" cy="527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75862" y="14156636"/>
            <a:ext cx="628253" cy="10722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70559" y="11593364"/>
            <a:ext cx="167534" cy="1424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50683" y="11760898"/>
            <a:ext cx="1390533" cy="2094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26073" y="6910784"/>
            <a:ext cx="1641834" cy="2931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40224" y="10805953"/>
            <a:ext cx="2144437" cy="5444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218689" y="1893135"/>
            <a:ext cx="3082628" cy="9968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910784" y="4783100"/>
            <a:ext cx="125650" cy="2680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610361" y="12833117"/>
            <a:ext cx="1063841" cy="4523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733735" y="11006994"/>
            <a:ext cx="2663793" cy="5779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365160" y="10395494"/>
            <a:ext cx="3049121" cy="10387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398666" y="10378741"/>
            <a:ext cx="427212" cy="527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918022" y="12841493"/>
            <a:ext cx="502602" cy="2596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320104" y="14248781"/>
            <a:ext cx="2404115" cy="8041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262606" y="15052944"/>
            <a:ext cx="6575716" cy="43223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135816" y="10521145"/>
            <a:ext cx="728773" cy="4020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309694" y="1465923"/>
            <a:ext cx="4448032" cy="9968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79033" y="2311971"/>
            <a:ext cx="1030335" cy="35182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30286" y="2437622"/>
            <a:ext cx="1943396" cy="5026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062703" y="12573439"/>
            <a:ext cx="829294" cy="25130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924365" y="14701122"/>
            <a:ext cx="1264882" cy="30156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068803" y="12539932"/>
            <a:ext cx="360198" cy="26805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965111" y="12489671"/>
            <a:ext cx="2588402" cy="45234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617076" y="1373644"/>
            <a:ext cx="302069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20" i="1">
                <a:latin typeface="Times New Roman"/>
                <a:cs typeface="Times New Roman"/>
              </a:rPr>
              <a:t>Mafhemniics </a:t>
            </a:r>
            <a:r>
              <a:rPr dirty="0" sz="2450" spc="-85" i="1">
                <a:latin typeface="Times New Roman"/>
                <a:cs typeface="Times New Roman"/>
              </a:rPr>
              <a:t>I </a:t>
            </a:r>
            <a:r>
              <a:rPr dirty="0" sz="2450" spc="-170" i="1">
                <a:latin typeface="Times New Roman"/>
                <a:cs typeface="Times New Roman"/>
              </a:rPr>
              <a:t>J“.</a:t>
            </a:r>
            <a:r>
              <a:rPr dirty="0" sz="2450" spc="110" i="1">
                <a:latin typeface="Times New Roman"/>
                <a:cs typeface="Times New Roman"/>
              </a:rPr>
              <a:t> </a:t>
            </a:r>
            <a:r>
              <a:rPr dirty="0" sz="2450" spc="-35" i="1">
                <a:latin typeface="Times New Roman"/>
                <a:cs typeface="Times New Roman"/>
              </a:rPr>
              <a:t>¢I«s•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14121" y="11442448"/>
            <a:ext cx="28194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-15">
                <a:latin typeface="Times New Roman"/>
                <a:cs typeface="Times New Roman"/>
              </a:rPr>
              <a:t>4)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048804" y="2980576"/>
            <a:ext cx="121475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-245">
                <a:latin typeface="Times New Roman"/>
                <a:cs typeface="Times New Roman"/>
              </a:rPr>
              <a:t>i*inu </a:t>
            </a:r>
            <a:r>
              <a:rPr dirty="0" sz="2750" spc="-170">
                <a:latin typeface="Times New Roman"/>
                <a:cs typeface="Times New Roman"/>
              </a:rPr>
              <a:t>lat</a:t>
            </a:r>
            <a:r>
              <a:rPr dirty="0" sz="2750" spc="254">
                <a:latin typeface="Times New Roman"/>
                <a:cs typeface="Times New Roman"/>
              </a:rPr>
              <a:t> </a:t>
            </a:r>
            <a:r>
              <a:rPr dirty="0" sz="2750" spc="-170">
                <a:solidFill>
                  <a:srgbClr val="7E7E7E"/>
                </a:solidFill>
                <a:latin typeface="Times New Roman"/>
                <a:cs typeface="Times New Roman"/>
              </a:rPr>
              <a:t>-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18891" y="2928838"/>
            <a:ext cx="2639695" cy="8959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363855" algn="l"/>
                <a:tab pos="1193165" algn="l"/>
                <a:tab pos="1813560" algn="l"/>
                <a:tab pos="2443480" algn="l"/>
              </a:tabLst>
            </a:pPr>
            <a:r>
              <a:rPr dirty="0" sz="2750" spc="45">
                <a:latin typeface="Times New Roman"/>
                <a:cs typeface="Times New Roman"/>
              </a:rPr>
              <a:t>(</a:t>
            </a:r>
            <a:r>
              <a:rPr dirty="0" sz="2750" spc="45">
                <a:latin typeface="Times New Roman"/>
                <a:cs typeface="Times New Roman"/>
              </a:rPr>
              <a:t>	</a:t>
            </a:r>
            <a:r>
              <a:rPr dirty="0" sz="2750" spc="-95">
                <a:latin typeface="Times New Roman"/>
                <a:cs typeface="Times New Roman"/>
              </a:rPr>
              <a:t>+</a:t>
            </a:r>
            <a:r>
              <a:rPr dirty="0" sz="2750" spc="165">
                <a:latin typeface="Times New Roman"/>
                <a:cs typeface="Times New Roman"/>
              </a:rPr>
              <a:t> </a:t>
            </a:r>
            <a:r>
              <a:rPr dirty="0" sz="2750" spc="-40">
                <a:latin typeface="Times New Roman"/>
                <a:cs typeface="Times New Roman"/>
              </a:rPr>
              <a:t>3)</a:t>
            </a:r>
            <a:r>
              <a:rPr dirty="0" sz="2750">
                <a:latin typeface="Times New Roman"/>
                <a:cs typeface="Times New Roman"/>
              </a:rPr>
              <a:t>	</a:t>
            </a:r>
            <a:r>
              <a:rPr dirty="0" sz="2750" spc="45">
                <a:latin typeface="Times New Roman"/>
                <a:cs typeface="Times New Roman"/>
              </a:rPr>
              <a:t>&lt;</a:t>
            </a:r>
            <a:r>
              <a:rPr dirty="0" sz="2750">
                <a:latin typeface="Times New Roman"/>
                <a:cs typeface="Times New Roman"/>
              </a:rPr>
              <a:t>	</a:t>
            </a:r>
            <a:r>
              <a:rPr dirty="0" sz="2750" spc="45">
                <a:latin typeface="Times New Roman"/>
                <a:cs typeface="Times New Roman"/>
              </a:rPr>
              <a:t>(</a:t>
            </a:r>
            <a:r>
              <a:rPr dirty="0" sz="2750">
                <a:latin typeface="Times New Roman"/>
                <a:cs typeface="Times New Roman"/>
              </a:rPr>
              <a:t>	</a:t>
            </a:r>
            <a:r>
              <a:rPr dirty="0" sz="2750" spc="65">
                <a:latin typeface="Times New Roman"/>
                <a:cs typeface="Times New Roman"/>
              </a:rPr>
              <a:t>8</a:t>
            </a:r>
            <a:endParaRPr sz="2750">
              <a:latin typeface="Times New Roman"/>
              <a:cs typeface="Times New Roman"/>
            </a:endParaRPr>
          </a:p>
          <a:p>
            <a:pPr marL="182245">
              <a:lnSpc>
                <a:spcPct val="100000"/>
              </a:lnSpc>
              <a:spcBef>
                <a:spcPts val="380"/>
              </a:spcBef>
            </a:pPr>
            <a:r>
              <a:rPr dirty="0" sz="2300" spc="-20">
                <a:latin typeface="Times New Roman"/>
                <a:cs typeface="Times New Roman"/>
              </a:rPr>
              <a:t>(x+</a:t>
            </a:r>
            <a:r>
              <a:rPr dirty="0" sz="2300" spc="-250">
                <a:latin typeface="Times New Roman"/>
                <a:cs typeface="Times New Roman"/>
              </a:rPr>
              <a:t> </a:t>
            </a:r>
            <a:r>
              <a:rPr dirty="0" sz="2300" spc="-15">
                <a:latin typeface="Times New Roman"/>
                <a:cs typeface="Times New Roman"/>
              </a:rPr>
              <a:t>3)'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33316" y="3468519"/>
            <a:ext cx="1033144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4830" sz="3450" spc="30">
                <a:latin typeface="Times New Roman"/>
                <a:cs typeface="Times New Roman"/>
              </a:rPr>
              <a:t>&lt;</a:t>
            </a:r>
            <a:r>
              <a:rPr dirty="0" baseline="4830" sz="3450" spc="-44">
                <a:latin typeface="Times New Roman"/>
                <a:cs typeface="Times New Roman"/>
              </a:rPr>
              <a:t> </a:t>
            </a:r>
            <a:r>
              <a:rPr dirty="0" sz="2300" spc="20">
                <a:latin typeface="Times New Roman"/>
                <a:cs typeface="Times New Roman"/>
              </a:rPr>
              <a:t>(x-8)</a:t>
            </a:r>
            <a:r>
              <a:rPr dirty="0" baseline="38095" sz="2625" spc="30">
                <a:latin typeface="Times New Roman"/>
                <a:cs typeface="Times New Roman"/>
              </a:rPr>
              <a:t>2</a:t>
            </a:r>
            <a:endParaRPr baseline="38095" sz="2625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76904" y="3794515"/>
            <a:ext cx="4934585" cy="1994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93365" marR="43180" indent="-755015">
              <a:lnSpc>
                <a:spcPct val="114399"/>
              </a:lnSpc>
              <a:spcBef>
                <a:spcPts val="95"/>
              </a:spcBef>
              <a:tabLst>
                <a:tab pos="2366645" algn="l"/>
              </a:tabLst>
            </a:pPr>
            <a:r>
              <a:rPr dirty="0" sz="2450" spc="-155">
                <a:latin typeface="Cambria"/>
                <a:cs typeface="Cambria"/>
              </a:rPr>
              <a:t>x'	</a:t>
            </a:r>
            <a:r>
              <a:rPr dirty="0" sz="2450" spc="-85">
                <a:latin typeface="Cambria"/>
                <a:cs typeface="Cambria"/>
              </a:rPr>
              <a:t>+6x </a:t>
            </a:r>
            <a:r>
              <a:rPr dirty="0" sz="2450" spc="-45">
                <a:latin typeface="Cambria"/>
                <a:cs typeface="Cambria"/>
              </a:rPr>
              <a:t>+9 </a:t>
            </a:r>
            <a:r>
              <a:rPr dirty="0" sz="2450" spc="-45">
                <a:solidFill>
                  <a:srgbClr val="050026"/>
                </a:solidFill>
                <a:latin typeface="Cambria"/>
                <a:cs typeface="Cambria"/>
              </a:rPr>
              <a:t>&lt; </a:t>
            </a:r>
            <a:r>
              <a:rPr dirty="0" baseline="-9070" sz="3675" spc="-150">
                <a:latin typeface="Cambria"/>
                <a:cs typeface="Cambria"/>
              </a:rPr>
              <a:t>x</a:t>
            </a:r>
            <a:r>
              <a:rPr dirty="0" baseline="25396" sz="2625" spc="-150">
                <a:latin typeface="Cambria"/>
                <a:cs typeface="Cambria"/>
              </a:rPr>
              <a:t>2</a:t>
            </a:r>
            <a:r>
              <a:rPr dirty="0" baseline="-9070" sz="3675" spc="-150">
                <a:latin typeface="Cambria"/>
                <a:cs typeface="Cambria"/>
              </a:rPr>
              <a:t>-</a:t>
            </a:r>
            <a:r>
              <a:rPr dirty="0" sz="2450" spc="-100">
                <a:latin typeface="Cambria"/>
                <a:cs typeface="Cambria"/>
              </a:rPr>
              <a:t>16x+64  </a:t>
            </a:r>
            <a:r>
              <a:rPr dirty="0" sz="2450" spc="-85">
                <a:latin typeface="Cambria"/>
                <a:cs typeface="Cambria"/>
              </a:rPr>
              <a:t>22x</a:t>
            </a:r>
            <a:r>
              <a:rPr dirty="0" sz="2450" spc="150">
                <a:latin typeface="Cambria"/>
                <a:cs typeface="Cambria"/>
              </a:rPr>
              <a:t> </a:t>
            </a:r>
            <a:r>
              <a:rPr dirty="0" sz="2450" spc="-75">
                <a:latin typeface="Cambria"/>
                <a:cs typeface="Cambria"/>
              </a:rPr>
              <a:t>&lt;55</a:t>
            </a:r>
            <a:endParaRPr sz="24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495"/>
              </a:spcBef>
              <a:tabLst>
                <a:tab pos="2092325" algn="l"/>
                <a:tab pos="2319020" algn="l"/>
              </a:tabLst>
            </a:pPr>
            <a:r>
              <a:rPr dirty="0" sz="2450" spc="-15">
                <a:latin typeface="Times New Roman"/>
                <a:cs typeface="Times New Roman"/>
              </a:rPr>
              <a:t>set </a:t>
            </a:r>
            <a:r>
              <a:rPr dirty="0" sz="2450" spc="-5">
                <a:latin typeface="Times New Roman"/>
                <a:cs typeface="Times New Roman"/>
              </a:rPr>
              <a:t>of </a:t>
            </a:r>
            <a:r>
              <a:rPr dirty="0" sz="2450" spc="-25">
                <a:latin typeface="Times New Roman"/>
                <a:cs typeface="Times New Roman"/>
              </a:rPr>
              <a:t>sol.</a:t>
            </a:r>
            <a:r>
              <a:rPr dirty="0" sz="2450" spc="100">
                <a:latin typeface="Times New Roman"/>
                <a:cs typeface="Times New Roman"/>
              </a:rPr>
              <a:t> </a:t>
            </a:r>
            <a:r>
              <a:rPr dirty="0" sz="2450" spc="-5">
                <a:solidFill>
                  <a:srgbClr val="494949"/>
                </a:solidFill>
                <a:latin typeface="Times New Roman"/>
                <a:cs typeface="Times New Roman"/>
              </a:rPr>
              <a:t>=</a:t>
            </a:r>
            <a:r>
              <a:rPr dirty="0" sz="245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2450" spc="-5">
                <a:latin typeface="Times New Roman"/>
                <a:cs typeface="Times New Roman"/>
              </a:rPr>
              <a:t>(-&gt;	</a:t>
            </a:r>
            <a:r>
              <a:rPr dirty="0" sz="2450" spc="55">
                <a:latin typeface="Times New Roman"/>
                <a:cs typeface="Times New Roman"/>
              </a:rPr>
              <a:t>,	</a:t>
            </a:r>
            <a:r>
              <a:rPr dirty="0" sz="2450" spc="-75">
                <a:latin typeface="Times New Roman"/>
                <a:cs typeface="Times New Roman"/>
              </a:rPr>
              <a:t>$)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61043" y="6357787"/>
            <a:ext cx="332994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64515" algn="l"/>
                <a:tab pos="2527300" algn="l"/>
                <a:tab pos="2894330" algn="l"/>
                <a:tab pos="3178175" algn="l"/>
              </a:tabLst>
            </a:pPr>
            <a:r>
              <a:rPr dirty="0" sz="2450" spc="-105">
                <a:latin typeface="Times New Roman"/>
                <a:cs typeface="Times New Roman"/>
              </a:rPr>
              <a:t>Eg</a:t>
            </a:r>
            <a:r>
              <a:rPr dirty="0" sz="2450" spc="-50">
                <a:latin typeface="Times New Roman"/>
                <a:cs typeface="Times New Roman"/>
              </a:rPr>
              <a:t>: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>
                <a:latin typeface="Times New Roman"/>
                <a:cs typeface="Times New Roman"/>
              </a:rPr>
              <a:t>solv</a:t>
            </a:r>
            <a:r>
              <a:rPr dirty="0" sz="2450" spc="10">
                <a:latin typeface="Times New Roman"/>
                <a:cs typeface="Times New Roman"/>
              </a:rPr>
              <a:t>e</a:t>
            </a:r>
            <a:r>
              <a:rPr dirty="0" sz="2450" spc="195">
                <a:latin typeface="Times New Roman"/>
                <a:cs typeface="Times New Roman"/>
              </a:rPr>
              <a:t> </a:t>
            </a:r>
            <a:r>
              <a:rPr dirty="0" sz="2450" spc="45">
                <a:latin typeface="Times New Roman"/>
                <a:cs typeface="Times New Roman"/>
              </a:rPr>
              <a:t>for</a:t>
            </a:r>
            <a:r>
              <a:rPr dirty="0" sz="2450" spc="10">
                <a:latin typeface="Times New Roman"/>
                <a:cs typeface="Times New Roman"/>
              </a:rPr>
              <a:t> </a:t>
            </a:r>
            <a:r>
              <a:rPr dirty="0" sz="2450" spc="-140">
                <a:latin typeface="Times New Roman"/>
                <a:cs typeface="Times New Roman"/>
              </a:rPr>
              <a:t>x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spc="-95">
                <a:latin typeface="Times New Roman"/>
                <a:cs typeface="Times New Roman"/>
              </a:rPr>
              <a:t>(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spc="-155">
                <a:latin typeface="Times New Roman"/>
                <a:cs typeface="Times New Roman"/>
              </a:rPr>
              <a:t>+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spc="-140">
                <a:latin typeface="Times New Roman"/>
                <a:cs typeface="Times New Roman"/>
              </a:rPr>
              <a:t>5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047273" y="6352899"/>
            <a:ext cx="14795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85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398204" y="6357787"/>
            <a:ext cx="91757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65">
                <a:solidFill>
                  <a:srgbClr val="AEAEAE"/>
                </a:solidFill>
                <a:latin typeface="Times New Roman"/>
                <a:cs typeface="Times New Roman"/>
              </a:rPr>
              <a:t>= </a:t>
            </a:r>
            <a:r>
              <a:rPr dirty="0" sz="2450" spc="-140">
                <a:latin typeface="Times New Roman"/>
                <a:cs typeface="Times New Roman"/>
              </a:rPr>
              <a:t>x </a:t>
            </a:r>
            <a:r>
              <a:rPr dirty="0" sz="2450" spc="-5">
                <a:latin typeface="Times New Roman"/>
                <a:cs typeface="Times New Roman"/>
              </a:rPr>
              <a:t>+</a:t>
            </a:r>
            <a:r>
              <a:rPr dirty="0" sz="2450" spc="-450">
                <a:latin typeface="Times New Roman"/>
                <a:cs typeface="Times New Roman"/>
              </a:rPr>
              <a:t> </a:t>
            </a:r>
            <a:r>
              <a:rPr dirty="0" sz="2450" spc="-5">
                <a:latin typeface="Times New Roman"/>
                <a:cs typeface="Times New Roman"/>
              </a:rPr>
              <a:t>5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171029" y="6357787"/>
            <a:ext cx="67945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-35">
                <a:latin typeface="Times New Roman"/>
                <a:cs typeface="Times New Roman"/>
              </a:rPr>
              <a:t>using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489000" y="6357787"/>
            <a:ext cx="58991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-1215">
                <a:latin typeface="Times New Roman"/>
                <a:cs typeface="Times New Roman"/>
              </a:rPr>
              <a:t>—</a:t>
            </a:r>
            <a:r>
              <a:rPr dirty="0" sz="2450" spc="190">
                <a:latin typeface="Times New Roman"/>
                <a:cs typeface="Times New Roman"/>
              </a:rPr>
              <a:t> </a:t>
            </a:r>
            <a:r>
              <a:rPr dirty="0" sz="2450" spc="-195">
                <a:latin typeface="Times New Roman"/>
                <a:cs typeface="Times New Roman"/>
              </a:rPr>
              <a:t>)a</a:t>
            </a:r>
            <a:r>
              <a:rPr dirty="0" sz="2450" spc="-250">
                <a:latin typeface="Times New Roman"/>
                <a:cs typeface="Times New Roman"/>
              </a:rPr>
              <a:t> </a:t>
            </a:r>
            <a:r>
              <a:rPr dirty="0" sz="2450" spc="-530">
                <a:latin typeface="Times New Roman"/>
                <a:cs typeface="Times New Roman"/>
              </a:rPr>
              <a:t>J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70362" y="7203833"/>
            <a:ext cx="2764790" cy="290703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817880">
              <a:lnSpc>
                <a:spcPct val="100000"/>
              </a:lnSpc>
              <a:spcBef>
                <a:spcPts val="320"/>
              </a:spcBef>
            </a:pPr>
            <a:r>
              <a:rPr dirty="0" sz="2450" spc="-5">
                <a:latin typeface="Times New Roman"/>
                <a:cs typeface="Times New Roman"/>
              </a:rPr>
              <a:t>x+5 *</a:t>
            </a:r>
            <a:r>
              <a:rPr dirty="0" sz="2450" spc="110">
                <a:latin typeface="Times New Roman"/>
                <a:cs typeface="Times New Roman"/>
              </a:rPr>
              <a:t> </a:t>
            </a:r>
            <a:r>
              <a:rPr dirty="0" sz="2450" spc="-15">
                <a:latin typeface="Times New Roman"/>
                <a:cs typeface="Times New Roman"/>
              </a:rPr>
              <a:t>0</a:t>
            </a:r>
            <a:endParaRPr sz="2450">
              <a:latin typeface="Times New Roman"/>
              <a:cs typeface="Times New Roman"/>
            </a:endParaRPr>
          </a:p>
          <a:p>
            <a:pPr marL="806450" marR="755650" indent="320675">
              <a:lnSpc>
                <a:spcPts val="3300"/>
              </a:lnSpc>
              <a:spcBef>
                <a:spcPts val="35"/>
              </a:spcBef>
            </a:pPr>
            <a:r>
              <a:rPr dirty="0" sz="2450" spc="-65">
                <a:latin typeface="Times New Roman"/>
                <a:cs typeface="Times New Roman"/>
              </a:rPr>
              <a:t>x </a:t>
            </a:r>
            <a:r>
              <a:rPr dirty="0" sz="2450" spc="-660">
                <a:latin typeface="Times New Roman"/>
                <a:cs typeface="Times New Roman"/>
              </a:rPr>
              <a:t>_&gt;</a:t>
            </a:r>
            <a:r>
              <a:rPr dirty="0" sz="2450" spc="-70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-5  </a:t>
            </a:r>
            <a:r>
              <a:rPr dirty="0" sz="2450" spc="-15">
                <a:latin typeface="Times New Roman"/>
                <a:cs typeface="Times New Roman"/>
              </a:rPr>
              <a:t>set </a:t>
            </a:r>
            <a:r>
              <a:rPr dirty="0" sz="2450" spc="-5">
                <a:latin typeface="Times New Roman"/>
                <a:cs typeface="Times New Roman"/>
              </a:rPr>
              <a:t>of</a:t>
            </a:r>
            <a:r>
              <a:rPr dirty="0" sz="2450" spc="-75">
                <a:latin typeface="Times New Roman"/>
                <a:cs typeface="Times New Roman"/>
              </a:rPr>
              <a:t> </a:t>
            </a:r>
            <a:r>
              <a:rPr dirty="0" sz="2450" spc="-10">
                <a:latin typeface="Times New Roman"/>
                <a:cs typeface="Times New Roman"/>
              </a:rPr>
              <a:t>sol.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50" spc="75">
                <a:latin typeface="Times New Roman"/>
                <a:cs typeface="Times New Roman"/>
              </a:rPr>
              <a:t>HW: </a:t>
            </a:r>
            <a:r>
              <a:rPr dirty="0" sz="2450" spc="-5">
                <a:latin typeface="Times New Roman"/>
                <a:cs typeface="Times New Roman"/>
              </a:rPr>
              <a:t>solve </a:t>
            </a:r>
            <a:r>
              <a:rPr dirty="0" sz="2450" spc="65">
                <a:latin typeface="Times New Roman"/>
                <a:cs typeface="Times New Roman"/>
              </a:rPr>
              <a:t>for</a:t>
            </a:r>
            <a:r>
              <a:rPr dirty="0" sz="2450" spc="-45">
                <a:latin typeface="Times New Roman"/>
                <a:cs typeface="Times New Roman"/>
              </a:rPr>
              <a:t> </a:t>
            </a:r>
            <a:r>
              <a:rPr dirty="0" sz="2450" spc="-140">
                <a:latin typeface="Times New Roman"/>
                <a:cs typeface="Times New Roman"/>
              </a:rPr>
              <a:t>x</a:t>
            </a:r>
            <a:endParaRPr sz="2450">
              <a:latin typeface="Times New Roman"/>
              <a:cs typeface="Times New Roman"/>
            </a:endParaRPr>
          </a:p>
          <a:p>
            <a:pPr marL="390525">
              <a:lnSpc>
                <a:spcPct val="100000"/>
              </a:lnSpc>
              <a:spcBef>
                <a:spcPts val="295"/>
              </a:spcBef>
            </a:pPr>
            <a:r>
              <a:rPr dirty="0" sz="2450" spc="-280">
                <a:latin typeface="Consolas"/>
                <a:cs typeface="Consolas"/>
              </a:rPr>
              <a:t>1)</a:t>
            </a:r>
            <a:r>
              <a:rPr dirty="0" sz="2450" spc="-434">
                <a:latin typeface="Consolas"/>
                <a:cs typeface="Consolas"/>
              </a:rPr>
              <a:t> </a:t>
            </a:r>
            <a:r>
              <a:rPr dirty="0" sz="2450" spc="-290">
                <a:latin typeface="Consolas"/>
                <a:cs typeface="Consolas"/>
              </a:rPr>
              <a:t>)3x)</a:t>
            </a:r>
            <a:r>
              <a:rPr dirty="0" sz="2450" spc="-310">
                <a:latin typeface="Consolas"/>
                <a:cs typeface="Consolas"/>
              </a:rPr>
              <a:t> </a:t>
            </a:r>
            <a:r>
              <a:rPr dirty="0" sz="2450" spc="-290">
                <a:latin typeface="Consolas"/>
                <a:cs typeface="Consolas"/>
              </a:rPr>
              <a:t>:</a:t>
            </a:r>
            <a:r>
              <a:rPr dirty="0" sz="2450" spc="-855">
                <a:latin typeface="Consolas"/>
                <a:cs typeface="Consolas"/>
              </a:rPr>
              <a:t> </a:t>
            </a:r>
            <a:r>
              <a:rPr dirty="0" sz="2450" spc="-210">
                <a:latin typeface="Consolas"/>
                <a:cs typeface="Consolas"/>
              </a:rPr>
              <a:t>)2x</a:t>
            </a:r>
            <a:r>
              <a:rPr dirty="0" sz="2450" spc="-890">
                <a:latin typeface="Consolas"/>
                <a:cs typeface="Consolas"/>
              </a:rPr>
              <a:t> </a:t>
            </a:r>
            <a:r>
              <a:rPr dirty="0" sz="2450" spc="-204">
                <a:latin typeface="Consolas"/>
                <a:cs typeface="Consolas"/>
              </a:rPr>
              <a:t>-</a:t>
            </a:r>
            <a:r>
              <a:rPr dirty="0" sz="2450" spc="-40">
                <a:latin typeface="Consolas"/>
                <a:cs typeface="Consolas"/>
              </a:rPr>
              <a:t> </a:t>
            </a:r>
            <a:r>
              <a:rPr dirty="0" sz="2450" spc="-210">
                <a:latin typeface="Consolas"/>
                <a:cs typeface="Consolas"/>
              </a:rPr>
              <a:t>5)</a:t>
            </a:r>
            <a:endParaRPr sz="2450">
              <a:latin typeface="Consolas"/>
              <a:cs typeface="Consola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430102" y="10035161"/>
            <a:ext cx="457834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-195">
                <a:latin typeface="Consolas"/>
                <a:cs typeface="Consolas"/>
              </a:rPr>
              <a:t>3 </a:t>
            </a:r>
            <a:r>
              <a:rPr dirty="0" sz="2450" spc="-345">
                <a:latin typeface="Consolas"/>
                <a:cs typeface="Consolas"/>
              </a:rPr>
              <a:t>2</a:t>
            </a:r>
            <a:endParaRPr sz="2450">
              <a:latin typeface="Consolas"/>
              <a:cs typeface="Consola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921729" y="10219449"/>
            <a:ext cx="147193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03325" algn="l"/>
              </a:tabLst>
            </a:pPr>
            <a:r>
              <a:rPr dirty="0" sz="2450" spc="-145">
                <a:latin typeface="Consolas"/>
                <a:cs typeface="Consolas"/>
              </a:rPr>
              <a:t>2</a:t>
            </a:r>
            <a:r>
              <a:rPr dirty="0" sz="2450" spc="-140">
                <a:latin typeface="Consolas"/>
                <a:cs typeface="Consolas"/>
              </a:rPr>
              <a:t>)</a:t>
            </a:r>
            <a:r>
              <a:rPr dirty="0" sz="2450">
                <a:latin typeface="Consolas"/>
                <a:cs typeface="Consolas"/>
              </a:rPr>
              <a:t>	</a:t>
            </a:r>
            <a:r>
              <a:rPr dirty="0" baseline="1133" sz="3675" spc="-525">
                <a:latin typeface="Consolas"/>
                <a:cs typeface="Consolas"/>
              </a:rPr>
              <a:t>?4</a:t>
            </a:r>
            <a:endParaRPr baseline="1133" sz="3675">
              <a:latin typeface="Consolas"/>
              <a:cs typeface="Consola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526641" y="11319590"/>
            <a:ext cx="1033144" cy="3187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83285" algn="l"/>
              </a:tabLst>
            </a:pPr>
            <a:r>
              <a:rPr dirty="0" sz="1900" spc="105">
                <a:latin typeface="Calibri"/>
                <a:cs typeface="Calibri"/>
              </a:rPr>
              <a:t>1</a:t>
            </a:r>
            <a:r>
              <a:rPr dirty="0" sz="1900" spc="105">
                <a:latin typeface="Calibri"/>
                <a:cs typeface="Calibri"/>
              </a:rPr>
              <a:t>	</a:t>
            </a:r>
            <a:r>
              <a:rPr dirty="0" sz="1900" spc="105">
                <a:latin typeface="Calibri"/>
                <a:cs typeface="Calibri"/>
              </a:rPr>
              <a:t>1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870293" y="12003688"/>
            <a:ext cx="223393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43865" algn="l"/>
              </a:tabLst>
            </a:pPr>
            <a:r>
              <a:rPr dirty="0" sz="2450" spc="30">
                <a:latin typeface="Times New Roman"/>
                <a:cs typeface="Times New Roman"/>
              </a:rPr>
              <a:t>5)	</a:t>
            </a:r>
            <a:r>
              <a:rPr dirty="0" sz="2450" spc="-5">
                <a:latin typeface="Times New Roman"/>
                <a:cs typeface="Times New Roman"/>
              </a:rPr>
              <a:t>Solve </a:t>
            </a:r>
            <a:r>
              <a:rPr dirty="0" baseline="-4535" sz="3675" spc="-540">
                <a:latin typeface="Times New Roman"/>
                <a:cs typeface="Times New Roman"/>
              </a:rPr>
              <a:t>l </a:t>
            </a:r>
            <a:r>
              <a:rPr dirty="0" baseline="4535" sz="3675" spc="104">
                <a:latin typeface="Times New Roman"/>
                <a:cs typeface="Times New Roman"/>
              </a:rPr>
              <a:t>x </a:t>
            </a:r>
            <a:r>
              <a:rPr dirty="0" sz="2450" spc="-1019">
                <a:latin typeface="Times New Roman"/>
                <a:cs typeface="Times New Roman"/>
              </a:rPr>
              <a:t>—</a:t>
            </a:r>
            <a:r>
              <a:rPr dirty="0" sz="2450" spc="120">
                <a:latin typeface="Times New Roman"/>
                <a:cs typeface="Times New Roman"/>
              </a:rPr>
              <a:t> </a:t>
            </a:r>
            <a:r>
              <a:rPr dirty="0" baseline="1133" sz="3675" spc="-765">
                <a:latin typeface="Times New Roman"/>
                <a:cs typeface="Times New Roman"/>
              </a:rPr>
              <a:t>3 </a:t>
            </a:r>
            <a:r>
              <a:rPr dirty="0" baseline="1133" sz="3675" spc="-607">
                <a:latin typeface="Times New Roman"/>
                <a:cs typeface="Times New Roman"/>
              </a:rPr>
              <a:t>]</a:t>
            </a:r>
            <a:r>
              <a:rPr dirty="0" baseline="1133" sz="3675" spc="-585">
                <a:latin typeface="Times New Roman"/>
                <a:cs typeface="Times New Roman"/>
              </a:rPr>
              <a:t> </a:t>
            </a:r>
            <a:r>
              <a:rPr dirty="0" baseline="33670" sz="2475" spc="-622">
                <a:latin typeface="Times New Roman"/>
                <a:cs typeface="Times New Roman"/>
              </a:rPr>
              <a:t>2</a:t>
            </a:r>
            <a:endParaRPr baseline="33670" sz="2475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18240" y="12003688"/>
            <a:ext cx="199707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04470" algn="l"/>
                <a:tab pos="1672589" algn="l"/>
              </a:tabLst>
            </a:pPr>
            <a:r>
              <a:rPr dirty="0" sz="2450" spc="-405">
                <a:latin typeface="Times New Roman"/>
                <a:cs typeface="Times New Roman"/>
              </a:rPr>
              <a:t>-</a:t>
            </a:r>
            <a:r>
              <a:rPr dirty="0" sz="2450" spc="-405">
                <a:latin typeface="Times New Roman"/>
                <a:cs typeface="Times New Roman"/>
              </a:rPr>
              <a:t>	</a:t>
            </a:r>
            <a:r>
              <a:rPr dirty="0" sz="2450" spc="-75">
                <a:latin typeface="Times New Roman"/>
                <a:cs typeface="Times New Roman"/>
              </a:rPr>
              <a:t>4</a:t>
            </a:r>
            <a:r>
              <a:rPr dirty="0" sz="2450" spc="254">
                <a:latin typeface="Times New Roman"/>
                <a:cs typeface="Times New Roman"/>
              </a:rPr>
              <a:t> </a:t>
            </a:r>
            <a:r>
              <a:rPr dirty="0" sz="2450" spc="-55">
                <a:latin typeface="Times New Roman"/>
                <a:cs typeface="Times New Roman"/>
              </a:rPr>
              <a:t>I•</a:t>
            </a:r>
            <a:r>
              <a:rPr dirty="0" sz="2450">
                <a:latin typeface="Times New Roman"/>
                <a:cs typeface="Times New Roman"/>
              </a:rPr>
              <a:t> </a:t>
            </a:r>
            <a:r>
              <a:rPr dirty="0" sz="2450" spc="-275">
                <a:latin typeface="Times New Roman"/>
                <a:cs typeface="Times New Roman"/>
              </a:rPr>
              <a:t> </a:t>
            </a:r>
            <a:r>
              <a:rPr dirty="0" sz="2450" spc="-944">
                <a:latin typeface="Times New Roman"/>
                <a:cs typeface="Times New Roman"/>
              </a:rPr>
              <a:t>—</a:t>
            </a:r>
            <a:r>
              <a:rPr dirty="0" sz="2450" spc="130">
                <a:latin typeface="Times New Roman"/>
                <a:cs typeface="Times New Roman"/>
              </a:rPr>
              <a:t> </a:t>
            </a:r>
            <a:r>
              <a:rPr dirty="0" baseline="4535" sz="3675" spc="-712">
                <a:latin typeface="Times New Roman"/>
                <a:cs typeface="Times New Roman"/>
              </a:rPr>
              <a:t>3</a:t>
            </a:r>
            <a:r>
              <a:rPr dirty="0" baseline="4535" sz="3675" spc="352">
                <a:latin typeface="Times New Roman"/>
                <a:cs typeface="Times New Roman"/>
              </a:rPr>
              <a:t> </a:t>
            </a:r>
            <a:r>
              <a:rPr dirty="0" baseline="-4535" sz="3675" spc="-540">
                <a:latin typeface="Times New Roman"/>
                <a:cs typeface="Times New Roman"/>
              </a:rPr>
              <a:t>l</a:t>
            </a:r>
            <a:r>
              <a:rPr dirty="0" baseline="-4535" sz="3675">
                <a:latin typeface="Times New Roman"/>
                <a:cs typeface="Times New Roman"/>
              </a:rPr>
              <a:t>	</a:t>
            </a:r>
            <a:r>
              <a:rPr dirty="0" sz="2450" spc="-5">
                <a:latin typeface="Times New Roman"/>
                <a:cs typeface="Times New Roman"/>
              </a:rPr>
              <a:t>12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74449" y="12759336"/>
            <a:ext cx="9230995" cy="136398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3601085">
              <a:lnSpc>
                <a:spcPct val="100000"/>
              </a:lnSpc>
              <a:spcBef>
                <a:spcPts val="500"/>
              </a:spcBef>
              <a:tabLst>
                <a:tab pos="6600825" algn="l"/>
              </a:tabLst>
            </a:pPr>
            <a:r>
              <a:rPr dirty="0" sz="2850" spc="1785" i="1">
                <a:latin typeface="Times New Roman"/>
                <a:cs typeface="Times New Roman"/>
              </a:rPr>
              <a:t>iFcon‘‘	</a:t>
            </a:r>
            <a:r>
              <a:rPr dirty="0" sz="2850" spc="-509" i="1">
                <a:latin typeface="Times New Roman"/>
                <a:cs typeface="Times New Roman"/>
              </a:rPr>
              <a:t>’"</a:t>
            </a:r>
            <a:endParaRPr sz="2850">
              <a:latin typeface="Times New Roman"/>
              <a:cs typeface="Times New Roman"/>
            </a:endParaRPr>
          </a:p>
          <a:p>
            <a:pPr marL="12700" marR="5080" indent="18415">
              <a:lnSpc>
                <a:spcPts val="3429"/>
              </a:lnSpc>
              <a:spcBef>
                <a:spcPts val="50"/>
              </a:spcBef>
              <a:tabLst>
                <a:tab pos="5584190" algn="l"/>
              </a:tabLst>
            </a:pPr>
            <a:r>
              <a:rPr dirty="0" baseline="-3401" sz="3675" spc="-60" i="1">
                <a:latin typeface="Times New Roman"/>
                <a:cs typeface="Times New Roman"/>
              </a:rPr>
              <a:t>Defy </a:t>
            </a:r>
            <a:r>
              <a:rPr dirty="0" baseline="-3401" sz="3675" i="1">
                <a:latin typeface="Times New Roman"/>
                <a:cs typeface="Times New Roman"/>
              </a:rPr>
              <a:t>is’a‘rule </a:t>
            </a:r>
            <a:r>
              <a:rPr dirty="0" baseline="-3401" sz="3675" spc="-37" i="1">
                <a:latin typeface="Times New Roman"/>
                <a:cs typeface="Times New Roman"/>
              </a:rPr>
              <a:t>that </a:t>
            </a:r>
            <a:r>
              <a:rPr dirty="0" baseline="-3401" sz="3675" spc="-22" i="1">
                <a:latin typeface="Times New Roman"/>
                <a:cs typeface="Times New Roman"/>
              </a:rPr>
              <a:t>assigns  </a:t>
            </a:r>
            <a:r>
              <a:rPr dirty="0" sz="2450" spc="15" i="1">
                <a:latin typeface="Times New Roman"/>
                <a:cs typeface="Times New Roman"/>
              </a:rPr>
              <a:t>to</a:t>
            </a:r>
            <a:r>
              <a:rPr dirty="0" sz="2450" spc="635" i="1">
                <a:latin typeface="Times New Roman"/>
                <a:cs typeface="Times New Roman"/>
              </a:rPr>
              <a:t> </a:t>
            </a:r>
            <a:r>
              <a:rPr dirty="0" sz="2450" spc="-20" i="1">
                <a:latin typeface="Times New Roman"/>
                <a:cs typeface="Times New Roman"/>
              </a:rPr>
              <a:t>each</a:t>
            </a:r>
            <a:r>
              <a:rPr dirty="0" sz="2450" spc="305" i="1">
                <a:latin typeface="Times New Roman"/>
                <a:cs typeface="Times New Roman"/>
              </a:rPr>
              <a:t> </a:t>
            </a:r>
            <a:r>
              <a:rPr dirty="0" sz="2450" spc="-50" i="1">
                <a:latin typeface="Times New Roman"/>
                <a:cs typeface="Times New Roman"/>
              </a:rPr>
              <a:t>element	</a:t>
            </a:r>
            <a:r>
              <a:rPr dirty="0" sz="2450" spc="25" i="1">
                <a:latin typeface="Times New Roman"/>
                <a:cs typeface="Times New Roman"/>
              </a:rPr>
              <a:t>in </a:t>
            </a:r>
            <a:r>
              <a:rPr dirty="0" sz="2450" spc="10" i="1">
                <a:latin typeface="Times New Roman"/>
                <a:cs typeface="Times New Roman"/>
              </a:rPr>
              <a:t>a </a:t>
            </a:r>
            <a:r>
              <a:rPr dirty="0" sz="2450" spc="-35" i="1">
                <a:latin typeface="Times New Roman"/>
                <a:cs typeface="Times New Roman"/>
              </a:rPr>
              <a:t>set A </a:t>
            </a:r>
            <a:r>
              <a:rPr dirty="0" sz="2450" spc="-25" i="1">
                <a:latin typeface="Times New Roman"/>
                <a:cs typeface="Times New Roman"/>
              </a:rPr>
              <a:t>(domain) one </a:t>
            </a:r>
            <a:r>
              <a:rPr dirty="0" sz="2450" spc="-5" i="1">
                <a:latin typeface="Times New Roman"/>
                <a:cs typeface="Times New Roman"/>
              </a:rPr>
              <a:t>and  </a:t>
            </a:r>
            <a:r>
              <a:rPr dirty="0" sz="2450" spc="-5" i="1">
                <a:latin typeface="Times New Roman"/>
                <a:cs typeface="Times New Roman"/>
              </a:rPr>
              <a:t>only one </a:t>
            </a:r>
            <a:r>
              <a:rPr dirty="0" sz="2450" spc="-40" i="1">
                <a:latin typeface="Times New Roman"/>
                <a:cs typeface="Times New Roman"/>
              </a:rPr>
              <a:t>element </a:t>
            </a:r>
            <a:r>
              <a:rPr dirty="0" sz="2450" spc="-15" i="1">
                <a:latin typeface="Times New Roman"/>
                <a:cs typeface="Times New Roman"/>
              </a:rPr>
              <a:t>in </a:t>
            </a:r>
            <a:r>
              <a:rPr dirty="0" sz="2450" spc="10" i="1">
                <a:latin typeface="Times New Roman"/>
                <a:cs typeface="Times New Roman"/>
              </a:rPr>
              <a:t>a set </a:t>
            </a:r>
            <a:r>
              <a:rPr dirty="0" sz="2450" spc="-80" i="1">
                <a:latin typeface="Times New Roman"/>
                <a:cs typeface="Times New Roman"/>
              </a:rPr>
              <a:t>B </a:t>
            </a:r>
            <a:r>
              <a:rPr dirty="0" sz="2450" spc="-5" i="1">
                <a:latin typeface="Times New Roman"/>
                <a:cs typeface="Times New Roman"/>
              </a:rPr>
              <a:t>(range)</a:t>
            </a:r>
            <a:r>
              <a:rPr dirty="0" sz="2450" spc="-440" i="1">
                <a:latin typeface="Times New Roman"/>
                <a:cs typeface="Times New Roman"/>
              </a:rPr>
              <a:t> </a:t>
            </a:r>
            <a:r>
              <a:rPr dirty="0" sz="2450" spc="-5" i="1">
                <a:latin typeface="Times New Roman"/>
                <a:cs typeface="Times New Roman"/>
              </a:rPr>
              <a:t>pgp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26122" y="14229798"/>
            <a:ext cx="226695" cy="465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50" spc="-475">
                <a:latin typeface="Times New Roman"/>
                <a:cs typeface="Times New Roman"/>
              </a:rPr>
              <a:t>A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951171" y="14430840"/>
            <a:ext cx="114935" cy="465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50" spc="-250">
                <a:latin typeface="Times New Roman"/>
                <a:cs typeface="Times New Roman"/>
              </a:rPr>
              <a:t>f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30753" y="17764769"/>
            <a:ext cx="217804" cy="465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50" spc="90">
                <a:latin typeface="Times New Roman"/>
                <a:cs typeface="Times New Roman"/>
              </a:rPr>
              <a:t>5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035041" y="14265399"/>
            <a:ext cx="20701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80">
                <a:latin typeface="Consolas"/>
                <a:cs typeface="Consolas"/>
              </a:rPr>
              <a:t>B</a:t>
            </a:r>
            <a:endParaRPr sz="245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97687" y="8636268"/>
            <a:ext cx="79637" cy="1760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518" y="884863"/>
            <a:ext cx="13122526" cy="18237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405682" y="13679991"/>
            <a:ext cx="168124" cy="64241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69101" y="12600457"/>
            <a:ext cx="4627836" cy="1221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671142" y="10777638"/>
            <a:ext cx="26545" cy="44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58397" y="8762196"/>
            <a:ext cx="1291590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45465" algn="l"/>
              </a:tabLst>
            </a:pPr>
            <a:r>
              <a:rPr dirty="0" baseline="3623" sz="3450" spc="67">
                <a:latin typeface="Times New Roman"/>
                <a:cs typeface="Times New Roman"/>
              </a:rPr>
              <a:t>I</a:t>
            </a:r>
            <a:r>
              <a:rPr dirty="0" baseline="3623" sz="3450" spc="585">
                <a:latin typeface="Times New Roman"/>
                <a:cs typeface="Times New Roman"/>
              </a:rPr>
              <a:t> </a:t>
            </a:r>
            <a:r>
              <a:rPr dirty="0" baseline="-3623" sz="3450" spc="52">
                <a:latin typeface="Times New Roman"/>
                <a:cs typeface="Times New Roman"/>
              </a:rPr>
              <a:t>f'	</a:t>
            </a:r>
            <a:r>
              <a:rPr dirty="0" baseline="1207" sz="3450" spc="-172">
                <a:latin typeface="Times New Roman"/>
                <a:cs typeface="Times New Roman"/>
              </a:rPr>
              <a:t>R¿=</a:t>
            </a:r>
            <a:r>
              <a:rPr dirty="0" baseline="1207" sz="3450" spc="120">
                <a:latin typeface="Times New Roman"/>
                <a:cs typeface="Times New Roman"/>
              </a:rPr>
              <a:t> </a:t>
            </a:r>
            <a:r>
              <a:rPr dirty="0" sz="2300" spc="-20">
                <a:latin typeface="Times New Roman"/>
                <a:cs typeface="Times New Roman"/>
              </a:rPr>
              <a:t>R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1569" y="17286137"/>
            <a:ext cx="1001394" cy="3867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678815" algn="l"/>
              </a:tabLst>
            </a:pPr>
            <a:r>
              <a:rPr dirty="0" baseline="1182" sz="3525" spc="-157">
                <a:latin typeface="Times New Roman"/>
                <a:cs typeface="Times New Roman"/>
              </a:rPr>
              <a:t>D</a:t>
            </a:r>
            <a:r>
              <a:rPr dirty="0" baseline="-9456" sz="3525" spc="-157">
                <a:latin typeface="Times New Roman"/>
                <a:cs typeface="Times New Roman"/>
              </a:rPr>
              <a:t>f	</a:t>
            </a:r>
            <a:r>
              <a:rPr dirty="0" sz="2350" spc="-110">
                <a:latin typeface="Times New Roman"/>
                <a:cs typeface="Times New Roman"/>
              </a:rPr>
              <a:t>R</a:t>
            </a:r>
            <a:r>
              <a:rPr dirty="0" baseline="-8274" sz="3525" spc="-165">
                <a:latin typeface="Times New Roman"/>
                <a:cs typeface="Times New Roman"/>
              </a:rPr>
              <a:t>f</a:t>
            </a:r>
            <a:endParaRPr baseline="-8274" sz="3525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5664" y="17308258"/>
            <a:ext cx="534670" cy="3867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50" spc="-45">
                <a:latin typeface="Times New Roman"/>
                <a:cs typeface="Times New Roman"/>
              </a:rPr>
              <a:t>\</a:t>
            </a:r>
            <a:r>
              <a:rPr dirty="0" sz="2350" spc="160">
                <a:latin typeface="Times New Roman"/>
                <a:cs typeface="Times New Roman"/>
              </a:rPr>
              <a:t> </a:t>
            </a:r>
            <a:r>
              <a:rPr dirty="0" sz="2350" spc="-60">
                <a:latin typeface="Times New Roman"/>
                <a:cs typeface="Times New Roman"/>
              </a:rPr>
              <a:t>(0)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6662" y="7116104"/>
            <a:ext cx="376555" cy="3429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273050" algn="l"/>
              </a:tabLst>
            </a:pPr>
            <a:r>
              <a:rPr dirty="0" sz="2050" spc="-40">
                <a:latin typeface="Cambria"/>
                <a:cs typeface="Cambria"/>
              </a:rPr>
              <a:t>I	</a:t>
            </a:r>
            <a:r>
              <a:rPr dirty="0" baseline="-9485" sz="3075" spc="-172">
                <a:latin typeface="Cambria"/>
                <a:cs typeface="Cambria"/>
              </a:rPr>
              <a:t>f</a:t>
            </a:r>
            <a:endParaRPr baseline="-9485" sz="3075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0416" y="7138226"/>
            <a:ext cx="1038225" cy="3429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92175" algn="l"/>
              </a:tabLst>
            </a:pPr>
            <a:r>
              <a:rPr dirty="0" sz="2050" spc="-90">
                <a:solidFill>
                  <a:srgbClr val="0A0A0A"/>
                </a:solidFill>
                <a:latin typeface="Cambria"/>
                <a:cs typeface="Cambria"/>
              </a:rPr>
              <a:t>'</a:t>
            </a:r>
            <a:r>
              <a:rPr dirty="0" sz="2050" spc="-90">
                <a:solidFill>
                  <a:srgbClr val="0A0A0A"/>
                </a:solidFill>
                <a:latin typeface="Cambria"/>
                <a:cs typeface="Cambria"/>
              </a:rPr>
              <a:t>	</a:t>
            </a:r>
            <a:r>
              <a:rPr dirty="0" sz="2050" spc="-229">
                <a:latin typeface="Cambria"/>
                <a:cs typeface="Cambria"/>
              </a:rPr>
              <a:t>R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9220" y="7468821"/>
            <a:ext cx="83820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50">
                <a:latin typeface="Cambria"/>
                <a:cs typeface="Cambria"/>
              </a:rPr>
              <a:t>Rt </a:t>
            </a:r>
            <a:r>
              <a:rPr dirty="0" sz="2600" spc="-415">
                <a:solidFill>
                  <a:srgbClr val="030303"/>
                </a:solidFill>
                <a:latin typeface="Cambria"/>
                <a:cs typeface="Cambria"/>
              </a:rPr>
              <a:t>=</a:t>
            </a:r>
            <a:r>
              <a:rPr dirty="0" sz="2600" spc="-285">
                <a:solidFill>
                  <a:srgbClr val="030303"/>
                </a:solidFill>
                <a:latin typeface="Cambria"/>
                <a:cs typeface="Cambria"/>
              </a:rPr>
              <a:t> </a:t>
            </a:r>
            <a:r>
              <a:rPr dirty="0" sz="2600" spc="-25">
                <a:latin typeface="Cambria"/>
                <a:cs typeface="Cambria"/>
              </a:rPr>
              <a:t>R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83946" y="1361049"/>
            <a:ext cx="4150995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1291" sz="3225" spc="-165">
                <a:latin typeface="Cambria"/>
                <a:cs typeface="Cambria"/>
              </a:rPr>
              <a:t>Asso. </a:t>
            </a:r>
            <a:r>
              <a:rPr dirty="0" baseline="1291" sz="3225" spc="44">
                <a:latin typeface="Cambria"/>
                <a:cs typeface="Cambria"/>
              </a:rPr>
              <a:t>l'rof. : </a:t>
            </a:r>
            <a:r>
              <a:rPr dirty="0" sz="2150" spc="-75">
                <a:latin typeface="Cambria"/>
                <a:cs typeface="Cambria"/>
              </a:rPr>
              <a:t>Alph</a:t>
            </a:r>
            <a:r>
              <a:rPr dirty="0" baseline="2583" sz="3225" spc="-112">
                <a:latin typeface="Cambria"/>
                <a:cs typeface="Cambria"/>
              </a:rPr>
              <a:t>as </a:t>
            </a:r>
            <a:r>
              <a:rPr dirty="0" baseline="1291" sz="3225" spc="127">
                <a:latin typeface="Cambria"/>
                <a:cs typeface="Cambria"/>
              </a:rPr>
              <a:t>F.</a:t>
            </a:r>
            <a:r>
              <a:rPr dirty="0" baseline="1291" sz="3225" spc="-300">
                <a:latin typeface="Cambria"/>
                <a:cs typeface="Cambria"/>
              </a:rPr>
              <a:t> </a:t>
            </a:r>
            <a:r>
              <a:rPr dirty="0" baseline="1291" sz="3225" spc="15">
                <a:latin typeface="Cambria"/>
                <a:cs typeface="Cambria"/>
              </a:rPr>
              <a:t>Al-sliiiiiiiiar;'</a:t>
            </a:r>
            <a:endParaRPr baseline="1291" sz="3225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0077" y="2828450"/>
            <a:ext cx="327977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135505" algn="l"/>
              </a:tabLst>
            </a:pPr>
            <a:r>
              <a:rPr dirty="0" sz="2450" spc="-10">
                <a:latin typeface="Times New Roman"/>
                <a:cs typeface="Times New Roman"/>
              </a:rPr>
              <a:t>Some</a:t>
            </a:r>
            <a:r>
              <a:rPr dirty="0" sz="2450" spc="185">
                <a:latin typeface="Times New Roman"/>
                <a:cs typeface="Times New Roman"/>
              </a:rPr>
              <a:t> </a:t>
            </a:r>
            <a:r>
              <a:rPr dirty="0" sz="2450" spc="-20">
                <a:latin typeface="Times New Roman"/>
                <a:cs typeface="Times New Roman"/>
              </a:rPr>
              <a:t>inipoltanl	</a:t>
            </a:r>
            <a:r>
              <a:rPr dirty="0" sz="2450">
                <a:latin typeface="Times New Roman"/>
                <a:cs typeface="Times New Roman"/>
              </a:rPr>
              <a:t>Auctions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56456" y="7088084"/>
            <a:ext cx="836294" cy="3867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50" spc="10">
                <a:latin typeface="Cambria"/>
                <a:cs typeface="Cambria"/>
              </a:rPr>
              <a:t>D </a:t>
            </a:r>
            <a:r>
              <a:rPr dirty="0" sz="2350" spc="-90">
                <a:latin typeface="Cambria"/>
                <a:cs typeface="Cambria"/>
              </a:rPr>
              <a:t>t </a:t>
            </a:r>
            <a:r>
              <a:rPr dirty="0" sz="2350" spc="-150">
                <a:solidFill>
                  <a:srgbClr val="313131"/>
                </a:solidFill>
                <a:latin typeface="Cambria"/>
                <a:cs typeface="Cambria"/>
              </a:rPr>
              <a:t>=</a:t>
            </a:r>
            <a:r>
              <a:rPr dirty="0" sz="2350" spc="90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dirty="0" sz="2350" spc="-165">
                <a:latin typeface="Cambria"/>
                <a:cs typeface="Cambria"/>
              </a:rPr>
              <a:t>R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83276" y="7487256"/>
            <a:ext cx="36893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2450" spc="15">
                <a:latin typeface="Cambria"/>
                <a:cs typeface="Cambria"/>
              </a:rPr>
              <a:t>R</a:t>
            </a:r>
            <a:r>
              <a:rPr dirty="0" baseline="-7936" sz="3675" spc="22">
                <a:latin typeface="Cambria"/>
                <a:cs typeface="Cambria"/>
              </a:rPr>
              <a:t>f</a:t>
            </a:r>
            <a:endParaRPr baseline="-7936" sz="3675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11348" y="7509377"/>
            <a:ext cx="244157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-6802" sz="3675" spc="135">
                <a:latin typeface="Cambria"/>
                <a:cs typeface="Cambria"/>
              </a:rPr>
              <a:t>(y </a:t>
            </a:r>
            <a:r>
              <a:rPr dirty="0" sz="2450" spc="55">
                <a:latin typeface="Cambria"/>
                <a:cs typeface="Cambria"/>
              </a:rPr>
              <a:t>: </a:t>
            </a:r>
            <a:r>
              <a:rPr dirty="0" sz="2450" spc="20">
                <a:latin typeface="Cambria"/>
                <a:cs typeface="Cambria"/>
              </a:rPr>
              <a:t>y </a:t>
            </a:r>
            <a:r>
              <a:rPr dirty="0" sz="2450" spc="190">
                <a:latin typeface="Cambria"/>
                <a:cs typeface="Cambria"/>
              </a:rPr>
              <a:t>s0}= </a:t>
            </a:r>
            <a:r>
              <a:rPr dirty="0" sz="2450" spc="20">
                <a:latin typeface="Cambria"/>
                <a:cs typeface="Cambria"/>
              </a:rPr>
              <a:t>[0,</a:t>
            </a:r>
            <a:r>
              <a:rPr dirty="0" sz="2450" spc="-320">
                <a:latin typeface="Cambria"/>
                <a:cs typeface="Cambria"/>
              </a:rPr>
              <a:t> </a:t>
            </a:r>
            <a:r>
              <a:rPr dirty="0" sz="2450" spc="-40">
                <a:solidFill>
                  <a:srgbClr val="080808"/>
                </a:solidFill>
                <a:latin typeface="Cambria"/>
                <a:cs typeface="Cambria"/>
              </a:rPr>
              <a:t>co)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756307" y="7509377"/>
            <a:ext cx="7175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285">
                <a:solidFill>
                  <a:srgbClr val="A1A1A1"/>
                </a:solidFill>
                <a:latin typeface="Cambria"/>
                <a:cs typeface="Cambria"/>
              </a:rPr>
              <a:t>: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79327" y="8712791"/>
            <a:ext cx="1841500" cy="883919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640715" algn="l"/>
              </a:tabLst>
            </a:pPr>
            <a:r>
              <a:rPr dirty="0" sz="2450" spc="-565">
                <a:latin typeface="Times New Roman"/>
                <a:cs typeface="Times New Roman"/>
              </a:rPr>
              <a:t>Dt=	</a:t>
            </a:r>
            <a:r>
              <a:rPr dirty="0" sz="2450" spc="-120">
                <a:latin typeface="Times New Roman"/>
                <a:cs typeface="Times New Roman"/>
              </a:rPr>
              <a:t>R</a:t>
            </a:r>
            <a:endParaRPr sz="2450">
              <a:latin typeface="Times New Roman"/>
              <a:cs typeface="Times New Roman"/>
            </a:endParaRPr>
          </a:p>
          <a:p>
            <a:pPr marL="29845">
              <a:lnSpc>
                <a:spcPct val="100000"/>
              </a:lnSpc>
              <a:spcBef>
                <a:spcPts val="439"/>
              </a:spcBef>
            </a:pPr>
            <a:r>
              <a:rPr dirty="0" baseline="3401" sz="3675" spc="-232">
                <a:latin typeface="Times New Roman"/>
                <a:cs typeface="Times New Roman"/>
              </a:rPr>
              <a:t>R</a:t>
            </a:r>
            <a:r>
              <a:rPr dirty="0" baseline="-2267" sz="3675" spc="-232">
                <a:latin typeface="Times New Roman"/>
                <a:cs typeface="Times New Roman"/>
              </a:rPr>
              <a:t>f </a:t>
            </a:r>
            <a:r>
              <a:rPr dirty="0" baseline="-2267" sz="3675" spc="7">
                <a:solidFill>
                  <a:srgbClr val="070707"/>
                </a:solidFill>
                <a:latin typeface="Times New Roman"/>
                <a:cs typeface="Times New Roman"/>
              </a:rPr>
              <a:t>= </a:t>
            </a:r>
            <a:r>
              <a:rPr dirty="0" baseline="-5668" sz="3675" spc="97">
                <a:latin typeface="Times New Roman"/>
                <a:cs typeface="Times New Roman"/>
              </a:rPr>
              <a:t>(y </a:t>
            </a:r>
            <a:r>
              <a:rPr dirty="0" sz="2450" spc="15">
                <a:latin typeface="Times New Roman"/>
                <a:cs typeface="Times New Roman"/>
              </a:rPr>
              <a:t>: </a:t>
            </a:r>
            <a:r>
              <a:rPr dirty="0" sz="2450" spc="-45">
                <a:latin typeface="Times New Roman"/>
                <a:cs typeface="Times New Roman"/>
              </a:rPr>
              <a:t>y</a:t>
            </a:r>
            <a:r>
              <a:rPr dirty="0" sz="2450" spc="-130">
                <a:latin typeface="Times New Roman"/>
                <a:cs typeface="Times New Roman"/>
              </a:rPr>
              <a:t> </a:t>
            </a:r>
            <a:r>
              <a:rPr dirty="0" sz="2450" spc="-40">
                <a:latin typeface="Times New Roman"/>
                <a:cs typeface="Times New Roman"/>
              </a:rPr>
              <a:t>20)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97247" y="16922605"/>
            <a:ext cx="487045" cy="4089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8888" sz="3750" spc="-89">
                <a:latin typeface="Cambria"/>
                <a:cs typeface="Cambria"/>
              </a:rPr>
              <a:t>D</a:t>
            </a:r>
            <a:r>
              <a:rPr dirty="0" baseline="8888" sz="3750" spc="-405">
                <a:latin typeface="Cambria"/>
                <a:cs typeface="Cambria"/>
              </a:rPr>
              <a:t> </a:t>
            </a:r>
            <a:r>
              <a:rPr dirty="0" sz="2500" spc="-30">
                <a:latin typeface="Cambria"/>
                <a:cs typeface="Cambria"/>
              </a:rPr>
              <a:t>f'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76933" y="16904907"/>
            <a:ext cx="2256790" cy="4089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94335" algn="l"/>
              </a:tabLst>
            </a:pPr>
            <a:r>
              <a:rPr dirty="0" sz="2500" spc="-5">
                <a:latin typeface="Cambria"/>
                <a:cs typeface="Cambria"/>
              </a:rPr>
              <a:t>(	: </a:t>
            </a:r>
            <a:r>
              <a:rPr dirty="0" sz="2500" spc="5">
                <a:latin typeface="Cambria"/>
                <a:cs typeface="Cambria"/>
              </a:rPr>
              <a:t>x </a:t>
            </a:r>
            <a:r>
              <a:rPr dirty="0" sz="2500" spc="35">
                <a:latin typeface="Cambria"/>
                <a:cs typeface="Cambria"/>
              </a:rPr>
              <a:t>C </a:t>
            </a:r>
            <a:r>
              <a:rPr dirty="0" sz="2500" spc="20">
                <a:latin typeface="Cambria"/>
                <a:cs typeface="Cambria"/>
              </a:rPr>
              <a:t>R, </a:t>
            </a:r>
            <a:r>
              <a:rPr dirty="0" sz="2500" spc="80">
                <a:latin typeface="Cambria"/>
                <a:cs typeface="Cambria"/>
              </a:rPr>
              <a:t>x </a:t>
            </a:r>
            <a:r>
              <a:rPr dirty="0" sz="2500" spc="-280">
                <a:latin typeface="Cambria"/>
                <a:cs typeface="Cambria"/>
              </a:rPr>
              <a:t>?_</a:t>
            </a:r>
            <a:r>
              <a:rPr dirty="0" sz="2500" spc="-75">
                <a:latin typeface="Cambria"/>
                <a:cs typeface="Cambria"/>
              </a:rPr>
              <a:t> </a:t>
            </a:r>
            <a:r>
              <a:rPr dirty="0" sz="2500" spc="10">
                <a:latin typeface="Cambria"/>
                <a:cs typeface="Cambria"/>
              </a:rPr>
              <a:t>0}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39826" y="17332346"/>
            <a:ext cx="2893695" cy="416559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676275" algn="l"/>
                <a:tab pos="2090420" algn="l"/>
              </a:tabLst>
            </a:pPr>
            <a:r>
              <a:rPr dirty="0" baseline="5446" sz="3825" spc="202">
                <a:latin typeface="Cambria"/>
                <a:cs typeface="Cambria"/>
              </a:rPr>
              <a:t>R</a:t>
            </a:r>
            <a:r>
              <a:rPr dirty="0" baseline="-2178" sz="3825" spc="202">
                <a:latin typeface="Cambria"/>
                <a:cs typeface="Cambria"/>
              </a:rPr>
              <a:t>f=	</a:t>
            </a:r>
            <a:r>
              <a:rPr dirty="0" sz="2550" spc="70">
                <a:latin typeface="Cambria"/>
                <a:cs typeface="Cambria"/>
              </a:rPr>
              <a:t>ly </a:t>
            </a:r>
            <a:r>
              <a:rPr dirty="0" sz="2550" spc="50">
                <a:latin typeface="Cambria"/>
                <a:cs typeface="Cambria"/>
              </a:rPr>
              <a:t>: </a:t>
            </a:r>
            <a:r>
              <a:rPr dirty="0" sz="2550" spc="-35">
                <a:latin typeface="Cambria"/>
                <a:cs typeface="Cambria"/>
              </a:rPr>
              <a:t>y</a:t>
            </a:r>
            <a:r>
              <a:rPr dirty="0" sz="2550" spc="165">
                <a:latin typeface="Cambria"/>
                <a:cs typeface="Cambria"/>
              </a:rPr>
              <a:t> </a:t>
            </a:r>
            <a:r>
              <a:rPr dirty="0" sz="2550" spc="-35">
                <a:solidFill>
                  <a:srgbClr val="0A0A0A"/>
                </a:solidFill>
                <a:latin typeface="Cambria"/>
                <a:cs typeface="Cambria"/>
              </a:rPr>
              <a:t>e</a:t>
            </a:r>
            <a:r>
              <a:rPr dirty="0" sz="2550" spc="155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550" spc="-30">
                <a:latin typeface="Cambria"/>
                <a:cs typeface="Cambria"/>
              </a:rPr>
              <a:t>R,	</a:t>
            </a:r>
            <a:r>
              <a:rPr dirty="0" sz="2550" spc="-35">
                <a:latin typeface="Cambria"/>
                <a:cs typeface="Cambria"/>
              </a:rPr>
              <a:t>y </a:t>
            </a:r>
            <a:r>
              <a:rPr dirty="0" sz="2550" spc="-35">
                <a:solidFill>
                  <a:srgbClr val="080808"/>
                </a:solidFill>
                <a:latin typeface="Cambria"/>
                <a:cs typeface="Cambria"/>
              </a:rPr>
              <a:t>2</a:t>
            </a:r>
            <a:r>
              <a:rPr dirty="0" sz="2550" spc="35">
                <a:solidFill>
                  <a:srgbClr val="080808"/>
                </a:solidFill>
                <a:latin typeface="Cambria"/>
                <a:cs typeface="Cambria"/>
              </a:rPr>
              <a:t> </a:t>
            </a:r>
            <a:r>
              <a:rPr dirty="0" sz="2550" spc="-15">
                <a:latin typeface="Cambria"/>
                <a:cs typeface="Cambria"/>
              </a:rPr>
              <a:t>0}</a:t>
            </a:r>
            <a:endParaRPr sz="25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5701" y="2810804"/>
            <a:ext cx="4277360" cy="1308100"/>
          </a:xfrm>
          <a:prstGeom prst="rect"/>
        </p:spPr>
        <p:txBody>
          <a:bodyPr wrap="square" lIns="0" tIns="1047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774700" algn="l"/>
                <a:tab pos="3436620" algn="l"/>
              </a:tabLst>
            </a:pPr>
            <a:r>
              <a:rPr dirty="0" spc="-635"/>
              <a:t>f‹.)	</a:t>
            </a:r>
            <a:r>
              <a:rPr dirty="0" spc="-490"/>
              <a:t>s.'—«--*	</a:t>
            </a:r>
            <a:r>
              <a:rPr dirty="0" spc="30"/>
              <a:t>°</a:t>
            </a:r>
            <a:r>
              <a:rPr dirty="0" spc="-200"/>
              <a:t> </a:t>
            </a:r>
            <a:r>
              <a:rPr dirty="0" spc="-4085">
                <a:solidFill>
                  <a:srgbClr val="909090"/>
                </a:solidFill>
              </a:rPr>
              <a:t>—</a:t>
            </a:r>
            <a:r>
              <a:rPr dirty="0" spc="-235">
                <a:solidFill>
                  <a:srgbClr val="909090"/>
                </a:solidFill>
              </a:rPr>
              <a:t> </a:t>
            </a:r>
            <a:r>
              <a:rPr dirty="0" spc="-180"/>
              <a:t>"</a:t>
            </a:r>
          </a:p>
          <a:p>
            <a:pPr marL="22860">
              <a:lnSpc>
                <a:spcPct val="100000"/>
              </a:lnSpc>
              <a:spcBef>
                <a:spcPts val="430"/>
              </a:spcBef>
            </a:pPr>
            <a:r>
              <a:rPr dirty="0" sz="2650" spc="-125"/>
              <a:t>f(x)</a:t>
            </a:r>
            <a:endParaRPr sz="2650"/>
          </a:p>
        </p:txBody>
      </p:sp>
      <p:sp>
        <p:nvSpPr>
          <p:cNvPr id="3" name="object 3"/>
          <p:cNvSpPr txBox="1"/>
          <p:nvPr/>
        </p:nvSpPr>
        <p:spPr>
          <a:xfrm>
            <a:off x="2733681" y="6579824"/>
            <a:ext cx="4670425" cy="11887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134360" algn="l"/>
              </a:tabLst>
            </a:pPr>
            <a:r>
              <a:rPr dirty="0" baseline="-4535" sz="3675" spc="-52" i="1">
                <a:latin typeface="Cambria"/>
                <a:cs typeface="Cambria"/>
              </a:rPr>
              <a:t>E.v:  </a:t>
            </a:r>
            <a:r>
              <a:rPr dirty="0" sz="2450" spc="15" i="1">
                <a:latin typeface="Cambria"/>
                <a:cs typeface="Cambria"/>
              </a:rPr>
              <a:t>Fiiid </a:t>
            </a:r>
            <a:r>
              <a:rPr dirty="0" sz="2450" spc="-55" i="1">
                <a:latin typeface="Cambria"/>
                <a:cs typeface="Cambria"/>
              </a:rPr>
              <a:t>the</a:t>
            </a:r>
            <a:r>
              <a:rPr dirty="0" sz="2450" spc="-300" i="1">
                <a:latin typeface="Cambria"/>
                <a:cs typeface="Cambria"/>
              </a:rPr>
              <a:t> </a:t>
            </a:r>
            <a:r>
              <a:rPr dirty="0" sz="2450" spc="-90" i="1">
                <a:latin typeface="Cambria"/>
                <a:cs typeface="Cambria"/>
              </a:rPr>
              <a:t>domniii</a:t>
            </a:r>
            <a:r>
              <a:rPr dirty="0" sz="2450" spc="345" i="1">
                <a:latin typeface="Cambria"/>
                <a:cs typeface="Cambria"/>
              </a:rPr>
              <a:t> </a:t>
            </a:r>
            <a:r>
              <a:rPr dirty="0" sz="2450" spc="40" i="1">
                <a:latin typeface="Cambria"/>
                <a:cs typeface="Cambria"/>
              </a:rPr>
              <a:t>of	</a:t>
            </a:r>
            <a:r>
              <a:rPr dirty="0" sz="2450" spc="-35" i="1">
                <a:latin typeface="Cambria"/>
                <a:cs typeface="Cambria"/>
              </a:rPr>
              <a:t>f(x)</a:t>
            </a:r>
            <a:r>
              <a:rPr dirty="0" sz="2450" spc="135" i="1">
                <a:latin typeface="Cambria"/>
                <a:cs typeface="Cambria"/>
              </a:rPr>
              <a:t> </a:t>
            </a:r>
            <a:r>
              <a:rPr dirty="0" sz="2450" spc="-1160" i="1">
                <a:solidFill>
                  <a:srgbClr val="0A0A0A"/>
                </a:solidFill>
                <a:latin typeface="Cambria"/>
                <a:cs typeface="Cambria"/>
              </a:rPr>
              <a:t>—</a:t>
            </a:r>
            <a:endParaRPr sz="2450">
              <a:latin typeface="Cambria"/>
              <a:cs typeface="Cambria"/>
            </a:endParaRPr>
          </a:p>
          <a:p>
            <a:pPr marL="3531870">
              <a:lnSpc>
                <a:spcPts val="2140"/>
              </a:lnSpc>
              <a:spcBef>
                <a:spcPts val="2125"/>
              </a:spcBef>
              <a:tabLst>
                <a:tab pos="3931920" algn="l"/>
                <a:tab pos="4177029" algn="l"/>
                <a:tab pos="4497070" algn="l"/>
              </a:tabLst>
            </a:pPr>
            <a:r>
              <a:rPr dirty="0" sz="2300" spc="-95" strike="sngStrike">
                <a:latin typeface="Calibri"/>
                <a:cs typeface="Calibri"/>
              </a:rPr>
              <a:t> </a:t>
            </a:r>
            <a:r>
              <a:rPr dirty="0" sz="2300" spc="-409" strike="sngStrike">
                <a:latin typeface="Calibri"/>
                <a:cs typeface="Calibri"/>
              </a:rPr>
              <a:t>‘*</a:t>
            </a:r>
            <a:r>
              <a:rPr dirty="0" sz="2300" spc="-240" strike="sngStrike">
                <a:latin typeface="Calibri"/>
                <a:cs typeface="Calibri"/>
              </a:rPr>
              <a:t>'</a:t>
            </a:r>
            <a:r>
              <a:rPr dirty="0" sz="2300" strike="sngStrike">
                <a:latin typeface="Calibri"/>
                <a:cs typeface="Calibri"/>
              </a:rPr>
              <a:t>	</a:t>
            </a:r>
            <a:r>
              <a:rPr dirty="0" sz="2300" strike="noStrike">
                <a:latin typeface="Calibri"/>
                <a:cs typeface="Calibri"/>
              </a:rPr>
              <a:t>	</a:t>
            </a:r>
            <a:r>
              <a:rPr dirty="0" sz="2300" spc="-555" strike="noStrike">
                <a:latin typeface="Calibri"/>
                <a:cs typeface="Calibri"/>
              </a:rPr>
              <a:t>»</a:t>
            </a:r>
            <a:r>
              <a:rPr dirty="0" sz="2300" strike="noStrike">
                <a:latin typeface="Calibri"/>
                <a:cs typeface="Calibri"/>
              </a:rPr>
              <a:t>	</a:t>
            </a:r>
            <a:r>
              <a:rPr dirty="0" sz="2300" spc="95" strike="noStrike">
                <a:latin typeface="Calibri"/>
                <a:cs typeface="Calibri"/>
              </a:rPr>
              <a:t>0</a:t>
            </a:r>
            <a:endParaRPr sz="2300">
              <a:latin typeface="Calibri"/>
              <a:cs typeface="Calibri"/>
            </a:endParaRPr>
          </a:p>
          <a:p>
            <a:pPr marL="3646170">
              <a:lnSpc>
                <a:spcPts val="1960"/>
              </a:lnSpc>
              <a:tabLst>
                <a:tab pos="3967479" algn="l"/>
              </a:tabLst>
            </a:pPr>
            <a:r>
              <a:rPr dirty="0" sz="2150" spc="-175">
                <a:solidFill>
                  <a:srgbClr val="050016"/>
                </a:solidFill>
                <a:latin typeface="Calibri"/>
                <a:cs typeface="Calibri"/>
              </a:rPr>
              <a:t>“	</a:t>
            </a:r>
            <a:r>
              <a:rPr dirty="0" sz="2150" spc="-80">
                <a:latin typeface="Calibri"/>
                <a:cs typeface="Calibri"/>
              </a:rPr>
              <a:t>9</a:t>
            </a:r>
            <a:r>
              <a:rPr dirty="0" sz="2150" spc="-70">
                <a:latin typeface="Calibri"/>
                <a:cs typeface="Calibri"/>
              </a:rPr>
              <a:t> </a:t>
            </a:r>
            <a:r>
              <a:rPr dirty="0" sz="2150" spc="-65">
                <a:solidFill>
                  <a:srgbClr val="0E0118"/>
                </a:solidFill>
                <a:latin typeface="Calibri"/>
                <a:cs typeface="Calibri"/>
              </a:rPr>
              <a:t>”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1325" y="8430828"/>
            <a:ext cx="1901189" cy="560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110"/>
              </a:spcBef>
              <a:tabLst>
                <a:tab pos="604520" algn="l"/>
                <a:tab pos="1000125" algn="l"/>
                <a:tab pos="1409700" algn="l"/>
                <a:tab pos="1769110" algn="l"/>
              </a:tabLst>
            </a:pPr>
            <a:r>
              <a:rPr dirty="0" sz="1750" spc="-20">
                <a:latin typeface="Times New Roman"/>
                <a:cs typeface="Times New Roman"/>
              </a:rPr>
              <a:t>-1</a:t>
            </a:r>
            <a:r>
              <a:rPr dirty="0" sz="1750" spc="-20">
                <a:latin typeface="Times New Roman"/>
                <a:cs typeface="Times New Roman"/>
              </a:rPr>
              <a:t>	</a:t>
            </a:r>
            <a:r>
              <a:rPr dirty="0" sz="1750" spc="-60">
                <a:solidFill>
                  <a:srgbClr val="1A1A1A"/>
                </a:solidFill>
                <a:latin typeface="Times New Roman"/>
                <a:cs typeface="Times New Roman"/>
              </a:rPr>
              <a:t>0</a:t>
            </a:r>
            <a:r>
              <a:rPr dirty="0" sz="1750" spc="-60">
                <a:solidFill>
                  <a:srgbClr val="1A1A1A"/>
                </a:solidFill>
                <a:latin typeface="Times New Roman"/>
                <a:cs typeface="Times New Roman"/>
              </a:rPr>
              <a:t>	</a:t>
            </a:r>
            <a:r>
              <a:rPr dirty="0" sz="1750" spc="-60">
                <a:latin typeface="Times New Roman"/>
                <a:cs typeface="Times New Roman"/>
              </a:rPr>
              <a:t>1</a:t>
            </a:r>
            <a:r>
              <a:rPr dirty="0" sz="1750" spc="-60">
                <a:latin typeface="Times New Roman"/>
                <a:cs typeface="Times New Roman"/>
              </a:rPr>
              <a:t>	</a:t>
            </a:r>
            <a:r>
              <a:rPr dirty="0" sz="1750" spc="-75">
                <a:latin typeface="Times New Roman"/>
                <a:cs typeface="Times New Roman"/>
              </a:rPr>
              <a:t>2</a:t>
            </a:r>
            <a:r>
              <a:rPr dirty="0" sz="1750" spc="-75">
                <a:latin typeface="Times New Roman"/>
                <a:cs typeface="Times New Roman"/>
              </a:rPr>
              <a:t>	</a:t>
            </a:r>
            <a:r>
              <a:rPr dirty="0" sz="1750" spc="55">
                <a:solidFill>
                  <a:srgbClr val="161616"/>
                </a:solidFill>
                <a:latin typeface="Times New Roman"/>
                <a:cs typeface="Times New Roman"/>
              </a:rPr>
              <a:t>3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657985" algn="l"/>
              </a:tabLst>
            </a:pPr>
            <a:r>
              <a:rPr dirty="0" sz="1650" spc="-10" i="1">
                <a:latin typeface="Cambria"/>
                <a:cs typeface="Cambria"/>
              </a:rPr>
              <a:t>f</a:t>
            </a:r>
            <a:r>
              <a:rPr dirty="0" sz="1650" spc="30" i="1">
                <a:latin typeface="Cambria"/>
                <a:cs typeface="Cambria"/>
              </a:rPr>
              <a:t> </a:t>
            </a:r>
            <a:r>
              <a:rPr dirty="0" sz="1650" spc="135">
                <a:latin typeface="Cambria"/>
                <a:cs typeface="Cambria"/>
              </a:rPr>
              <a:t>--(-3,-1)U(3,	</a:t>
            </a:r>
            <a:r>
              <a:rPr dirty="0" sz="1650" spc="30">
                <a:latin typeface="Cambria"/>
                <a:cs typeface="Cambria"/>
              </a:rPr>
              <a:t>)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5165" y="9547493"/>
            <a:ext cx="4143375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082925" algn="l"/>
              </a:tabLst>
            </a:pPr>
            <a:r>
              <a:rPr dirty="0" baseline="-5668" sz="3675" spc="82" i="1">
                <a:latin typeface="Times New Roman"/>
                <a:cs typeface="Times New Roman"/>
              </a:rPr>
              <a:t>Ex </a:t>
            </a:r>
            <a:r>
              <a:rPr dirty="0" sz="2450" spc="-185">
                <a:latin typeface="Times New Roman"/>
                <a:cs typeface="Times New Roman"/>
              </a:rPr>
              <a:t>r  </a:t>
            </a:r>
            <a:r>
              <a:rPr dirty="0" sz="2450" spc="-75" i="1">
                <a:latin typeface="Times New Roman"/>
                <a:cs typeface="Times New Roman"/>
              </a:rPr>
              <a:t>Fiiid </a:t>
            </a:r>
            <a:r>
              <a:rPr dirty="0" sz="2450" spc="20" i="1">
                <a:latin typeface="Times New Roman"/>
                <a:cs typeface="Times New Roman"/>
              </a:rPr>
              <a:t>the</a:t>
            </a:r>
            <a:r>
              <a:rPr dirty="0" sz="2450" spc="175" i="1">
                <a:latin typeface="Times New Roman"/>
                <a:cs typeface="Times New Roman"/>
              </a:rPr>
              <a:t> </a:t>
            </a:r>
            <a:r>
              <a:rPr dirty="0" sz="2450" spc="-40" i="1">
                <a:latin typeface="Times New Roman"/>
                <a:cs typeface="Times New Roman"/>
              </a:rPr>
              <a:t>domaiii</a:t>
            </a:r>
            <a:r>
              <a:rPr dirty="0" sz="2450" spc="250" i="1">
                <a:latin typeface="Times New Roman"/>
                <a:cs typeface="Times New Roman"/>
              </a:rPr>
              <a:t> </a:t>
            </a:r>
            <a:r>
              <a:rPr dirty="0" sz="2450" spc="-45" i="1">
                <a:latin typeface="Times New Roman"/>
                <a:cs typeface="Times New Roman"/>
              </a:rPr>
              <a:t>8	</a:t>
            </a:r>
            <a:r>
              <a:rPr dirty="0" sz="2450" spc="-10" i="1">
                <a:latin typeface="Times New Roman"/>
                <a:cs typeface="Times New Roman"/>
              </a:rPr>
              <a:t>rnnge</a:t>
            </a:r>
            <a:r>
              <a:rPr dirty="0" sz="2450" spc="-80" i="1">
                <a:latin typeface="Times New Roman"/>
                <a:cs typeface="Times New Roman"/>
              </a:rPr>
              <a:t> </a:t>
            </a:r>
            <a:r>
              <a:rPr dirty="0" sz="2450" spc="20" i="1">
                <a:latin typeface="Times New Roman"/>
                <a:cs typeface="Times New Roman"/>
              </a:rPr>
              <a:t>of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8200" y="10576671"/>
            <a:ext cx="2338070" cy="16256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35560">
              <a:lnSpc>
                <a:spcPct val="100000"/>
              </a:lnSpc>
              <a:spcBef>
                <a:spcPts val="90"/>
              </a:spcBef>
            </a:pPr>
            <a:r>
              <a:rPr dirty="0" sz="2450" spc="-30">
                <a:latin typeface="Times New Roman"/>
                <a:cs typeface="Times New Roman"/>
              </a:rPr>
              <a:t>x+I </a:t>
            </a:r>
            <a:r>
              <a:rPr dirty="0" sz="2450" spc="-20">
                <a:latin typeface="Times New Roman"/>
                <a:cs typeface="Times New Roman"/>
              </a:rPr>
              <a:t>= </a:t>
            </a:r>
            <a:r>
              <a:rPr dirty="0" sz="2450" spc="-130">
                <a:latin typeface="Times New Roman"/>
                <a:cs typeface="Times New Roman"/>
              </a:rPr>
              <a:t>xy</a:t>
            </a:r>
            <a:r>
              <a:rPr dirty="0" sz="2450" spc="-85">
                <a:latin typeface="Times New Roman"/>
                <a:cs typeface="Times New Roman"/>
              </a:rPr>
              <a:t> </a:t>
            </a:r>
            <a:r>
              <a:rPr dirty="0" sz="2450" spc="-1305">
                <a:latin typeface="Times New Roman"/>
                <a:cs typeface="Times New Roman"/>
              </a:rPr>
              <a:t>—</a:t>
            </a:r>
            <a:r>
              <a:rPr dirty="0" sz="2450" spc="-65">
                <a:latin typeface="Times New Roman"/>
                <a:cs typeface="Times New Roman"/>
              </a:rPr>
              <a:t> </a:t>
            </a:r>
            <a:r>
              <a:rPr dirty="0" sz="2450" spc="-55">
                <a:latin typeface="Times New Roman"/>
                <a:cs typeface="Times New Roman"/>
              </a:rPr>
              <a:t>3y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500" spc="-114">
                <a:latin typeface="Times New Roman"/>
                <a:cs typeface="Times New Roman"/>
              </a:rPr>
              <a:t>x </a:t>
            </a:r>
            <a:r>
              <a:rPr dirty="0" sz="2500" spc="-60">
                <a:latin typeface="Times New Roman"/>
                <a:cs typeface="Times New Roman"/>
              </a:rPr>
              <a:t>(1-y) </a:t>
            </a:r>
            <a:r>
              <a:rPr dirty="0" sz="2500" spc="-40">
                <a:latin typeface="Times New Roman"/>
                <a:cs typeface="Times New Roman"/>
              </a:rPr>
              <a:t>= </a:t>
            </a:r>
            <a:r>
              <a:rPr dirty="0" sz="2500" spc="10">
                <a:latin typeface="Times New Roman"/>
                <a:cs typeface="Times New Roman"/>
              </a:rPr>
              <a:t>- </a:t>
            </a:r>
            <a:r>
              <a:rPr dirty="0" sz="2500" spc="-80">
                <a:latin typeface="Times New Roman"/>
                <a:cs typeface="Times New Roman"/>
              </a:rPr>
              <a:t>(3y </a:t>
            </a:r>
            <a:r>
              <a:rPr dirty="0" sz="2500" spc="-40">
                <a:latin typeface="Times New Roman"/>
                <a:cs typeface="Times New Roman"/>
              </a:rPr>
              <a:t>+</a:t>
            </a:r>
            <a:r>
              <a:rPr dirty="0" sz="2500" spc="420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I)</a:t>
            </a:r>
            <a:endParaRPr sz="2500">
              <a:latin typeface="Times New Roman"/>
              <a:cs typeface="Times New Roman"/>
            </a:endParaRPr>
          </a:p>
          <a:p>
            <a:pPr marL="1195070">
              <a:lnSpc>
                <a:spcPct val="100000"/>
              </a:lnSpc>
              <a:spcBef>
                <a:spcPts val="240"/>
              </a:spcBef>
            </a:pPr>
            <a:r>
              <a:rPr dirty="0" sz="1800" spc="5">
                <a:latin typeface="Cambria"/>
                <a:cs typeface="Cambria"/>
              </a:rPr>
              <a:t>-</a:t>
            </a:r>
            <a:r>
              <a:rPr dirty="0" sz="1800" spc="125">
                <a:latin typeface="Cambria"/>
                <a:cs typeface="Cambria"/>
              </a:rPr>
              <a:t> </a:t>
            </a:r>
            <a:r>
              <a:rPr dirty="0" sz="1800" spc="65">
                <a:latin typeface="Cambria"/>
                <a:cs typeface="Cambria"/>
              </a:rPr>
              <a:t>(3y+1)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8886" y="14111513"/>
            <a:ext cx="85725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80" i="1">
                <a:latin typeface="Times New Roman"/>
                <a:cs typeface="Times New Roman"/>
              </a:rPr>
              <a:t>Ex:</a:t>
            </a:r>
            <a:r>
              <a:rPr dirty="0" sz="2500" spc="-335" i="1">
                <a:latin typeface="Times New Roman"/>
                <a:cs typeface="Times New Roman"/>
              </a:rPr>
              <a:t> </a:t>
            </a:r>
            <a:r>
              <a:rPr dirty="0" baseline="1111" sz="3750" spc="-22" i="1">
                <a:latin typeface="Times New Roman"/>
                <a:cs typeface="Times New Roman"/>
              </a:rPr>
              <a:t>let</a:t>
            </a:r>
            <a:endParaRPr baseline="1111" sz="3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9401" y="14325524"/>
            <a:ext cx="4362450" cy="769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745105" algn="l"/>
              </a:tabLst>
            </a:pPr>
            <a:r>
              <a:rPr dirty="0" sz="4850" spc="-560" i="1">
                <a:latin typeface="Times New Roman"/>
                <a:cs typeface="Times New Roman"/>
              </a:rPr>
              <a:t>!› </a:t>
            </a:r>
            <a:r>
              <a:rPr dirty="0" sz="4850" spc="-225" i="1">
                <a:latin typeface="Times New Roman"/>
                <a:cs typeface="Times New Roman"/>
              </a:rPr>
              <a:t> </a:t>
            </a:r>
            <a:r>
              <a:rPr dirty="0" sz="4850" spc="-735" i="1">
                <a:latin typeface="Times New Roman"/>
                <a:cs typeface="Times New Roman"/>
              </a:rPr>
              <a:t>f+glz›</a:t>
            </a:r>
            <a:r>
              <a:rPr dirty="0" sz="4850" spc="-275" i="1">
                <a:latin typeface="Times New Roman"/>
                <a:cs typeface="Times New Roman"/>
              </a:rPr>
              <a:t> </a:t>
            </a:r>
            <a:r>
              <a:rPr dirty="0" sz="4850" spc="-1645" i="1">
                <a:latin typeface="Times New Roman"/>
                <a:cs typeface="Times New Roman"/>
              </a:rPr>
              <a:t>——fl•1</a:t>
            </a:r>
            <a:r>
              <a:rPr dirty="0" sz="4850" spc="-1645" i="1">
                <a:solidFill>
                  <a:srgbClr val="010101"/>
                </a:solidFill>
                <a:latin typeface="Times New Roman"/>
                <a:cs typeface="Times New Roman"/>
              </a:rPr>
              <a:t>+	</a:t>
            </a:r>
            <a:r>
              <a:rPr dirty="0" sz="4850" spc="-825" i="1">
                <a:latin typeface="Times New Roman"/>
                <a:cs typeface="Times New Roman"/>
              </a:rPr>
              <a:t>txt</a:t>
            </a:r>
            <a:r>
              <a:rPr dirty="0" sz="4850" spc="-509" i="1">
                <a:latin typeface="Times New Roman"/>
                <a:cs typeface="Times New Roman"/>
              </a:rPr>
              <a:t> </a:t>
            </a:r>
            <a:r>
              <a:rPr dirty="0" sz="4850" spc="-1470" i="1">
                <a:latin typeface="Times New Roman"/>
                <a:cs typeface="Times New Roman"/>
              </a:rPr>
              <a:t>——¥•+•’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8570" y="15486276"/>
            <a:ext cx="428434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10209" algn="l"/>
                <a:tab pos="726440" algn="l"/>
                <a:tab pos="1480820" algn="l"/>
                <a:tab pos="3142615" algn="l"/>
                <a:tab pos="3896995" algn="l"/>
                <a:tab pos="4134485" algn="l"/>
              </a:tabLst>
            </a:pPr>
            <a:r>
              <a:rPr dirty="0" sz="2550" spc="-45" i="1">
                <a:latin typeface="Times New Roman"/>
                <a:cs typeface="Times New Roman"/>
              </a:rPr>
              <a:t>3)</a:t>
            </a:r>
            <a:r>
              <a:rPr dirty="0" sz="2550" spc="-45" i="1">
                <a:latin typeface="Times New Roman"/>
                <a:cs typeface="Times New Roman"/>
              </a:rPr>
              <a:t>	</a:t>
            </a:r>
            <a:r>
              <a:rPr dirty="0" sz="2550" spc="-35" i="1">
                <a:latin typeface="Times New Roman"/>
                <a:cs typeface="Times New Roman"/>
              </a:rPr>
              <a:t>f</a:t>
            </a:r>
            <a:r>
              <a:rPr dirty="0" sz="2550" spc="-30" i="1">
                <a:latin typeface="Times New Roman"/>
                <a:cs typeface="Times New Roman"/>
              </a:rPr>
              <a:t>.</a:t>
            </a:r>
            <a:r>
              <a:rPr dirty="0" sz="2550" i="1">
                <a:latin typeface="Times New Roman"/>
                <a:cs typeface="Times New Roman"/>
              </a:rPr>
              <a:t>	</a:t>
            </a:r>
            <a:r>
              <a:rPr dirty="0" sz="2550" spc="-55" i="1">
                <a:latin typeface="Times New Roman"/>
                <a:cs typeface="Times New Roman"/>
              </a:rPr>
              <a:t>g</a:t>
            </a:r>
            <a:r>
              <a:rPr dirty="0" sz="2550" spc="-90" i="1">
                <a:latin typeface="Times New Roman"/>
                <a:cs typeface="Times New Roman"/>
              </a:rPr>
              <a:t> </a:t>
            </a:r>
            <a:r>
              <a:rPr dirty="0" sz="2550" spc="-45" i="1">
                <a:latin typeface="Times New Roman"/>
                <a:cs typeface="Times New Roman"/>
              </a:rPr>
              <a:t>(</a:t>
            </a:r>
            <a:r>
              <a:rPr dirty="0" sz="2550" spc="-65" i="1">
                <a:latin typeface="Times New Roman"/>
                <a:cs typeface="Times New Roman"/>
              </a:rPr>
              <a:t>x</a:t>
            </a:r>
            <a:r>
              <a:rPr dirty="0" sz="2550" spc="-45" i="1">
                <a:latin typeface="Times New Roman"/>
                <a:cs typeface="Times New Roman"/>
              </a:rPr>
              <a:t>)</a:t>
            </a:r>
            <a:r>
              <a:rPr dirty="0" sz="2550" i="1">
                <a:latin typeface="Times New Roman"/>
                <a:cs typeface="Times New Roman"/>
              </a:rPr>
              <a:t>	</a:t>
            </a:r>
            <a:r>
              <a:rPr dirty="0" sz="2550" spc="-1035" i="1">
                <a:solidFill>
                  <a:srgbClr val="131313"/>
                </a:solidFill>
                <a:latin typeface="Times New Roman"/>
                <a:cs typeface="Times New Roman"/>
              </a:rPr>
              <a:t>—</a:t>
            </a:r>
            <a:r>
              <a:rPr dirty="0" sz="2550" spc="45" i="1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dirty="0" sz="2550" spc="-50" i="1">
                <a:latin typeface="Times New Roman"/>
                <a:cs typeface="Times New Roman"/>
              </a:rPr>
              <a:t>f</a:t>
            </a:r>
            <a:r>
              <a:rPr dirty="0" sz="2550" spc="-55" i="1">
                <a:latin typeface="Times New Roman"/>
                <a:cs typeface="Times New Roman"/>
              </a:rPr>
              <a:t>(</a:t>
            </a:r>
            <a:r>
              <a:rPr dirty="0" sz="2550" spc="-75" i="1">
                <a:latin typeface="Times New Roman"/>
                <a:cs typeface="Times New Roman"/>
              </a:rPr>
              <a:t>x</a:t>
            </a:r>
            <a:r>
              <a:rPr dirty="0" sz="2550" spc="-55" i="1">
                <a:latin typeface="Times New Roman"/>
                <a:cs typeface="Times New Roman"/>
              </a:rPr>
              <a:t>)</a:t>
            </a:r>
            <a:r>
              <a:rPr dirty="0" sz="2550" spc="-70" i="1">
                <a:latin typeface="Times New Roman"/>
                <a:cs typeface="Times New Roman"/>
              </a:rPr>
              <a:t> </a:t>
            </a:r>
            <a:r>
              <a:rPr dirty="0" sz="2550" spc="-40" i="1">
                <a:latin typeface="Times New Roman"/>
                <a:cs typeface="Times New Roman"/>
              </a:rPr>
              <a:t>.</a:t>
            </a:r>
            <a:r>
              <a:rPr dirty="0" sz="2550" spc="25" i="1">
                <a:latin typeface="Times New Roman"/>
                <a:cs typeface="Times New Roman"/>
              </a:rPr>
              <a:t> </a:t>
            </a:r>
            <a:r>
              <a:rPr dirty="0" sz="2550" spc="-45" i="1">
                <a:latin typeface="Times New Roman"/>
                <a:cs typeface="Times New Roman"/>
              </a:rPr>
              <a:t>g(</a:t>
            </a:r>
            <a:r>
              <a:rPr dirty="0" sz="2550" spc="-55" i="1">
                <a:latin typeface="Times New Roman"/>
                <a:cs typeface="Times New Roman"/>
              </a:rPr>
              <a:t>x</a:t>
            </a:r>
            <a:r>
              <a:rPr dirty="0" sz="2550" spc="-35" i="1">
                <a:latin typeface="Times New Roman"/>
                <a:cs typeface="Times New Roman"/>
              </a:rPr>
              <a:t>)</a:t>
            </a:r>
            <a:r>
              <a:rPr dirty="0" sz="2550" i="1">
                <a:latin typeface="Times New Roman"/>
                <a:cs typeface="Times New Roman"/>
              </a:rPr>
              <a:t>	</a:t>
            </a:r>
            <a:r>
              <a:rPr dirty="0" sz="2550" spc="-1100" i="1">
                <a:latin typeface="Times New Roman"/>
                <a:cs typeface="Times New Roman"/>
              </a:rPr>
              <a:t>—</a:t>
            </a:r>
            <a:r>
              <a:rPr dirty="0" sz="2550" spc="-5" i="1">
                <a:latin typeface="Times New Roman"/>
                <a:cs typeface="Times New Roman"/>
              </a:rPr>
              <a:t> </a:t>
            </a:r>
            <a:r>
              <a:rPr dirty="0" sz="2550" spc="-190" i="1">
                <a:latin typeface="Times New Roman"/>
                <a:cs typeface="Times New Roman"/>
              </a:rPr>
              <a:t>&gt;f</a:t>
            </a:r>
            <a:r>
              <a:rPr dirty="0" sz="2550" spc="-175" i="1">
                <a:latin typeface="Times New Roman"/>
                <a:cs typeface="Times New Roman"/>
              </a:rPr>
              <a:t>x</a:t>
            </a:r>
            <a:r>
              <a:rPr dirty="0" sz="2550" i="1">
                <a:latin typeface="Times New Roman"/>
                <a:cs typeface="Times New Roman"/>
              </a:rPr>
              <a:t>	</a:t>
            </a:r>
            <a:r>
              <a:rPr dirty="0" sz="2550" spc="-100" i="1">
                <a:latin typeface="Times New Roman"/>
                <a:cs typeface="Times New Roman"/>
              </a:rPr>
              <a:t>.</a:t>
            </a:r>
            <a:r>
              <a:rPr dirty="0" sz="2550" i="1">
                <a:latin typeface="Times New Roman"/>
                <a:cs typeface="Times New Roman"/>
              </a:rPr>
              <a:t>	</a:t>
            </a:r>
            <a:r>
              <a:rPr dirty="0" sz="2550" spc="-60" i="1">
                <a:latin typeface="Times New Roman"/>
                <a:cs typeface="Times New Roman"/>
              </a:rPr>
              <a:t>x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61979" y="9355297"/>
            <a:ext cx="481330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-10">
                <a:latin typeface="Courier New"/>
                <a:cs typeface="Courier New"/>
              </a:rPr>
              <a:t>z+1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0020" y="13199674"/>
            <a:ext cx="1483360" cy="4044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641350" algn="l"/>
              </a:tabLst>
            </a:pPr>
            <a:r>
              <a:rPr dirty="0" sz="2450" spc="-10">
                <a:latin typeface="Cambria"/>
                <a:cs typeface="Cambria"/>
              </a:rPr>
              <a:t>R</a:t>
            </a:r>
            <a:r>
              <a:rPr dirty="0" sz="2450" spc="-250">
                <a:latin typeface="Cambria"/>
                <a:cs typeface="Cambria"/>
              </a:rPr>
              <a:t> </a:t>
            </a:r>
            <a:r>
              <a:rPr dirty="0" baseline="-7936" sz="3675" spc="-15">
                <a:latin typeface="Cambria"/>
                <a:cs typeface="Cambria"/>
              </a:rPr>
              <a:t>r'	</a:t>
            </a:r>
            <a:r>
              <a:rPr dirty="0" sz="2450" spc="120">
                <a:latin typeface="Cambria"/>
                <a:cs typeface="Cambria"/>
              </a:rPr>
              <a:t>RI</a:t>
            </a:r>
            <a:r>
              <a:rPr dirty="0" sz="2450" spc="-5">
                <a:latin typeface="Cambria"/>
                <a:cs typeface="Cambria"/>
              </a:rPr>
              <a:t> </a:t>
            </a:r>
            <a:r>
              <a:rPr dirty="0" sz="2450" spc="-35">
                <a:latin typeface="Cambria"/>
                <a:cs typeface="Cambria"/>
              </a:rPr>
              <a:t>{1}</a:t>
            </a:r>
            <a:endParaRPr sz="24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052" y="731399"/>
            <a:ext cx="12780731" cy="18003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281307" cy="93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01501" y="14911009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0" y="0"/>
                </a:moveTo>
                <a:lnTo>
                  <a:pt x="170659" y="0"/>
                </a:lnTo>
              </a:path>
            </a:pathLst>
          </a:custGeom>
          <a:ln w="3175">
            <a:solidFill>
              <a:srgbClr val="34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22593" y="16260971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2847" y="0"/>
                </a:lnTo>
              </a:path>
            </a:pathLst>
          </a:custGeom>
          <a:ln w="317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22593" y="16212838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2847" y="0"/>
                </a:lnTo>
              </a:path>
            </a:pathLst>
          </a:custGeom>
          <a:ln w="3175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94149" y="17234608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2847" y="0"/>
                </a:lnTo>
              </a:path>
            </a:pathLst>
          </a:custGeom>
          <a:ln w="3175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82837" y="1275260"/>
            <a:ext cx="4013318" cy="24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59897" y="6896719"/>
            <a:ext cx="4069579" cy="295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16281" y="14702998"/>
            <a:ext cx="4435279" cy="3563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84881" y="15593804"/>
            <a:ext cx="6123123" cy="843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05241" y="13785166"/>
            <a:ext cx="1788795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82320" algn="l"/>
              </a:tabLst>
            </a:pPr>
            <a:r>
              <a:rPr dirty="0" sz="2500" spc="-120">
                <a:latin typeface="Times New Roman"/>
                <a:cs typeface="Times New Roman"/>
              </a:rPr>
              <a:t>and	</a:t>
            </a:r>
            <a:r>
              <a:rPr dirty="0" sz="2500" spc="5" i="1">
                <a:latin typeface="Times New Roman"/>
                <a:cs typeface="Times New Roman"/>
              </a:rPr>
              <a:t>g </a:t>
            </a:r>
            <a:r>
              <a:rPr dirty="0" sz="2500" i="1">
                <a:latin typeface="Times New Roman"/>
                <a:cs typeface="Times New Roman"/>
              </a:rPr>
              <a:t>: </a:t>
            </a:r>
            <a:r>
              <a:rPr dirty="0" sz="2500" spc="-10" i="1">
                <a:latin typeface="Times New Roman"/>
                <a:cs typeface="Times New Roman"/>
              </a:rPr>
              <a:t>B</a:t>
            </a:r>
            <a:r>
              <a:rPr dirty="0" sz="2500" spc="50" i="1">
                <a:latin typeface="Times New Roman"/>
                <a:cs typeface="Times New Roman"/>
              </a:rPr>
              <a:t> </a:t>
            </a:r>
            <a:r>
              <a:rPr dirty="0" sz="2500" spc="-465" i="1">
                <a:latin typeface="Times New Roman"/>
                <a:cs typeface="Times New Roman"/>
              </a:rPr>
              <a:t>—•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33748" y="13785166"/>
            <a:ext cx="707390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0" spc="10">
                <a:latin typeface="Times New Roman"/>
                <a:cs typeface="Times New Roman"/>
              </a:rPr>
              <a:t>'</a:t>
            </a:r>
            <a:r>
              <a:rPr dirty="0" sz="2500" spc="270">
                <a:latin typeface="Times New Roman"/>
                <a:cs typeface="Times New Roman"/>
              </a:rPr>
              <a:t> </a:t>
            </a:r>
            <a:r>
              <a:rPr dirty="0" sz="2500" spc="-100">
                <a:latin typeface="Times New Roman"/>
                <a:cs typeface="Times New Roman"/>
              </a:rPr>
              <a:t>then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4166" y="16435733"/>
            <a:ext cx="918844" cy="1028065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marL="173355">
              <a:lnSpc>
                <a:spcPct val="100000"/>
              </a:lnSpc>
              <a:spcBef>
                <a:spcPts val="1120"/>
              </a:spcBef>
            </a:pPr>
            <a:r>
              <a:rPr dirty="0" sz="2550" spc="-30" i="1">
                <a:latin typeface="Times New Roman"/>
                <a:cs typeface="Times New Roman"/>
              </a:rPr>
              <a:t>fof</a:t>
            </a: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2400" spc="110" i="1">
                <a:latin typeface="Times New Roman"/>
                <a:cs typeface="Times New Roman"/>
              </a:rPr>
              <a:t>g•g</a:t>
            </a:r>
            <a:r>
              <a:rPr dirty="0" sz="2400" spc="50" i="1">
                <a:latin typeface="Times New Roman"/>
                <a:cs typeface="Times New Roman"/>
              </a:rPr>
              <a:t> </a:t>
            </a:r>
            <a:r>
              <a:rPr dirty="0" sz="2400" spc="-125" i="1">
                <a:latin typeface="Times New Roman"/>
                <a:cs typeface="Times New Roman"/>
              </a:rPr>
              <a:t>í=)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18180" y="17071382"/>
            <a:ext cx="88011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50" i="1">
                <a:latin typeface="Times New Roman"/>
                <a:cs typeface="Times New Roman"/>
              </a:rPr>
              <a:t>g(</a:t>
            </a:r>
            <a:r>
              <a:rPr dirty="0" sz="2400" spc="40" i="1">
                <a:latin typeface="Times New Roman"/>
                <a:cs typeface="Times New Roman"/>
              </a:rPr>
              <a:t>z</a:t>
            </a:r>
            <a:r>
              <a:rPr dirty="0" sz="2400" spc="40" i="1">
                <a:latin typeface="Times New Roman"/>
                <a:cs typeface="Times New Roman"/>
              </a:rPr>
              <a:t>(</a:t>
            </a:r>
            <a:r>
              <a:rPr dirty="0" sz="2400" spc="50" i="1">
                <a:latin typeface="Times New Roman"/>
                <a:cs typeface="Times New Roman"/>
              </a:rPr>
              <a:t>x</a:t>
            </a:r>
            <a:r>
              <a:rPr dirty="0" sz="2400" spc="-20" i="1">
                <a:latin typeface="Times New Roman"/>
                <a:cs typeface="Times New Roman"/>
              </a:rPr>
              <a:t>)</a:t>
            </a:r>
            <a:r>
              <a:rPr dirty="0" sz="2400" spc="-745" i="1">
                <a:solidFill>
                  <a:srgbClr val="0A0A0A"/>
                </a:solidFill>
                <a:latin typeface="Times New Roman"/>
                <a:cs typeface="Times New Roman"/>
              </a:rPr>
              <a:t>-</a:t>
            </a:r>
            <a:r>
              <a:rPr dirty="0" sz="2400" spc="40" i="1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46555" y="17071382"/>
            <a:ext cx="1628139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03300" algn="l"/>
              </a:tabLst>
            </a:pPr>
            <a:r>
              <a:rPr dirty="0" sz="2400" spc="-40" i="1">
                <a:latin typeface="Times New Roman"/>
                <a:cs typeface="Times New Roman"/>
              </a:rPr>
              <a:t>g(3x’</a:t>
            </a:r>
            <a:r>
              <a:rPr dirty="0" sz="2400" spc="-40" i="1">
                <a:solidFill>
                  <a:srgbClr val="0C0C0C"/>
                </a:solidFill>
                <a:latin typeface="Times New Roman"/>
                <a:cs typeface="Times New Roman"/>
              </a:rPr>
              <a:t>+	</a:t>
            </a:r>
            <a:r>
              <a:rPr dirty="0" sz="2400" spc="-175" i="1">
                <a:latin typeface="Times New Roman"/>
                <a:cs typeface="Times New Roman"/>
              </a:rPr>
              <a:t>!)</a:t>
            </a:r>
            <a:r>
              <a:rPr dirty="0" sz="2400" spc="-175" i="1">
                <a:solidFill>
                  <a:srgbClr val="030303"/>
                </a:solidFill>
                <a:latin typeface="Times New Roman"/>
                <a:cs typeface="Times New Roman"/>
              </a:rPr>
              <a:t>—</a:t>
            </a:r>
            <a:r>
              <a:rPr dirty="0" sz="2400" spc="240" i="1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2400" spc="-530" i="1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83547" y="17071382"/>
            <a:ext cx="1767839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4710" algn="l"/>
                <a:tab pos="1588135" algn="l"/>
              </a:tabLst>
            </a:pPr>
            <a:r>
              <a:rPr dirty="0" sz="2400" spc="-30" i="1">
                <a:latin typeface="Times New Roman"/>
                <a:cs typeface="Times New Roman"/>
              </a:rPr>
              <a:t>(3x’</a:t>
            </a:r>
            <a:r>
              <a:rPr dirty="0" sz="2400" spc="40" i="1">
                <a:latin typeface="Times New Roman"/>
                <a:cs typeface="Times New Roman"/>
              </a:rPr>
              <a:t> </a:t>
            </a:r>
            <a:r>
              <a:rPr dirty="0" sz="2400" spc="-35" i="1">
                <a:latin typeface="Times New Roman"/>
                <a:cs typeface="Times New Roman"/>
              </a:rPr>
              <a:t>*</a:t>
            </a:r>
            <a:r>
              <a:rPr dirty="0" sz="2400" i="1">
                <a:latin typeface="Times New Roman"/>
                <a:cs typeface="Times New Roman"/>
              </a:rPr>
              <a:t>	</a:t>
            </a:r>
            <a:r>
              <a:rPr dirty="0" sz="2400" spc="-190" i="1">
                <a:latin typeface="Times New Roman"/>
                <a:cs typeface="Times New Roman"/>
              </a:rPr>
              <a:t>$)‘</a:t>
            </a:r>
            <a:r>
              <a:rPr dirty="0" sz="2400" spc="-280" i="1">
                <a:latin typeface="Times New Roman"/>
                <a:cs typeface="Times New Roman"/>
              </a:rPr>
              <a:t>’</a:t>
            </a:r>
            <a:r>
              <a:rPr dirty="0" sz="2400" spc="-145" i="1">
                <a:latin typeface="Times New Roman"/>
                <a:cs typeface="Times New Roman"/>
              </a:rPr>
              <a:t>+</a:t>
            </a:r>
            <a:r>
              <a:rPr dirty="0" sz="2400" i="1">
                <a:latin typeface="Times New Roman"/>
                <a:cs typeface="Times New Roman"/>
              </a:rPr>
              <a:t>	</a:t>
            </a:r>
            <a:r>
              <a:rPr dirty="0" sz="2400" spc="110" i="1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7707"/>
            <a:ext cx="13927637" cy="19606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52390" y="7977590"/>
            <a:ext cx="173990" cy="18415"/>
          </a:xfrm>
          <a:custGeom>
            <a:avLst/>
            <a:gdLst/>
            <a:ahLst/>
            <a:cxnLst/>
            <a:rect l="l" t="t" r="r" b="b"/>
            <a:pathLst>
              <a:path w="173989" h="18415">
                <a:moveTo>
                  <a:pt x="0" y="0"/>
                </a:moveTo>
                <a:lnTo>
                  <a:pt x="173381" y="0"/>
                </a:lnTo>
                <a:lnTo>
                  <a:pt x="173381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3F3B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01952" y="4698639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5" h="0">
                <a:moveTo>
                  <a:pt x="0" y="0"/>
                </a:moveTo>
                <a:lnTo>
                  <a:pt x="165222" y="0"/>
                </a:lnTo>
              </a:path>
            </a:pathLst>
          </a:custGeom>
          <a:ln w="18358">
            <a:solidFill>
              <a:srgbClr val="4B44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1515" y="7961272"/>
            <a:ext cx="173990" cy="18415"/>
          </a:xfrm>
          <a:custGeom>
            <a:avLst/>
            <a:gdLst/>
            <a:ahLst/>
            <a:cxnLst/>
            <a:rect l="l" t="t" r="r" b="b"/>
            <a:pathLst>
              <a:path w="173989" h="18415">
                <a:moveTo>
                  <a:pt x="0" y="0"/>
                </a:moveTo>
                <a:lnTo>
                  <a:pt x="173381" y="0"/>
                </a:lnTo>
                <a:lnTo>
                  <a:pt x="173381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3F3B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50907" y="8026545"/>
            <a:ext cx="165735" cy="18415"/>
          </a:xfrm>
          <a:custGeom>
            <a:avLst/>
            <a:gdLst/>
            <a:ahLst/>
            <a:cxnLst/>
            <a:rect l="l" t="t" r="r" b="b"/>
            <a:pathLst>
              <a:path w="165735" h="18415">
                <a:moveTo>
                  <a:pt x="0" y="0"/>
                </a:moveTo>
                <a:lnTo>
                  <a:pt x="165222" y="0"/>
                </a:lnTo>
                <a:lnTo>
                  <a:pt x="165222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3F3B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44231" y="802756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40" y="0"/>
                </a:lnTo>
              </a:path>
            </a:pathLst>
          </a:custGeom>
          <a:ln w="18358">
            <a:solidFill>
              <a:srgbClr val="3F3B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42748" y="7961272"/>
            <a:ext cx="181610" cy="18415"/>
          </a:xfrm>
          <a:custGeom>
            <a:avLst/>
            <a:gdLst/>
            <a:ahLst/>
            <a:cxnLst/>
            <a:rect l="l" t="t" r="r" b="b"/>
            <a:pathLst>
              <a:path w="181610" h="18415">
                <a:moveTo>
                  <a:pt x="0" y="0"/>
                </a:moveTo>
                <a:lnTo>
                  <a:pt x="181540" y="0"/>
                </a:lnTo>
                <a:lnTo>
                  <a:pt x="181540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3F3B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42748" y="8010227"/>
            <a:ext cx="173990" cy="18415"/>
          </a:xfrm>
          <a:custGeom>
            <a:avLst/>
            <a:gdLst/>
            <a:ahLst/>
            <a:cxnLst/>
            <a:rect l="l" t="t" r="r" b="b"/>
            <a:pathLst>
              <a:path w="173989" h="18415">
                <a:moveTo>
                  <a:pt x="0" y="0"/>
                </a:moveTo>
                <a:lnTo>
                  <a:pt x="173381" y="0"/>
                </a:lnTo>
                <a:lnTo>
                  <a:pt x="173381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3F3B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44231" y="7961272"/>
            <a:ext cx="181610" cy="18415"/>
          </a:xfrm>
          <a:custGeom>
            <a:avLst/>
            <a:gdLst/>
            <a:ahLst/>
            <a:cxnLst/>
            <a:rect l="l" t="t" r="r" b="b"/>
            <a:pathLst>
              <a:path w="181610" h="18415">
                <a:moveTo>
                  <a:pt x="0" y="0"/>
                </a:moveTo>
                <a:lnTo>
                  <a:pt x="181540" y="0"/>
                </a:lnTo>
                <a:lnTo>
                  <a:pt x="181540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3F3B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42748" y="7953113"/>
            <a:ext cx="173990" cy="18415"/>
          </a:xfrm>
          <a:custGeom>
            <a:avLst/>
            <a:gdLst/>
            <a:ahLst/>
            <a:cxnLst/>
            <a:rect l="l" t="t" r="r" b="b"/>
            <a:pathLst>
              <a:path w="173989" h="18415">
                <a:moveTo>
                  <a:pt x="0" y="0"/>
                </a:moveTo>
                <a:lnTo>
                  <a:pt x="173381" y="0"/>
                </a:lnTo>
                <a:lnTo>
                  <a:pt x="173381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3F3B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43356" y="7953113"/>
            <a:ext cx="181610" cy="18415"/>
          </a:xfrm>
          <a:custGeom>
            <a:avLst/>
            <a:gdLst/>
            <a:ahLst/>
            <a:cxnLst/>
            <a:rect l="l" t="t" r="r" b="b"/>
            <a:pathLst>
              <a:path w="181610" h="18415">
                <a:moveTo>
                  <a:pt x="0" y="0"/>
                </a:moveTo>
                <a:lnTo>
                  <a:pt x="181540" y="0"/>
                </a:lnTo>
                <a:lnTo>
                  <a:pt x="181540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3F3B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05526" y="12368223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4" h="0">
                <a:moveTo>
                  <a:pt x="0" y="0"/>
                </a:moveTo>
                <a:lnTo>
                  <a:pt x="744520" y="0"/>
                </a:lnTo>
              </a:path>
            </a:pathLst>
          </a:custGeom>
          <a:ln w="18358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83948" y="12962820"/>
            <a:ext cx="173990" cy="18415"/>
          </a:xfrm>
          <a:custGeom>
            <a:avLst/>
            <a:gdLst/>
            <a:ahLst/>
            <a:cxnLst/>
            <a:rect l="l" t="t" r="r" b="b"/>
            <a:pathLst>
              <a:path w="173989" h="18415">
                <a:moveTo>
                  <a:pt x="0" y="0"/>
                </a:moveTo>
                <a:lnTo>
                  <a:pt x="173381" y="0"/>
                </a:lnTo>
                <a:lnTo>
                  <a:pt x="173381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34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83948" y="1291488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40" y="0"/>
                </a:lnTo>
              </a:path>
            </a:pathLst>
          </a:custGeom>
          <a:ln w="18358">
            <a:solidFill>
              <a:srgbClr val="34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83948" y="12954661"/>
            <a:ext cx="173990" cy="18415"/>
          </a:xfrm>
          <a:custGeom>
            <a:avLst/>
            <a:gdLst/>
            <a:ahLst/>
            <a:cxnLst/>
            <a:rect l="l" t="t" r="r" b="b"/>
            <a:pathLst>
              <a:path w="173989" h="18415">
                <a:moveTo>
                  <a:pt x="0" y="0"/>
                </a:moveTo>
                <a:lnTo>
                  <a:pt x="173381" y="0"/>
                </a:lnTo>
                <a:lnTo>
                  <a:pt x="173381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34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923529" y="4682321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 h="0">
                <a:moveTo>
                  <a:pt x="0" y="0"/>
                </a:moveTo>
                <a:lnTo>
                  <a:pt x="173381" y="0"/>
                </a:lnTo>
              </a:path>
            </a:pathLst>
          </a:custGeom>
          <a:ln w="18358">
            <a:solidFill>
              <a:srgbClr val="4B44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01952" y="4641525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 h="0">
                <a:moveTo>
                  <a:pt x="0" y="0"/>
                </a:moveTo>
                <a:lnTo>
                  <a:pt x="173381" y="0"/>
                </a:lnTo>
              </a:path>
            </a:pathLst>
          </a:custGeom>
          <a:ln w="18358">
            <a:solidFill>
              <a:srgbClr val="4B44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23529" y="462520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40" y="0"/>
                </a:lnTo>
              </a:path>
            </a:pathLst>
          </a:custGeom>
          <a:ln w="18358">
            <a:solidFill>
              <a:srgbClr val="4B44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05728" y="3115768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 h="0">
                <a:moveTo>
                  <a:pt x="0" y="0"/>
                </a:moveTo>
                <a:lnTo>
                  <a:pt x="157063" y="0"/>
                </a:lnTo>
              </a:path>
            </a:pathLst>
          </a:custGeom>
          <a:ln w="183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33106" y="12222378"/>
            <a:ext cx="326365" cy="318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41062" y="12222378"/>
            <a:ext cx="138705" cy="310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60281" y="12222378"/>
            <a:ext cx="1199392" cy="3263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59066" y="12230537"/>
            <a:ext cx="424274" cy="3100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936274" y="12230537"/>
            <a:ext cx="138705" cy="3100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02357" y="12303969"/>
            <a:ext cx="195819" cy="163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75587" y="12238697"/>
            <a:ext cx="269251" cy="3100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66212" y="13882761"/>
            <a:ext cx="620093" cy="2651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651780" y="2466995"/>
            <a:ext cx="1367155" cy="4133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31544" algn="l"/>
              </a:tabLst>
            </a:pPr>
            <a:r>
              <a:rPr dirty="0" sz="2550" spc="25">
                <a:latin typeface="Times New Roman"/>
                <a:cs typeface="Times New Roman"/>
              </a:rPr>
              <a:t>g(x)</a:t>
            </a:r>
            <a:r>
              <a:rPr dirty="0" sz="2550" spc="295">
                <a:latin typeface="Times New Roman"/>
                <a:cs typeface="Times New Roman"/>
              </a:rPr>
              <a:t> </a:t>
            </a:r>
            <a:r>
              <a:rPr dirty="0" sz="2550" spc="-2170" strike="sngStrike">
                <a:solidFill>
                  <a:srgbClr val="A0A0A0"/>
                </a:solidFill>
                <a:latin typeface="Times New Roman"/>
                <a:cs typeface="Times New Roman"/>
              </a:rPr>
              <a:t>—</a:t>
            </a:r>
            <a:r>
              <a:rPr dirty="0" sz="2550" strike="noStrike">
                <a:solidFill>
                  <a:srgbClr val="A0A0A0"/>
                </a:solidFill>
                <a:latin typeface="Times New Roman"/>
                <a:cs typeface="Times New Roman"/>
              </a:rPr>
              <a:t>	</a:t>
            </a:r>
            <a:r>
              <a:rPr dirty="0" sz="2550" spc="-30" strike="noStrike">
                <a:latin typeface="Times New Roman"/>
                <a:cs typeface="Times New Roman"/>
              </a:rPr>
              <a:t>x-4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30766" y="2905038"/>
            <a:ext cx="1460500" cy="4895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050" spc="-270">
                <a:latin typeface="Times New Roman"/>
                <a:cs typeface="Times New Roman"/>
              </a:rPr>
              <a:t>tł </a:t>
            </a:r>
            <a:r>
              <a:rPr dirty="0" sz="3050" spc="-165">
                <a:latin typeface="Times New Roman"/>
                <a:cs typeface="Times New Roman"/>
              </a:rPr>
              <a:t>c'i</a:t>
            </a:r>
            <a:r>
              <a:rPr dirty="0" sz="3050" spc="-140">
                <a:latin typeface="Times New Roman"/>
                <a:cs typeface="Times New Roman"/>
              </a:rPr>
              <a:t> </a:t>
            </a:r>
            <a:r>
              <a:rPr dirty="0" sz="3050" spc="-185">
                <a:latin typeface="Times New Roman"/>
                <a:cs typeface="Times New Roman"/>
              </a:rPr>
              <a:t>f*ș(x)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54158" y="2424832"/>
            <a:ext cx="1233805" cy="97028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748030">
              <a:lnSpc>
                <a:spcPct val="100000"/>
              </a:lnSpc>
              <a:spcBef>
                <a:spcPts val="425"/>
              </a:spcBef>
            </a:pPr>
            <a:r>
              <a:rPr dirty="0" sz="2550" spc="-180">
                <a:latin typeface="Times New Roman"/>
                <a:cs typeface="Times New Roman"/>
              </a:rPr>
              <a:t>.oiøl</a:t>
            </a: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680720" algn="l"/>
              </a:tabLst>
            </a:pPr>
            <a:r>
              <a:rPr dirty="0" sz="3050" spc="-300">
                <a:latin typeface="Times New Roman"/>
                <a:cs typeface="Times New Roman"/>
              </a:rPr>
              <a:t>Jl.cl	</a:t>
            </a:r>
            <a:r>
              <a:rPr dirty="0" sz="3050" spc="-225">
                <a:latin typeface="Times New Roman"/>
                <a:cs typeface="Times New Roman"/>
              </a:rPr>
              <a:t>))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96318" y="2905038"/>
            <a:ext cx="1908175" cy="4895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18235" algn="l"/>
                <a:tab pos="1687830" algn="l"/>
              </a:tabLst>
            </a:pPr>
            <a:r>
              <a:rPr dirty="0" sz="3050" spc="-135">
                <a:latin typeface="Times New Roman"/>
                <a:cs typeface="Times New Roman"/>
              </a:rPr>
              <a:t>Cr-4</a:t>
            </a:r>
            <a:r>
              <a:rPr dirty="0" sz="3050" spc="-80">
                <a:latin typeface="Times New Roman"/>
                <a:cs typeface="Times New Roman"/>
              </a:rPr>
              <a:t>ì</a:t>
            </a:r>
            <a:r>
              <a:rPr dirty="0" sz="3050">
                <a:latin typeface="Times New Roman"/>
                <a:cs typeface="Times New Roman"/>
              </a:rPr>
              <a:t>	</a:t>
            </a:r>
            <a:r>
              <a:rPr dirty="0" sz="3050" spc="-290">
                <a:latin typeface="Times New Roman"/>
                <a:cs typeface="Times New Roman"/>
              </a:rPr>
              <a:t>I</a:t>
            </a:r>
            <a:r>
              <a:rPr dirty="0" sz="3050">
                <a:latin typeface="Times New Roman"/>
                <a:cs typeface="Times New Roman"/>
              </a:rPr>
              <a:t>	</a:t>
            </a:r>
            <a:r>
              <a:rPr dirty="0" sz="3050" spc="-375">
                <a:latin typeface="Times New Roman"/>
                <a:cs typeface="Times New Roman"/>
              </a:rPr>
              <a:t>ì5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59225" y="4441675"/>
            <a:ext cx="948690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0" spc="15" i="1">
                <a:latin typeface="Times New Roman"/>
                <a:cs typeface="Times New Roman"/>
              </a:rPr>
              <a:t>f</a:t>
            </a:r>
            <a:r>
              <a:rPr dirty="0" sz="2500" spc="35" i="1">
                <a:latin typeface="Times New Roman"/>
                <a:cs typeface="Times New Roman"/>
              </a:rPr>
              <a:t>(.v+2)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37277" y="4441675"/>
            <a:ext cx="746125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0">
                <a:latin typeface="Times New Roman"/>
                <a:cs typeface="Times New Roman"/>
              </a:rPr>
              <a:t>(x </a:t>
            </a:r>
            <a:r>
              <a:rPr dirty="0" sz="2500" spc="-175">
                <a:latin typeface="Times New Roman"/>
                <a:cs typeface="Times New Roman"/>
              </a:rPr>
              <a:t>I</a:t>
            </a:r>
            <a:r>
              <a:rPr dirty="0" sz="2500" spc="-305">
                <a:latin typeface="Times New Roman"/>
                <a:cs typeface="Times New Roman"/>
              </a:rPr>
              <a:t> </a:t>
            </a:r>
            <a:r>
              <a:rPr dirty="0" sz="2500" spc="-170">
                <a:latin typeface="Times New Roman"/>
                <a:cs typeface="Times New Roman"/>
              </a:rPr>
              <a:t>ż)'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82908" y="4441675"/>
            <a:ext cx="3213100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05180" algn="l"/>
                <a:tab pos="1217930" algn="l"/>
                <a:tab pos="2914650" algn="l"/>
              </a:tabLst>
            </a:pPr>
            <a:r>
              <a:rPr dirty="0" sz="2500" spc="75">
                <a:solidFill>
                  <a:srgbClr val="080808"/>
                </a:solidFill>
                <a:latin typeface="Times New Roman"/>
                <a:cs typeface="Times New Roman"/>
              </a:rPr>
              <a:t>+</a:t>
            </a:r>
            <a:r>
              <a:rPr dirty="0" sz="2500" spc="145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500" spc="-425">
                <a:latin typeface="Times New Roman"/>
                <a:cs typeface="Times New Roman"/>
              </a:rPr>
              <a:t>1	</a:t>
            </a:r>
            <a:r>
              <a:rPr dirty="0" sz="2500" spc="-290">
                <a:latin typeface="Times New Roman"/>
                <a:cs typeface="Times New Roman"/>
              </a:rPr>
              <a:t>x'	</a:t>
            </a:r>
            <a:r>
              <a:rPr dirty="0" sz="2500" spc="-175">
                <a:solidFill>
                  <a:srgbClr val="080808"/>
                </a:solidFill>
                <a:latin typeface="Times New Roman"/>
                <a:cs typeface="Times New Roman"/>
              </a:rPr>
              <a:t>I  </a:t>
            </a:r>
            <a:r>
              <a:rPr dirty="0" sz="2500" spc="-25">
                <a:latin typeface="Times New Roman"/>
                <a:cs typeface="Times New Roman"/>
              </a:rPr>
              <a:t>4x  </a:t>
            </a:r>
            <a:r>
              <a:rPr dirty="0" sz="2500" spc="-140">
                <a:latin typeface="Times New Roman"/>
                <a:cs typeface="Times New Roman"/>
              </a:rPr>
              <a:t>+  </a:t>
            </a:r>
            <a:r>
              <a:rPr dirty="0" sz="2500" spc="15">
                <a:latin typeface="Times New Roman"/>
                <a:cs typeface="Times New Roman"/>
              </a:rPr>
              <a:t>4</a:t>
            </a:r>
            <a:r>
              <a:rPr dirty="0" sz="2500" spc="-210">
                <a:latin typeface="Times New Roman"/>
                <a:cs typeface="Times New Roman"/>
              </a:rPr>
              <a:t> </a:t>
            </a:r>
            <a:r>
              <a:rPr dirty="0" sz="2500" spc="-140">
                <a:latin typeface="Times New Roman"/>
                <a:cs typeface="Times New Roman"/>
              </a:rPr>
              <a:t>+</a:t>
            </a:r>
            <a:r>
              <a:rPr dirty="0" sz="2500" spc="300">
                <a:latin typeface="Times New Roman"/>
                <a:cs typeface="Times New Roman"/>
              </a:rPr>
              <a:t> </a:t>
            </a:r>
            <a:r>
              <a:rPr dirty="0" sz="2500" spc="-425">
                <a:latin typeface="Times New Roman"/>
                <a:cs typeface="Times New Roman"/>
              </a:rPr>
              <a:t>1	</a:t>
            </a:r>
            <a:r>
              <a:rPr dirty="0" sz="2500" spc="-2175" strike="dblStrike">
                <a:solidFill>
                  <a:srgbClr val="B5B5B5"/>
                </a:solidFill>
                <a:latin typeface="Times New Roman"/>
                <a:cs typeface="Times New Roman"/>
              </a:rPr>
              <a:t>— </a:t>
            </a:r>
            <a:r>
              <a:rPr dirty="0" sz="2500" spc="-615" strike="noStrike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2500" spc="-425" strike="noStrike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2500" spc="-855" strike="noStrike">
                <a:latin typeface="Times New Roman"/>
                <a:cs typeface="Times New Roman"/>
              </a:rPr>
              <a:t>x'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94901" y="4441675"/>
            <a:ext cx="1165860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0" spc="-175">
                <a:latin typeface="Times New Roman"/>
                <a:cs typeface="Times New Roman"/>
              </a:rPr>
              <a:t>‹- </a:t>
            </a:r>
            <a:r>
              <a:rPr dirty="0" sz="2500" spc="-25">
                <a:latin typeface="Times New Roman"/>
                <a:cs typeface="Times New Roman"/>
              </a:rPr>
              <a:t>4x </a:t>
            </a:r>
            <a:r>
              <a:rPr dirty="0" sz="2500" spc="-70">
                <a:solidFill>
                  <a:srgbClr val="313131"/>
                </a:solidFill>
                <a:latin typeface="Times New Roman"/>
                <a:cs typeface="Times New Roman"/>
              </a:rPr>
              <a:t>+</a:t>
            </a:r>
            <a:r>
              <a:rPr dirty="0" sz="2500" spc="-265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2500" spc="55">
                <a:solidFill>
                  <a:srgbClr val="1F1F1F"/>
                </a:solidFill>
                <a:latin typeface="Times New Roman"/>
                <a:cs typeface="Times New Roman"/>
              </a:rPr>
              <a:t>5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50072" y="7597389"/>
            <a:ext cx="2924175" cy="7092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50" spc="-645" i="1">
                <a:latin typeface="Times New Roman"/>
                <a:cs typeface="Times New Roman"/>
              </a:rPr>
              <a:t>f•.•.'‹•›</a:t>
            </a:r>
            <a:r>
              <a:rPr dirty="0" sz="4450" spc="-400" i="1">
                <a:latin typeface="Times New Roman"/>
                <a:cs typeface="Times New Roman"/>
              </a:rPr>
              <a:t> </a:t>
            </a:r>
            <a:r>
              <a:rPr dirty="0" sz="4450" spc="-1230" strike="sngStrike">
                <a:latin typeface="Times New Roman"/>
                <a:cs typeface="Times New Roman"/>
              </a:rPr>
              <a:t>—</a:t>
            </a:r>
            <a:r>
              <a:rPr dirty="0" sz="4450" spc="-1230" strike="noStrike">
                <a:latin typeface="Times New Roman"/>
                <a:cs typeface="Times New Roman"/>
              </a:rPr>
              <a:t>7/ečYż/</a:t>
            </a:r>
            <a:r>
              <a:rPr dirty="0" sz="4450" spc="-290" strike="noStrike">
                <a:latin typeface="Times New Roman"/>
                <a:cs typeface="Times New Roman"/>
              </a:rPr>
              <a:t> </a:t>
            </a:r>
            <a:r>
              <a:rPr dirty="0" sz="4450" spc="-450" i="1" strike="noStrike">
                <a:latin typeface="Times New Roman"/>
                <a:cs typeface="Times New Roman"/>
              </a:rPr>
              <a:t>—/•›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67417" y="9666579"/>
            <a:ext cx="2315210" cy="19100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110"/>
              </a:spcBef>
            </a:pPr>
            <a:r>
              <a:rPr dirty="0" sz="2700" spc="-35" i="1">
                <a:latin typeface="Times New Roman"/>
                <a:cs typeface="Times New Roman"/>
              </a:rPr>
              <a:t>fog(x)</a:t>
            </a:r>
            <a:r>
              <a:rPr dirty="0" sz="2700" spc="-365" i="1">
                <a:latin typeface="Times New Roman"/>
                <a:cs typeface="Times New Roman"/>
              </a:rPr>
              <a:t> </a:t>
            </a:r>
            <a:r>
              <a:rPr dirty="0" sz="2700" spc="-15" i="1">
                <a:latin typeface="Times New Roman"/>
                <a:cs typeface="Times New Roman"/>
              </a:rPr>
              <a:t>-f(g(.z))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150">
              <a:latin typeface="Times New Roman"/>
              <a:cs typeface="Times New Roman"/>
            </a:endParaRPr>
          </a:p>
          <a:p>
            <a:pPr marL="66675">
              <a:lnSpc>
                <a:spcPct val="100000"/>
              </a:lnSpc>
            </a:pPr>
            <a:r>
              <a:rPr dirty="0" sz="2550" spc="90">
                <a:latin typeface="Times New Roman"/>
                <a:cs typeface="Times New Roman"/>
              </a:rPr>
              <a:t>9 </a:t>
            </a:r>
            <a:r>
              <a:rPr dirty="0" sz="2550" spc="160">
                <a:latin typeface="Times New Roman"/>
                <a:cs typeface="Times New Roman"/>
              </a:rPr>
              <a:t>țx'] </a:t>
            </a:r>
            <a:r>
              <a:rPr dirty="0" sz="2550" spc="-360">
                <a:latin typeface="Times New Roman"/>
                <a:cs typeface="Times New Roman"/>
              </a:rPr>
              <a:t>‘</a:t>
            </a:r>
            <a:r>
              <a:rPr dirty="0" sz="2550" spc="-360" strike="dblStrike">
                <a:latin typeface="Times New Roman"/>
                <a:cs typeface="Times New Roman"/>
              </a:rPr>
              <a:t>=</a:t>
            </a:r>
            <a:r>
              <a:rPr dirty="0" sz="2550" spc="-360" strike="noStrike">
                <a:latin typeface="Times New Roman"/>
                <a:cs typeface="Times New Roman"/>
              </a:rPr>
              <a:t> </a:t>
            </a:r>
            <a:r>
              <a:rPr dirty="0" sz="2550" spc="75" strike="noStrike">
                <a:latin typeface="Times New Roman"/>
                <a:cs typeface="Times New Roman"/>
              </a:rPr>
              <a:t>g(x) </a:t>
            </a:r>
            <a:r>
              <a:rPr dirty="0" sz="2550" spc="40" strike="noStrike">
                <a:latin typeface="Times New Roman"/>
                <a:cs typeface="Times New Roman"/>
              </a:rPr>
              <a:t>+</a:t>
            </a:r>
            <a:r>
              <a:rPr dirty="0" sz="2550" spc="-415" strike="noStrike">
                <a:latin typeface="Times New Roman"/>
                <a:cs typeface="Times New Roman"/>
              </a:rPr>
              <a:t> </a:t>
            </a:r>
            <a:r>
              <a:rPr dirty="0" sz="2550" spc="25" strike="noStrike">
                <a:latin typeface="Times New Roman"/>
                <a:cs typeface="Times New Roman"/>
              </a:rPr>
              <a:t>5</a:t>
            </a: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2650" spc="-480">
                <a:latin typeface="Times New Roman"/>
                <a:cs typeface="Times New Roman"/>
              </a:rPr>
              <a:t>••• </a:t>
            </a:r>
            <a:r>
              <a:rPr dirty="0" sz="2650" spc="-15">
                <a:latin typeface="Times New Roman"/>
                <a:cs typeface="Times New Roman"/>
              </a:rPr>
              <a:t>g(x) </a:t>
            </a:r>
            <a:r>
              <a:rPr dirty="0" sz="2650" spc="-1045">
                <a:latin typeface="Times New Roman"/>
                <a:cs typeface="Times New Roman"/>
              </a:rPr>
              <a:t>’</a:t>
            </a:r>
            <a:r>
              <a:rPr dirty="0" sz="2650" spc="-1045" strike="dblStrike">
                <a:latin typeface="Times New Roman"/>
                <a:cs typeface="Times New Roman"/>
              </a:rPr>
              <a:t>—</a:t>
            </a:r>
            <a:r>
              <a:rPr dirty="0" sz="2650" spc="145" strike="noStrike">
                <a:latin typeface="Times New Roman"/>
                <a:cs typeface="Times New Roman"/>
              </a:rPr>
              <a:t> </a:t>
            </a:r>
            <a:r>
              <a:rPr dirty="0" sz="2650" spc="35" strike="noStrike">
                <a:latin typeface="Times New Roman"/>
                <a:cs typeface="Times New Roman"/>
              </a:rPr>
              <a:t>9</a:t>
            </a:r>
            <a:r>
              <a:rPr dirty="0" sz="2650" spc="45" strike="noStrike">
                <a:latin typeface="Times New Roman"/>
                <a:cs typeface="Times New Roman"/>
              </a:rPr>
              <a:t> </a:t>
            </a:r>
            <a:r>
              <a:rPr dirty="0" sz="2650" spc="-210" strike="noStrike">
                <a:latin typeface="Times New Roman"/>
                <a:cs typeface="Times New Roman"/>
              </a:rPr>
              <a:t>Jx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80663" y="12700926"/>
            <a:ext cx="1398905" cy="4641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049655" algn="l"/>
              </a:tabLst>
            </a:pPr>
            <a:r>
              <a:rPr dirty="0" sz="2850" spc="-100">
                <a:latin typeface="Times New Roman"/>
                <a:cs typeface="Times New Roman"/>
              </a:rPr>
              <a:t>Le</a:t>
            </a:r>
            <a:r>
              <a:rPr dirty="0" sz="2850" spc="-50">
                <a:latin typeface="Times New Roman"/>
                <a:cs typeface="Times New Roman"/>
              </a:rPr>
              <a:t>t</a:t>
            </a:r>
            <a:r>
              <a:rPr dirty="0" sz="2850" spc="-35">
                <a:latin typeface="Times New Roman"/>
                <a:cs typeface="Times New Roman"/>
              </a:rPr>
              <a:t> </a:t>
            </a:r>
            <a:r>
              <a:rPr dirty="0" sz="2850" spc="-105">
                <a:latin typeface="Times New Roman"/>
                <a:cs typeface="Times New Roman"/>
              </a:rPr>
              <a:t>z</a:t>
            </a:r>
            <a:r>
              <a:rPr dirty="0" sz="2850">
                <a:latin typeface="Times New Roman"/>
                <a:cs typeface="Times New Roman"/>
              </a:rPr>
              <a:t>	</a:t>
            </a:r>
            <a:r>
              <a:rPr dirty="0" sz="2850" spc="-105">
                <a:latin typeface="Times New Roman"/>
                <a:cs typeface="Times New Roman"/>
              </a:rPr>
              <a:t>3x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18346" y="12110069"/>
            <a:ext cx="377825" cy="443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750" spc="85" i="1">
                <a:latin typeface="Times New Roman"/>
                <a:cs typeface="Times New Roman"/>
              </a:rPr>
              <a:t>3x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41974" y="12267472"/>
            <a:ext cx="749300" cy="3727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250" spc="90">
                <a:latin typeface="Calibri"/>
                <a:cs typeface="Calibri"/>
              </a:rPr>
              <a:t>*</a:t>
            </a:r>
            <a:r>
              <a:rPr dirty="0" sz="2250" spc="80">
                <a:latin typeface="Calibri"/>
                <a:cs typeface="Calibri"/>
              </a:rPr>
              <a:t> </a:t>
            </a:r>
            <a:r>
              <a:rPr dirty="0" sz="2150" spc="20">
                <a:latin typeface="Calibri"/>
                <a:cs typeface="Calibri"/>
              </a:rPr>
              <a:t>2</a:t>
            </a:r>
            <a:r>
              <a:rPr dirty="0" baseline="-14814" sz="3375" spc="30">
                <a:latin typeface="Calibri"/>
                <a:cs typeface="Calibri"/>
              </a:rPr>
              <a:t>+1</a:t>
            </a:r>
            <a:endParaRPr baseline="-14814" sz="3375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47943" y="15349925"/>
            <a:ext cx="2373630" cy="7346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940"/>
              </a:lnSpc>
              <a:spcBef>
                <a:spcPts val="110"/>
              </a:spcBef>
              <a:tabLst>
                <a:tab pos="471170" algn="l"/>
                <a:tab pos="1630045" algn="l"/>
              </a:tabLst>
            </a:pPr>
            <a:r>
              <a:rPr dirty="0" sz="2600" spc="-140">
                <a:latin typeface="Cambria"/>
                <a:cs typeface="Cambria"/>
              </a:rPr>
              <a:t>3	</a:t>
            </a:r>
            <a:r>
              <a:rPr dirty="0" sz="2600" spc="105">
                <a:latin typeface="Cambria"/>
                <a:cs typeface="Cambria"/>
              </a:rPr>
              <a:t>z°+</a:t>
            </a:r>
            <a:r>
              <a:rPr dirty="0" sz="2600" spc="30">
                <a:latin typeface="Cambria"/>
                <a:cs typeface="Cambria"/>
              </a:rPr>
              <a:t> </a:t>
            </a:r>
            <a:r>
              <a:rPr dirty="0" sz="2600" spc="-185">
                <a:latin typeface="Cambria"/>
                <a:cs typeface="Cambria"/>
              </a:rPr>
              <a:t>9	</a:t>
            </a:r>
            <a:r>
              <a:rPr dirty="0" sz="2600" spc="85">
                <a:latin typeface="Cambria"/>
                <a:cs typeface="Cambria"/>
              </a:rPr>
              <a:t>z°+</a:t>
            </a:r>
            <a:r>
              <a:rPr dirty="0" sz="2600" spc="-100">
                <a:latin typeface="Cambria"/>
                <a:cs typeface="Cambria"/>
              </a:rPr>
              <a:t> 9</a:t>
            </a:r>
            <a:endParaRPr sz="2600">
              <a:latin typeface="Cambria"/>
              <a:cs typeface="Cambria"/>
            </a:endParaRPr>
          </a:p>
          <a:p>
            <a:pPr marL="210820">
              <a:lnSpc>
                <a:spcPts val="2640"/>
              </a:lnSpc>
            </a:pPr>
            <a:r>
              <a:rPr dirty="0" sz="2350">
                <a:latin typeface="Cambria"/>
                <a:cs typeface="Cambria"/>
              </a:rPr>
              <a:t>3x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50052" y="5577665"/>
            <a:ext cx="520065" cy="3517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>
                <a:latin typeface="Courier New"/>
                <a:cs typeface="Courier New"/>
              </a:rPr>
              <a:t>X&lt;</a:t>
            </a:r>
            <a:r>
              <a:rPr dirty="0" u="heavy" sz="2150">
                <a:uFill>
                  <a:solidFill>
                    <a:srgbClr val="5B5B60"/>
                  </a:solidFill>
                </a:uFill>
                <a:latin typeface="Courier New"/>
                <a:cs typeface="Courier New"/>
              </a:rPr>
              <a:t>Û</a:t>
            </a:r>
            <a:endParaRPr sz="215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28326" y="7211099"/>
            <a:ext cx="1236345" cy="98425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552450">
              <a:lnSpc>
                <a:spcPct val="100000"/>
              </a:lnSpc>
              <a:spcBef>
                <a:spcPts val="670"/>
              </a:spcBef>
            </a:pPr>
            <a:r>
              <a:rPr dirty="0" sz="2650" spc="-30">
                <a:latin typeface="Times New Roman"/>
                <a:cs typeface="Times New Roman"/>
              </a:rPr>
              <a:t>«</a:t>
            </a:r>
            <a:r>
              <a:rPr dirty="0" sz="2650" spc="100">
                <a:latin typeface="Times New Roman"/>
                <a:cs typeface="Times New Roman"/>
              </a:rPr>
              <a:t> </a:t>
            </a:r>
            <a:r>
              <a:rPr dirty="0" sz="2650" spc="-80">
                <a:solidFill>
                  <a:srgbClr val="0C0C0C"/>
                </a:solidFill>
                <a:latin typeface="Times New Roman"/>
                <a:cs typeface="Times New Roman"/>
              </a:rPr>
              <a:t>&lt;</a:t>
            </a: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2650" spc="-85">
                <a:latin typeface="Times New Roman"/>
                <a:cs typeface="Times New Roman"/>
              </a:rPr>
              <a:t>0 </a:t>
            </a:r>
            <a:r>
              <a:rPr dirty="0" sz="2650">
                <a:latin typeface="Times New Roman"/>
                <a:cs typeface="Times New Roman"/>
              </a:rPr>
              <a:t>&lt; </a:t>
            </a:r>
            <a:r>
              <a:rPr dirty="0" sz="2650" spc="-70">
                <a:latin typeface="Times New Roman"/>
                <a:cs typeface="Times New Roman"/>
              </a:rPr>
              <a:t>x </a:t>
            </a:r>
            <a:r>
              <a:rPr dirty="0" u="heavy" sz="2650">
                <a:uFill>
                  <a:solidFill>
                    <a:srgbClr val="605B64"/>
                  </a:solidFill>
                </a:uFill>
                <a:latin typeface="Times New Roman"/>
                <a:cs typeface="Times New Roman"/>
              </a:rPr>
              <a:t>&lt;</a:t>
            </a:r>
            <a:r>
              <a:rPr dirty="0" sz="2650" spc="135">
                <a:latin typeface="Times New Roman"/>
                <a:cs typeface="Times New Roman"/>
              </a:rPr>
              <a:t> </a:t>
            </a:r>
            <a:r>
              <a:rPr dirty="0" sz="2650" spc="-15">
                <a:latin typeface="Times New Roman"/>
                <a:cs typeface="Times New Roman"/>
              </a:rPr>
              <a:t>8</a:t>
            </a:r>
            <a:endParaRPr sz="2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2019-04-11T05:11:38Z</dcterms:created>
  <dcterms:modified xsi:type="dcterms:W3CDTF">2019-04-11T05:11:38Z</dcterms:modified>
</cp:coreProperties>
</file>