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312900" cy="20104100"/>
  <p:notesSz cx="143129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1080" y="6232271"/>
            <a:ext cx="1157224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42160" y="11258296"/>
            <a:ext cx="953008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80720" y="4623943"/>
            <a:ext cx="592226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011416" y="4623943"/>
            <a:ext cx="592226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720" y="804164"/>
            <a:ext cx="1225296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720" y="4623943"/>
            <a:ext cx="1225296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628896" y="18696814"/>
            <a:ext cx="435660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80720" y="18696814"/>
            <a:ext cx="3131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802368" y="18696814"/>
            <a:ext cx="3131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jpg"/><Relationship Id="rId3" Type="http://schemas.openxmlformats.org/officeDocument/2006/relationships/image" Target="../media/image141.jpg"/><Relationship Id="rId4" Type="http://schemas.openxmlformats.org/officeDocument/2006/relationships/image" Target="../media/image142.jpg"/><Relationship Id="rId5" Type="http://schemas.openxmlformats.org/officeDocument/2006/relationships/image" Target="../media/image143.jpg"/><Relationship Id="rId6" Type="http://schemas.openxmlformats.org/officeDocument/2006/relationships/image" Target="../media/image144.png"/><Relationship Id="rId7" Type="http://schemas.openxmlformats.org/officeDocument/2006/relationships/image" Target="../media/image145.jpg"/><Relationship Id="rId8" Type="http://schemas.openxmlformats.org/officeDocument/2006/relationships/image" Target="../media/image146.png"/><Relationship Id="rId9" Type="http://schemas.openxmlformats.org/officeDocument/2006/relationships/image" Target="../media/image147.jpg"/><Relationship Id="rId10" Type="http://schemas.openxmlformats.org/officeDocument/2006/relationships/image" Target="../media/image148.jpg"/><Relationship Id="rId11" Type="http://schemas.openxmlformats.org/officeDocument/2006/relationships/image" Target="../media/image149.jp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jpg"/><Relationship Id="rId17" Type="http://schemas.openxmlformats.org/officeDocument/2006/relationships/image" Target="../media/image155.jpg"/><Relationship Id="rId18" Type="http://schemas.openxmlformats.org/officeDocument/2006/relationships/image" Target="../media/image156.jpg"/><Relationship Id="rId19" Type="http://schemas.openxmlformats.org/officeDocument/2006/relationships/image" Target="../media/image157.png"/><Relationship Id="rId20" Type="http://schemas.openxmlformats.org/officeDocument/2006/relationships/image" Target="../media/image158.jpg"/><Relationship Id="rId21" Type="http://schemas.openxmlformats.org/officeDocument/2006/relationships/image" Target="../media/image159.png"/><Relationship Id="rId22" Type="http://schemas.openxmlformats.org/officeDocument/2006/relationships/image" Target="../media/image160.png"/><Relationship Id="rId23" Type="http://schemas.openxmlformats.org/officeDocument/2006/relationships/image" Target="../media/image161.png"/><Relationship Id="rId24" Type="http://schemas.openxmlformats.org/officeDocument/2006/relationships/image" Target="../media/image162.png"/><Relationship Id="rId25" Type="http://schemas.openxmlformats.org/officeDocument/2006/relationships/image" Target="../media/image163.png"/><Relationship Id="rId26" Type="http://schemas.openxmlformats.org/officeDocument/2006/relationships/image" Target="../media/image164.jpg"/><Relationship Id="rId27" Type="http://schemas.openxmlformats.org/officeDocument/2006/relationships/image" Target="../media/image165.jpg"/><Relationship Id="rId28" Type="http://schemas.openxmlformats.org/officeDocument/2006/relationships/image" Target="../media/image166.png"/><Relationship Id="rId29" Type="http://schemas.openxmlformats.org/officeDocument/2006/relationships/image" Target="../media/image167.jpg"/><Relationship Id="rId30" Type="http://schemas.openxmlformats.org/officeDocument/2006/relationships/image" Target="../media/image168.png"/><Relationship Id="rId31" Type="http://schemas.openxmlformats.org/officeDocument/2006/relationships/image" Target="../media/image169.png"/><Relationship Id="rId32" Type="http://schemas.openxmlformats.org/officeDocument/2006/relationships/image" Target="../media/image170.png"/><Relationship Id="rId33" Type="http://schemas.openxmlformats.org/officeDocument/2006/relationships/image" Target="../media/image17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jp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jpg"/><Relationship Id="rId17" Type="http://schemas.openxmlformats.org/officeDocument/2006/relationships/image" Target="../media/image43.png"/><Relationship Id="rId18" Type="http://schemas.openxmlformats.org/officeDocument/2006/relationships/image" Target="../media/image44.jpg"/><Relationship Id="rId19" Type="http://schemas.openxmlformats.org/officeDocument/2006/relationships/image" Target="../media/image45.jpg"/><Relationship Id="rId20" Type="http://schemas.openxmlformats.org/officeDocument/2006/relationships/image" Target="../media/image46.jpg"/><Relationship Id="rId21" Type="http://schemas.openxmlformats.org/officeDocument/2006/relationships/image" Target="../media/image47.jpg"/><Relationship Id="rId22" Type="http://schemas.openxmlformats.org/officeDocument/2006/relationships/image" Target="../media/image48.jpg"/><Relationship Id="rId23" Type="http://schemas.openxmlformats.org/officeDocument/2006/relationships/image" Target="../media/image49.jpg"/><Relationship Id="rId24" Type="http://schemas.openxmlformats.org/officeDocument/2006/relationships/image" Target="../media/image50.jpg"/><Relationship Id="rId25" Type="http://schemas.openxmlformats.org/officeDocument/2006/relationships/image" Target="../media/image51.jpg"/><Relationship Id="rId26" Type="http://schemas.openxmlformats.org/officeDocument/2006/relationships/image" Target="../media/image52.jpg"/><Relationship Id="rId27" Type="http://schemas.openxmlformats.org/officeDocument/2006/relationships/image" Target="../media/image53.jpg"/><Relationship Id="rId28" Type="http://schemas.openxmlformats.org/officeDocument/2006/relationships/image" Target="../media/image54.jpg"/><Relationship Id="rId29" Type="http://schemas.openxmlformats.org/officeDocument/2006/relationships/image" Target="../media/image55.jpg"/><Relationship Id="rId30" Type="http://schemas.openxmlformats.org/officeDocument/2006/relationships/image" Target="../media/image56.jpg"/><Relationship Id="rId31" Type="http://schemas.openxmlformats.org/officeDocument/2006/relationships/image" Target="../media/image5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jpg"/><Relationship Id="rId10" Type="http://schemas.openxmlformats.org/officeDocument/2006/relationships/image" Target="../media/image66.jpg"/><Relationship Id="rId11" Type="http://schemas.openxmlformats.org/officeDocument/2006/relationships/image" Target="../media/image67.png"/><Relationship Id="rId12" Type="http://schemas.openxmlformats.org/officeDocument/2006/relationships/image" Target="../media/image68.jpg"/><Relationship Id="rId13" Type="http://schemas.openxmlformats.org/officeDocument/2006/relationships/image" Target="../media/image69.jpg"/><Relationship Id="rId14" Type="http://schemas.openxmlformats.org/officeDocument/2006/relationships/image" Target="../media/image70.jpg"/><Relationship Id="rId15" Type="http://schemas.openxmlformats.org/officeDocument/2006/relationships/image" Target="../media/image71.jpg"/><Relationship Id="rId16" Type="http://schemas.openxmlformats.org/officeDocument/2006/relationships/image" Target="../media/image72.jpg"/><Relationship Id="rId17" Type="http://schemas.openxmlformats.org/officeDocument/2006/relationships/image" Target="../media/image73.jpg"/><Relationship Id="rId18" Type="http://schemas.openxmlformats.org/officeDocument/2006/relationships/image" Target="../media/image74.jpg"/><Relationship Id="rId19" Type="http://schemas.openxmlformats.org/officeDocument/2006/relationships/image" Target="../media/image75.jpg"/><Relationship Id="rId20" Type="http://schemas.openxmlformats.org/officeDocument/2006/relationships/image" Target="../media/image76.jpg"/><Relationship Id="rId21" Type="http://schemas.openxmlformats.org/officeDocument/2006/relationships/image" Target="../media/image77.jpg"/><Relationship Id="rId22" Type="http://schemas.openxmlformats.org/officeDocument/2006/relationships/image" Target="../media/image7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jpg"/><Relationship Id="rId5" Type="http://schemas.openxmlformats.org/officeDocument/2006/relationships/image" Target="../media/image82.jpg"/><Relationship Id="rId6" Type="http://schemas.openxmlformats.org/officeDocument/2006/relationships/image" Target="../media/image83.png"/><Relationship Id="rId7" Type="http://schemas.openxmlformats.org/officeDocument/2006/relationships/image" Target="../media/image8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image" Target="../media/image87.jpg"/><Relationship Id="rId5" Type="http://schemas.openxmlformats.org/officeDocument/2006/relationships/image" Target="../media/image88.jp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jpg"/><Relationship Id="rId9" Type="http://schemas.openxmlformats.org/officeDocument/2006/relationships/image" Target="../media/image92.jpg"/><Relationship Id="rId10" Type="http://schemas.openxmlformats.org/officeDocument/2006/relationships/image" Target="../media/image93.jpg"/><Relationship Id="rId11" Type="http://schemas.openxmlformats.org/officeDocument/2006/relationships/image" Target="../media/image94.jp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image" Target="../media/image101.jpg"/><Relationship Id="rId5" Type="http://schemas.openxmlformats.org/officeDocument/2006/relationships/image" Target="../media/image102.jpg"/><Relationship Id="rId6" Type="http://schemas.openxmlformats.org/officeDocument/2006/relationships/image" Target="../media/image103.jpg"/><Relationship Id="rId7" Type="http://schemas.openxmlformats.org/officeDocument/2006/relationships/image" Target="../media/image104.jp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jpg"/><Relationship Id="rId11" Type="http://schemas.openxmlformats.org/officeDocument/2006/relationships/image" Target="../media/image108.jpg"/><Relationship Id="rId12" Type="http://schemas.openxmlformats.org/officeDocument/2006/relationships/image" Target="../media/image109.jpg"/><Relationship Id="rId13" Type="http://schemas.openxmlformats.org/officeDocument/2006/relationships/image" Target="../media/image110.jp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jpg"/><Relationship Id="rId6" Type="http://schemas.openxmlformats.org/officeDocument/2006/relationships/image" Target="../media/image117.jpg"/><Relationship Id="rId7" Type="http://schemas.openxmlformats.org/officeDocument/2006/relationships/image" Target="../media/image118.jpg"/><Relationship Id="rId8" Type="http://schemas.openxmlformats.org/officeDocument/2006/relationships/image" Target="../media/image119.png"/><Relationship Id="rId9" Type="http://schemas.openxmlformats.org/officeDocument/2006/relationships/image" Target="../media/image120.jpg"/><Relationship Id="rId10" Type="http://schemas.openxmlformats.org/officeDocument/2006/relationships/image" Target="../media/image1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Relationship Id="rId3" Type="http://schemas.openxmlformats.org/officeDocument/2006/relationships/image" Target="../media/image123.jpg"/><Relationship Id="rId4" Type="http://schemas.openxmlformats.org/officeDocument/2006/relationships/image" Target="../media/image124.jpg"/><Relationship Id="rId5" Type="http://schemas.openxmlformats.org/officeDocument/2006/relationships/image" Target="../media/image125.jpg"/><Relationship Id="rId6" Type="http://schemas.openxmlformats.org/officeDocument/2006/relationships/image" Target="../media/image126.jpg"/><Relationship Id="rId7" Type="http://schemas.openxmlformats.org/officeDocument/2006/relationships/image" Target="../media/image127.jpg"/><Relationship Id="rId8" Type="http://schemas.openxmlformats.org/officeDocument/2006/relationships/image" Target="../media/image128.jpg"/><Relationship Id="rId9" Type="http://schemas.openxmlformats.org/officeDocument/2006/relationships/image" Target="../media/image129.jpg"/><Relationship Id="rId10" Type="http://schemas.openxmlformats.org/officeDocument/2006/relationships/image" Target="../media/image130.png"/><Relationship Id="rId11" Type="http://schemas.openxmlformats.org/officeDocument/2006/relationships/image" Target="../media/image131.jpg"/><Relationship Id="rId12" Type="http://schemas.openxmlformats.org/officeDocument/2006/relationships/image" Target="../media/image132.png"/><Relationship Id="rId13" Type="http://schemas.openxmlformats.org/officeDocument/2006/relationships/image" Target="../media/image133.jpg"/><Relationship Id="rId14" Type="http://schemas.openxmlformats.org/officeDocument/2006/relationships/image" Target="../media/image134.jpg"/><Relationship Id="rId15" Type="http://schemas.openxmlformats.org/officeDocument/2006/relationships/image" Target="../media/image135.jpg"/><Relationship Id="rId16" Type="http://schemas.openxmlformats.org/officeDocument/2006/relationships/image" Target="../media/image13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Relationship Id="rId4" Type="http://schemas.openxmlformats.org/officeDocument/2006/relationships/image" Target="../media/image13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4726" y="11627515"/>
            <a:ext cx="2600001" cy="2909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96287" y="10139039"/>
            <a:ext cx="463940" cy="34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51679" y="811896"/>
            <a:ext cx="115985" cy="2029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60970" y="123016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40" h="0">
                <a:moveTo>
                  <a:pt x="0" y="0"/>
                </a:moveTo>
                <a:lnTo>
                  <a:pt x="1145353" y="0"/>
                </a:lnTo>
              </a:path>
            </a:pathLst>
          </a:custGeom>
          <a:ln w="2416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93684" y="11605768"/>
            <a:ext cx="1319530" cy="0"/>
          </a:xfrm>
          <a:custGeom>
            <a:avLst/>
            <a:gdLst/>
            <a:ahLst/>
            <a:cxnLst/>
            <a:rect l="l" t="t" r="r" b="b"/>
            <a:pathLst>
              <a:path w="1319529" h="0">
                <a:moveTo>
                  <a:pt x="0" y="0"/>
                </a:moveTo>
                <a:lnTo>
                  <a:pt x="1319331" y="0"/>
                </a:lnTo>
              </a:path>
            </a:pathLst>
          </a:custGeom>
          <a:ln w="24163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6062" y="10184949"/>
            <a:ext cx="3078480" cy="0"/>
          </a:xfrm>
          <a:custGeom>
            <a:avLst/>
            <a:gdLst/>
            <a:ahLst/>
            <a:cxnLst/>
            <a:rect l="l" t="t" r="r" b="b"/>
            <a:pathLst>
              <a:path w="3078479" h="0">
                <a:moveTo>
                  <a:pt x="0" y="0"/>
                </a:moveTo>
                <a:lnTo>
                  <a:pt x="3078439" y="0"/>
                </a:lnTo>
              </a:path>
            </a:pathLst>
          </a:custGeom>
          <a:ln w="24163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2937" y="855390"/>
            <a:ext cx="0" cy="9399905"/>
          </a:xfrm>
          <a:custGeom>
            <a:avLst/>
            <a:gdLst/>
            <a:ahLst/>
            <a:cxnLst/>
            <a:rect l="l" t="t" r="r" b="b"/>
            <a:pathLst>
              <a:path w="0" h="9399905">
                <a:moveTo>
                  <a:pt x="0" y="9399631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799448" y="3842009"/>
            <a:ext cx="0" cy="14792960"/>
          </a:xfrm>
          <a:custGeom>
            <a:avLst/>
            <a:gdLst/>
            <a:ahLst/>
            <a:cxnLst/>
            <a:rect l="l" t="t" r="r" b="b"/>
            <a:pathLst>
              <a:path w="0" h="14792960">
                <a:moveTo>
                  <a:pt x="0" y="14792942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4610" y="1966915"/>
            <a:ext cx="0" cy="10492105"/>
          </a:xfrm>
          <a:custGeom>
            <a:avLst/>
            <a:gdLst/>
            <a:ahLst/>
            <a:cxnLst/>
            <a:rect l="l" t="t" r="r" b="b"/>
            <a:pathLst>
              <a:path w="0" h="10492105">
                <a:moveTo>
                  <a:pt x="0" y="10491825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92758" y="3030113"/>
            <a:ext cx="0" cy="3262629"/>
          </a:xfrm>
          <a:custGeom>
            <a:avLst/>
            <a:gdLst/>
            <a:ahLst/>
            <a:cxnLst/>
            <a:rect l="l" t="t" r="r" b="b"/>
            <a:pathLst>
              <a:path w="0" h="3262629">
                <a:moveTo>
                  <a:pt x="0" y="3262082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34765" y="845725"/>
            <a:ext cx="0" cy="7766684"/>
          </a:xfrm>
          <a:custGeom>
            <a:avLst/>
            <a:gdLst/>
            <a:ahLst/>
            <a:cxnLst/>
            <a:rect l="l" t="t" r="r" b="b"/>
            <a:pathLst>
              <a:path w="0" h="7766684">
                <a:moveTo>
                  <a:pt x="0" y="7766173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3197" y="819145"/>
            <a:ext cx="12028805" cy="0"/>
          </a:xfrm>
          <a:custGeom>
            <a:avLst/>
            <a:gdLst/>
            <a:ahLst/>
            <a:cxnLst/>
            <a:rect l="l" t="t" r="r" b="b"/>
            <a:pathLst>
              <a:path w="12028805" h="0">
                <a:moveTo>
                  <a:pt x="0" y="0"/>
                </a:moveTo>
                <a:lnTo>
                  <a:pt x="12028629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867107" y="778067"/>
            <a:ext cx="0" cy="13140690"/>
          </a:xfrm>
          <a:custGeom>
            <a:avLst/>
            <a:gdLst/>
            <a:ahLst/>
            <a:cxnLst/>
            <a:rect l="l" t="t" r="r" b="b"/>
            <a:pathLst>
              <a:path w="0" h="13140690">
                <a:moveTo>
                  <a:pt x="0" y="13140153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4238" y="18941831"/>
            <a:ext cx="12028805" cy="0"/>
          </a:xfrm>
          <a:custGeom>
            <a:avLst/>
            <a:gdLst/>
            <a:ahLst/>
            <a:cxnLst/>
            <a:rect l="l" t="t" r="r" b="b"/>
            <a:pathLst>
              <a:path w="12028805" h="0">
                <a:moveTo>
                  <a:pt x="0" y="0"/>
                </a:moveTo>
                <a:lnTo>
                  <a:pt x="12028629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1561" y="18787185"/>
            <a:ext cx="11874500" cy="0"/>
          </a:xfrm>
          <a:custGeom>
            <a:avLst/>
            <a:gdLst/>
            <a:ahLst/>
            <a:cxnLst/>
            <a:rect l="l" t="t" r="r" b="b"/>
            <a:pathLst>
              <a:path w="11874500" h="0">
                <a:moveTo>
                  <a:pt x="0" y="0"/>
                </a:moveTo>
                <a:lnTo>
                  <a:pt x="11873982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2974" y="13584766"/>
            <a:ext cx="0" cy="5301615"/>
          </a:xfrm>
          <a:custGeom>
            <a:avLst/>
            <a:gdLst/>
            <a:ahLst/>
            <a:cxnLst/>
            <a:rect l="l" t="t" r="r" b="b"/>
            <a:pathLst>
              <a:path w="0" h="5301615">
                <a:moveTo>
                  <a:pt x="0" y="5301488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635136" y="13642757"/>
            <a:ext cx="0" cy="5253355"/>
          </a:xfrm>
          <a:custGeom>
            <a:avLst/>
            <a:gdLst/>
            <a:ahLst/>
            <a:cxnLst/>
            <a:rect l="l" t="t" r="r" b="b"/>
            <a:pathLst>
              <a:path w="0" h="5253355">
                <a:moveTo>
                  <a:pt x="0" y="5253161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1896" y="18854842"/>
            <a:ext cx="11884025" cy="0"/>
          </a:xfrm>
          <a:custGeom>
            <a:avLst/>
            <a:gdLst/>
            <a:ahLst/>
            <a:cxnLst/>
            <a:rect l="l" t="t" r="r" b="b"/>
            <a:pathLst>
              <a:path w="11884025" h="0">
                <a:moveTo>
                  <a:pt x="0" y="0"/>
                </a:moveTo>
                <a:lnTo>
                  <a:pt x="11883647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30855" y="886803"/>
            <a:ext cx="11874500" cy="0"/>
          </a:xfrm>
          <a:custGeom>
            <a:avLst/>
            <a:gdLst/>
            <a:ahLst/>
            <a:cxnLst/>
            <a:rect l="l" t="t" r="r" b="b"/>
            <a:pathLst>
              <a:path w="11874500" h="0">
                <a:moveTo>
                  <a:pt x="0" y="0"/>
                </a:moveTo>
                <a:lnTo>
                  <a:pt x="11873982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751122" y="6490337"/>
            <a:ext cx="0" cy="12483465"/>
          </a:xfrm>
          <a:custGeom>
            <a:avLst/>
            <a:gdLst/>
            <a:ahLst/>
            <a:cxnLst/>
            <a:rect l="l" t="t" r="r" b="b"/>
            <a:pathLst>
              <a:path w="0" h="12483465">
                <a:moveTo>
                  <a:pt x="0" y="12482904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0855" y="964126"/>
            <a:ext cx="11874500" cy="0"/>
          </a:xfrm>
          <a:custGeom>
            <a:avLst/>
            <a:gdLst/>
            <a:ahLst/>
            <a:cxnLst/>
            <a:rect l="l" t="t" r="r" b="b"/>
            <a:pathLst>
              <a:path w="11874500" h="0">
                <a:moveTo>
                  <a:pt x="0" y="0"/>
                </a:moveTo>
                <a:lnTo>
                  <a:pt x="11873982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5948" y="778067"/>
            <a:ext cx="0" cy="13952219"/>
          </a:xfrm>
          <a:custGeom>
            <a:avLst/>
            <a:gdLst/>
            <a:ahLst/>
            <a:cxnLst/>
            <a:rect l="l" t="t" r="r" b="b"/>
            <a:pathLst>
              <a:path w="0" h="13952219">
                <a:moveTo>
                  <a:pt x="0" y="13952049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0632" y="9215990"/>
            <a:ext cx="0" cy="9660890"/>
          </a:xfrm>
          <a:custGeom>
            <a:avLst/>
            <a:gdLst/>
            <a:ahLst/>
            <a:cxnLst/>
            <a:rect l="l" t="t" r="r" b="b"/>
            <a:pathLst>
              <a:path w="0" h="9660890">
                <a:moveTo>
                  <a:pt x="0" y="9660598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7955" y="1966915"/>
            <a:ext cx="0" cy="15314930"/>
          </a:xfrm>
          <a:custGeom>
            <a:avLst/>
            <a:gdLst/>
            <a:ahLst/>
            <a:cxnLst/>
            <a:rect l="l" t="t" r="r" b="b"/>
            <a:pathLst>
              <a:path w="0" h="15314930">
                <a:moveTo>
                  <a:pt x="0" y="15314875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4647" y="15459859"/>
            <a:ext cx="0" cy="3146425"/>
          </a:xfrm>
          <a:custGeom>
            <a:avLst/>
            <a:gdLst/>
            <a:ahLst/>
            <a:cxnLst/>
            <a:rect l="l" t="t" r="r" b="b"/>
            <a:pathLst>
              <a:path w="0" h="3146425">
                <a:moveTo>
                  <a:pt x="0" y="3146097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683463" y="9911901"/>
            <a:ext cx="0" cy="8984615"/>
          </a:xfrm>
          <a:custGeom>
            <a:avLst/>
            <a:gdLst/>
            <a:ahLst/>
            <a:cxnLst/>
            <a:rect l="l" t="t" r="r" b="b"/>
            <a:pathLst>
              <a:path w="0" h="8984615">
                <a:moveTo>
                  <a:pt x="0" y="8984018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0929" y="855390"/>
            <a:ext cx="0" cy="3745865"/>
          </a:xfrm>
          <a:custGeom>
            <a:avLst/>
            <a:gdLst/>
            <a:ahLst/>
            <a:cxnLst/>
            <a:rect l="l" t="t" r="r" b="b"/>
            <a:pathLst>
              <a:path w="0" h="3745865">
                <a:moveTo>
                  <a:pt x="0" y="3745354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38292" y="3834760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 h="0">
                <a:moveTo>
                  <a:pt x="0" y="0"/>
                </a:moveTo>
                <a:lnTo>
                  <a:pt x="526765" y="0"/>
                </a:lnTo>
              </a:path>
            </a:pathLst>
          </a:custGeom>
          <a:ln w="24163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64315" y="3622120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 h="0">
                <a:moveTo>
                  <a:pt x="0" y="0"/>
                </a:moveTo>
                <a:lnTo>
                  <a:pt x="874721" y="0"/>
                </a:lnTo>
              </a:path>
            </a:pathLst>
          </a:custGeom>
          <a:ln w="24163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29370" y="5816174"/>
            <a:ext cx="991235" cy="0"/>
          </a:xfrm>
          <a:custGeom>
            <a:avLst/>
            <a:gdLst/>
            <a:ahLst/>
            <a:cxnLst/>
            <a:rect l="l" t="t" r="r" b="b"/>
            <a:pathLst>
              <a:path w="991235" h="0">
                <a:moveTo>
                  <a:pt x="0" y="0"/>
                </a:moveTo>
                <a:lnTo>
                  <a:pt x="990706" y="0"/>
                </a:lnTo>
              </a:path>
            </a:pathLst>
          </a:custGeom>
          <a:ln w="24163">
            <a:solidFill>
              <a:srgbClr val="4B4B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65428" y="1834015"/>
            <a:ext cx="10549890" cy="0"/>
          </a:xfrm>
          <a:custGeom>
            <a:avLst/>
            <a:gdLst/>
            <a:ahLst/>
            <a:cxnLst/>
            <a:rect l="l" t="t" r="r" b="b"/>
            <a:pathLst>
              <a:path w="10549890" h="0">
                <a:moveTo>
                  <a:pt x="0" y="0"/>
                </a:moveTo>
                <a:lnTo>
                  <a:pt x="10549818" y="0"/>
                </a:lnTo>
              </a:path>
            </a:pathLst>
          </a:custGeom>
          <a:ln w="24163">
            <a:solidFill>
              <a:srgbClr val="6460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96656" y="4511340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 h="0">
                <a:moveTo>
                  <a:pt x="0" y="0"/>
                </a:moveTo>
                <a:lnTo>
                  <a:pt x="797398" y="0"/>
                </a:lnTo>
              </a:path>
            </a:pathLst>
          </a:custGeom>
          <a:ln w="24163">
            <a:solidFill>
              <a:srgbClr val="54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51304" y="12311344"/>
            <a:ext cx="1126490" cy="0"/>
          </a:xfrm>
          <a:custGeom>
            <a:avLst/>
            <a:gdLst/>
            <a:ahLst/>
            <a:cxnLst/>
            <a:rect l="l" t="t" r="r" b="b"/>
            <a:pathLst>
              <a:path w="1126490" h="0">
                <a:moveTo>
                  <a:pt x="0" y="0"/>
                </a:moveTo>
                <a:lnTo>
                  <a:pt x="1126022" y="0"/>
                </a:lnTo>
              </a:path>
            </a:pathLst>
          </a:custGeom>
          <a:ln w="24163">
            <a:solidFill>
              <a:srgbClr val="18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12270" y="15819896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 h="0">
                <a:moveTo>
                  <a:pt x="0" y="0"/>
                </a:moveTo>
                <a:lnTo>
                  <a:pt x="536431" y="0"/>
                </a:lnTo>
              </a:path>
            </a:pathLst>
          </a:custGeom>
          <a:ln w="24163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70635" y="8300190"/>
            <a:ext cx="788035" cy="0"/>
          </a:xfrm>
          <a:custGeom>
            <a:avLst/>
            <a:gdLst/>
            <a:ahLst/>
            <a:cxnLst/>
            <a:rect l="l" t="t" r="r" b="b"/>
            <a:pathLst>
              <a:path w="788035" h="0">
                <a:moveTo>
                  <a:pt x="0" y="0"/>
                </a:moveTo>
                <a:lnTo>
                  <a:pt x="787732" y="0"/>
                </a:lnTo>
              </a:path>
            </a:pathLst>
          </a:custGeom>
          <a:ln w="24163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01487" y="80947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 h="0">
                <a:moveTo>
                  <a:pt x="0" y="0"/>
                </a:moveTo>
                <a:lnTo>
                  <a:pt x="526765" y="0"/>
                </a:lnTo>
              </a:path>
            </a:pathLst>
          </a:custGeom>
          <a:ln w="24163">
            <a:solidFill>
              <a:srgbClr val="675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69146" y="11936809"/>
            <a:ext cx="657249" cy="608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55393" y="11936809"/>
            <a:ext cx="183643" cy="183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16359" y="11936809"/>
            <a:ext cx="212639" cy="135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511168" y="11198297"/>
            <a:ext cx="459105" cy="1289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210"/>
              </a:lnSpc>
            </a:pPr>
            <a:r>
              <a:rPr dirty="0" sz="3000">
                <a:latin typeface="Courier New"/>
                <a:cs typeface="Courier New"/>
              </a:rPr>
              <a:t>8</a:t>
            </a:r>
            <a:endParaRPr sz="30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2801" y="11985007"/>
            <a:ext cx="408305" cy="131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080"/>
              </a:lnSpc>
            </a:pPr>
            <a:r>
              <a:rPr dirty="0" sz="270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7077" y="12599706"/>
            <a:ext cx="408305" cy="11683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080"/>
              </a:lnSpc>
            </a:pPr>
            <a:r>
              <a:rPr dirty="0" sz="2700">
                <a:latin typeface="Arial"/>
                <a:cs typeface="Arial"/>
              </a:rPr>
              <a:t>8</a:t>
            </a:r>
            <a:endParaRPr sz="2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33472" y="15412908"/>
            <a:ext cx="459105" cy="138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210"/>
              </a:lnSpc>
            </a:pPr>
            <a:r>
              <a:rPr dirty="0" sz="3000">
                <a:latin typeface="Courier New"/>
                <a:cs typeface="Courier New"/>
              </a:rPr>
              <a:t>8</a:t>
            </a:r>
            <a:endParaRPr sz="30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72913" y="16110911"/>
            <a:ext cx="436245" cy="1473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045"/>
              </a:lnSpc>
            </a:pPr>
            <a:r>
              <a:rPr dirty="0" sz="2850">
                <a:latin typeface="Courier New"/>
                <a:cs typeface="Courier New"/>
              </a:rPr>
              <a:t>8</a:t>
            </a:r>
            <a:endParaRPr sz="28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28976" y="16833322"/>
            <a:ext cx="481965" cy="1466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370"/>
              </a:lnSpc>
            </a:pPr>
            <a:r>
              <a:rPr dirty="0" sz="3150">
                <a:latin typeface="Courier New"/>
                <a:cs typeface="Courier New"/>
              </a:rPr>
              <a:t>8</a:t>
            </a:r>
            <a:endParaRPr sz="3150">
              <a:latin typeface="Courier New"/>
              <a:cs typeface="Courier Ne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13758" y="7481044"/>
            <a:ext cx="328624" cy="289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065555" y="12008101"/>
            <a:ext cx="403225" cy="8445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500">
                <a:latin typeface="Cambria"/>
                <a:cs typeface="Cambria"/>
              </a:rPr>
              <a:t>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9830" y="12491039"/>
            <a:ext cx="403225" cy="12382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500">
                <a:latin typeface="Cambria"/>
                <a:cs typeface="Cambria"/>
              </a:rPr>
              <a:t>8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19830" y="12856778"/>
            <a:ext cx="403225" cy="18161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500">
                <a:latin typeface="Cambria"/>
                <a:cs typeface="Cambria"/>
              </a:rPr>
              <a:t>'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35320" y="14275843"/>
            <a:ext cx="318959" cy="367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631231" y="14275843"/>
            <a:ext cx="357621" cy="289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39777" y="1246840"/>
            <a:ext cx="144981" cy="7249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503347" y="1227509"/>
            <a:ext cx="2938291" cy="2609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75468" y="8186621"/>
            <a:ext cx="96654" cy="289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89222" y="1227509"/>
            <a:ext cx="6359854" cy="1024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42754" y="8186621"/>
            <a:ext cx="86988" cy="2899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823050" y="3904834"/>
            <a:ext cx="1217844" cy="1353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678814" y="16392574"/>
            <a:ext cx="86988" cy="3189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79184" y="4146470"/>
            <a:ext cx="3711526" cy="6379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837176" y="4987363"/>
            <a:ext cx="3054276" cy="6572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13012" y="2609666"/>
            <a:ext cx="6176211" cy="3769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426023" y="7510040"/>
            <a:ext cx="1101859" cy="2802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83646" y="7374725"/>
            <a:ext cx="1237175" cy="5267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49816" y="8022308"/>
            <a:ext cx="2184387" cy="6379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470635" y="11414876"/>
            <a:ext cx="3489221" cy="5122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75095" y="14817107"/>
            <a:ext cx="3508552" cy="5799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146470" y="15532349"/>
            <a:ext cx="2232714" cy="6089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078812" y="16237926"/>
            <a:ext cx="1333829" cy="618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934575" y="16257257"/>
            <a:ext cx="555762" cy="5750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3883727" y="7319336"/>
            <a:ext cx="2689225" cy="676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95"/>
              </a:spcBef>
              <a:tabLst>
                <a:tab pos="2137410" algn="l"/>
                <a:tab pos="2675890" algn="l"/>
              </a:tabLst>
            </a:pPr>
            <a:r>
              <a:rPr dirty="0" sz="1750" spc="10">
                <a:latin typeface="Times New Roman"/>
                <a:cs typeface="Times New Roman"/>
              </a:rPr>
              <a:t>lÏlTt	</a:t>
            </a:r>
            <a:r>
              <a:rPr dirty="0" u="heavy" sz="1750" spc="5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750" spc="10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8805" algn="l"/>
              </a:tabLst>
            </a:pPr>
            <a:r>
              <a:rPr dirty="0" sz="2450" spc="35" i="1">
                <a:latin typeface="Times New Roman"/>
                <a:cs typeface="Times New Roman"/>
              </a:rPr>
              <a:t>x	</a:t>
            </a:r>
            <a:r>
              <a:rPr dirty="0" sz="2450" spc="-254">
                <a:solidFill>
                  <a:srgbClr val="111111"/>
                </a:solidFill>
                <a:latin typeface="Times New Roman"/>
                <a:cs typeface="Times New Roman"/>
              </a:rPr>
              <a:t>0</a:t>
            </a:r>
            <a:r>
              <a:rPr dirty="0" sz="2450" spc="-254" i="1">
                <a:solidFill>
                  <a:srgbClr val="080808"/>
                </a:solidFill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38477" y="6280114"/>
            <a:ext cx="5374005" cy="657860"/>
          </a:xfrm>
          <a:prstGeom prst="rect">
            <a:avLst/>
          </a:prstGeom>
          <a:ln w="14498">
            <a:solidFill>
              <a:srgbClr val="4B484F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235"/>
              </a:spcBef>
              <a:tabLst>
                <a:tab pos="3199130" algn="l"/>
                <a:tab pos="3674745" algn="l"/>
                <a:tab pos="3957954" algn="l"/>
                <a:tab pos="4407535" algn="l"/>
              </a:tabLst>
            </a:pPr>
            <a:r>
              <a:rPr dirty="0" sz="2450" spc="-60">
                <a:latin typeface="Times New Roman"/>
                <a:cs typeface="Times New Roman"/>
              </a:rPr>
              <a:t>2) </a:t>
            </a:r>
            <a:r>
              <a:rPr dirty="0" sz="2450" spc="50">
                <a:latin typeface="Times New Roman"/>
                <a:cs typeface="Times New Roman"/>
              </a:rPr>
              <a:t>The</a:t>
            </a:r>
            <a:r>
              <a:rPr dirty="0" sz="2450" spc="125">
                <a:latin typeface="Times New Roman"/>
                <a:cs typeface="Times New Roman"/>
              </a:rPr>
              <a:t> </a:t>
            </a:r>
            <a:r>
              <a:rPr dirty="0" sz="2450" spc="-70">
                <a:latin typeface="Times New Roman"/>
                <a:cs typeface="Times New Roman"/>
              </a:rPr>
              <a:t>foi</a:t>
            </a:r>
            <a:r>
              <a:rPr dirty="0" sz="2450" spc="-60">
                <a:latin typeface="Times New Roman"/>
                <a:cs typeface="Times New Roman"/>
              </a:rPr>
              <a:t> </a:t>
            </a:r>
            <a:r>
              <a:rPr dirty="0" sz="2450" spc="-135">
                <a:latin typeface="Times New Roman"/>
                <a:cs typeface="Times New Roman"/>
              </a:rPr>
              <a:t>in	</a:t>
            </a:r>
            <a:r>
              <a:rPr dirty="0" baseline="7070" sz="4125" spc="-547">
                <a:latin typeface="Times New Roman"/>
                <a:cs typeface="Times New Roman"/>
              </a:rPr>
              <a:t>—'	</a:t>
            </a:r>
            <a:r>
              <a:rPr dirty="0" baseline="2020" sz="4125" spc="-307">
                <a:latin typeface="Times New Roman"/>
                <a:cs typeface="Times New Roman"/>
              </a:rPr>
              <a:t>-	</a:t>
            </a:r>
            <a:r>
              <a:rPr dirty="0" baseline="2020" sz="4125" spc="-209">
                <a:latin typeface="Times New Roman"/>
                <a:cs typeface="Times New Roman"/>
              </a:rPr>
              <a:t>nr	</a:t>
            </a:r>
            <a:r>
              <a:rPr dirty="0" baseline="2020" sz="4125" spc="-1837">
                <a:solidFill>
                  <a:srgbClr val="151515"/>
                </a:solidFill>
                <a:latin typeface="Times New Roman"/>
                <a:cs typeface="Times New Roman"/>
              </a:rPr>
              <a:t>—</a:t>
            </a:r>
            <a:endParaRPr baseline="2020" sz="4125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19348" y="7880881"/>
            <a:ext cx="176530" cy="7448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900" spc="45">
                <a:latin typeface="Courier New"/>
                <a:cs typeface="Courier New"/>
              </a:rPr>
              <a:t>0</a:t>
            </a:r>
            <a:endParaRPr sz="1900">
              <a:latin typeface="Courier New"/>
              <a:cs typeface="Courier New"/>
            </a:endParaRPr>
          </a:p>
          <a:p>
            <a:pPr marL="14604">
              <a:lnSpc>
                <a:spcPct val="100000"/>
              </a:lnSpc>
              <a:spcBef>
                <a:spcPts val="610"/>
              </a:spcBef>
            </a:pPr>
            <a:r>
              <a:rPr dirty="0" sz="1750" spc="5">
                <a:latin typeface="Courier New"/>
                <a:cs typeface="Courier New"/>
              </a:rPr>
              <a:t>0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72787" y="8664442"/>
            <a:ext cx="309689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20395" algn="l"/>
                <a:tab pos="977900" algn="l"/>
                <a:tab pos="2578100" algn="l"/>
              </a:tabLst>
            </a:pPr>
            <a:r>
              <a:rPr dirty="0" sz="2350" spc="-110">
                <a:latin typeface="Cambria"/>
                <a:cs typeface="Cambria"/>
              </a:rPr>
              <a:t>b</a:t>
            </a:r>
            <a:r>
              <a:rPr dirty="0" sz="2350" spc="-95">
                <a:latin typeface="Cambria"/>
                <a:cs typeface="Cambria"/>
              </a:rPr>
              <a:t>y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105">
                <a:latin typeface="Cambria"/>
                <a:cs typeface="Cambria"/>
              </a:rPr>
              <a:t>L</a:t>
            </a:r>
            <a:r>
              <a:rPr dirty="0" sz="2350" spc="-45">
                <a:latin typeface="Cambria"/>
                <a:cs typeface="Cambria"/>
              </a:rPr>
              <a:t>’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254">
                <a:latin typeface="Cambria"/>
                <a:cs typeface="Cambria"/>
              </a:rPr>
              <a:t>HÔPITA</a:t>
            </a:r>
            <a:r>
              <a:rPr dirty="0" sz="2350" spc="240">
                <a:latin typeface="Cambria"/>
                <a:cs typeface="Cambria"/>
              </a:rPr>
              <a:t>L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20">
                <a:latin typeface="Cambria"/>
                <a:cs typeface="Cambria"/>
              </a:rPr>
              <a:t>riile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70209" y="9042925"/>
            <a:ext cx="3277870" cy="153606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ctr" marL="379730">
              <a:lnSpc>
                <a:spcPct val="100000"/>
              </a:lnSpc>
              <a:spcBef>
                <a:spcPts val="590"/>
              </a:spcBef>
              <a:tabLst>
                <a:tab pos="1253490" algn="l"/>
                <a:tab pos="1511935" algn="l"/>
                <a:tab pos="2548255" algn="l"/>
                <a:tab pos="3027045" algn="l"/>
              </a:tabLst>
            </a:pPr>
            <a:r>
              <a:rPr dirty="0" sz="1800" spc="15">
                <a:latin typeface="Cambria"/>
                <a:cs typeface="Cambria"/>
              </a:rPr>
              <a:t>IÏITI	</a:t>
            </a:r>
            <a:r>
              <a:rPr dirty="0" u="heavy" sz="1800" spc="15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 	</a:t>
            </a:r>
            <a:r>
              <a:rPr dirty="0" u="heavy" sz="1800" spc="65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cos</a:t>
            </a:r>
            <a:r>
              <a:rPr dirty="0" u="heavy" sz="1800" spc="-65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00" spc="-220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x—</a:t>
            </a:r>
            <a:r>
              <a:rPr dirty="0" u="heavy" sz="1800" spc="-225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00" spc="-150">
                <a:uFill>
                  <a:solidFill>
                    <a:srgbClr val="131313"/>
                  </a:solidFill>
                </a:uFill>
                <a:latin typeface="Cambria"/>
                <a:cs typeface="Cambria"/>
              </a:rPr>
              <a:t>1	</a:t>
            </a:r>
            <a:r>
              <a:rPr dirty="0" sz="1800" spc="-150">
                <a:latin typeface="Cambria"/>
                <a:cs typeface="Cambria"/>
              </a:rPr>
              <a:t>	</a:t>
            </a:r>
            <a:r>
              <a:rPr dirty="0" sz="1800" spc="-30">
                <a:solidFill>
                  <a:srgbClr val="0A0A0A"/>
                </a:solidFill>
                <a:latin typeface="Cambria"/>
                <a:cs typeface="Cambria"/>
              </a:rPr>
              <a:t>0</a:t>
            </a:r>
            <a:endParaRPr sz="1800">
              <a:latin typeface="Cambria"/>
              <a:cs typeface="Cambria"/>
            </a:endParaRPr>
          </a:p>
          <a:p>
            <a:pPr marL="280035">
              <a:lnSpc>
                <a:spcPts val="2250"/>
              </a:lnSpc>
              <a:spcBef>
                <a:spcPts val="545"/>
              </a:spcBef>
              <a:tabLst>
                <a:tab pos="542290" algn="l"/>
                <a:tab pos="1297305" algn="l"/>
                <a:tab pos="3089275" algn="l"/>
              </a:tabLst>
            </a:pPr>
            <a:r>
              <a:rPr dirty="0" baseline="-7122" sz="2925" spc="-37">
                <a:latin typeface="Cambria"/>
                <a:cs typeface="Cambria"/>
              </a:rPr>
              <a:t>x	</a:t>
            </a:r>
            <a:r>
              <a:rPr dirty="0" baseline="-7122" sz="2925" spc="-532">
                <a:latin typeface="Cambria"/>
                <a:cs typeface="Cambria"/>
              </a:rPr>
              <a:t>—›         </a:t>
            </a:r>
            <a:r>
              <a:rPr dirty="0" baseline="-7122" sz="2925" spc="-465">
                <a:latin typeface="Cambria"/>
                <a:cs typeface="Cambria"/>
              </a:rPr>
              <a:t> </a:t>
            </a:r>
            <a:r>
              <a:rPr dirty="0" baseline="-7122" sz="2925" spc="-457">
                <a:latin typeface="Cambria"/>
                <a:cs typeface="Cambria"/>
              </a:rPr>
              <a:t>0	</a:t>
            </a:r>
            <a:r>
              <a:rPr dirty="0" sz="1950" spc="-250">
                <a:latin typeface="Cambria"/>
                <a:cs typeface="Cambria"/>
              </a:rPr>
              <a:t>z     </a:t>
            </a:r>
            <a:r>
              <a:rPr dirty="0" sz="1950">
                <a:latin typeface="Cambria"/>
                <a:cs typeface="Cambria"/>
              </a:rPr>
              <a:t>cos</a:t>
            </a:r>
            <a:r>
              <a:rPr dirty="0" sz="1950" spc="-295">
                <a:latin typeface="Cambria"/>
                <a:cs typeface="Cambria"/>
              </a:rPr>
              <a:t> </a:t>
            </a:r>
            <a:r>
              <a:rPr dirty="0" sz="1950" spc="55">
                <a:latin typeface="Cambria"/>
                <a:cs typeface="Cambria"/>
              </a:rPr>
              <a:t>z+sin</a:t>
            </a:r>
            <a:r>
              <a:rPr dirty="0" sz="1950" spc="-60">
                <a:latin typeface="Cambria"/>
                <a:cs typeface="Cambria"/>
              </a:rPr>
              <a:t> </a:t>
            </a:r>
            <a:r>
              <a:rPr dirty="0" sz="1950" spc="55">
                <a:latin typeface="Cambria"/>
                <a:cs typeface="Cambria"/>
              </a:rPr>
              <a:t>z	</a:t>
            </a:r>
            <a:r>
              <a:rPr dirty="0" sz="1950" spc="-114">
                <a:latin typeface="Cambria"/>
                <a:cs typeface="Cambria"/>
              </a:rPr>
              <a:t>0</a:t>
            </a:r>
            <a:endParaRPr sz="1950">
              <a:latin typeface="Cambria"/>
              <a:cs typeface="Cambria"/>
            </a:endParaRPr>
          </a:p>
          <a:p>
            <a:pPr marL="335915">
              <a:lnSpc>
                <a:spcPts val="2850"/>
              </a:lnSpc>
              <a:tabLst>
                <a:tab pos="2134235" algn="l"/>
              </a:tabLst>
            </a:pPr>
            <a:r>
              <a:rPr dirty="0" sz="2450" spc="-200">
                <a:latin typeface="Cambria"/>
                <a:cs typeface="Cambria"/>
              </a:rPr>
              <a:t>J¡	</a:t>
            </a:r>
            <a:r>
              <a:rPr dirty="0" sz="2450" spc="-830">
                <a:latin typeface="Cambria"/>
                <a:cs typeface="Cambria"/>
              </a:rPr>
              <a:t>—</a:t>
            </a:r>
            <a:r>
              <a:rPr dirty="0" sz="2450" spc="-55">
                <a:latin typeface="Cambria"/>
                <a:cs typeface="Cambria"/>
              </a:rPr>
              <a:t> sin</a:t>
            </a:r>
            <a:r>
              <a:rPr dirty="0" sz="2450" spc="-75">
                <a:latin typeface="Cambria"/>
                <a:cs typeface="Cambria"/>
              </a:rPr>
              <a:t> </a:t>
            </a:r>
            <a:r>
              <a:rPr dirty="0" sz="2450" spc="60"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  <a:tabLst>
                <a:tab pos="619760" algn="l"/>
                <a:tab pos="1052195" algn="l"/>
              </a:tabLst>
            </a:pPr>
            <a:r>
              <a:rPr dirty="0" sz="2500" spc="-10" i="1">
                <a:latin typeface="Cambria"/>
                <a:cs typeface="Cambria"/>
              </a:rPr>
              <a:t>x	</a:t>
            </a:r>
            <a:r>
              <a:rPr dirty="0" sz="2500" spc="-40">
                <a:latin typeface="Cambria"/>
                <a:cs typeface="Cambria"/>
              </a:rPr>
              <a:t>0	</a:t>
            </a:r>
            <a:r>
              <a:rPr dirty="0" sz="2500" spc="-455" i="1">
                <a:latin typeface="Cambria"/>
                <a:cs typeface="Cambria"/>
              </a:rPr>
              <a:t>—x </a:t>
            </a:r>
            <a:r>
              <a:rPr dirty="0" sz="2500" spc="110" i="1">
                <a:latin typeface="Cambria"/>
                <a:cs typeface="Cambria"/>
              </a:rPr>
              <a:t>sin</a:t>
            </a:r>
            <a:r>
              <a:rPr dirty="0" sz="2500" spc="40" i="1">
                <a:latin typeface="Cambria"/>
                <a:cs typeface="Cambria"/>
              </a:rPr>
              <a:t> </a:t>
            </a:r>
            <a:r>
              <a:rPr dirty="0" sz="2500" spc="-10" i="1">
                <a:solidFill>
                  <a:srgbClr val="050505"/>
                </a:solidFill>
                <a:latin typeface="Cambria"/>
                <a:cs typeface="Cambria"/>
              </a:rPr>
              <a:t>x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39469" y="10674852"/>
            <a:ext cx="130365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88975" algn="l"/>
              </a:tabLst>
            </a:pPr>
            <a:r>
              <a:rPr dirty="0" sz="2350" spc="-110" i="1">
                <a:latin typeface="Cambria"/>
                <a:cs typeface="Cambria"/>
              </a:rPr>
              <a:t>E</a:t>
            </a:r>
            <a:r>
              <a:rPr dirty="0" sz="2350" spc="-110" i="1">
                <a:latin typeface="Cambria"/>
                <a:cs typeface="Cambria"/>
              </a:rPr>
              <a:t> </a:t>
            </a:r>
            <a:r>
              <a:rPr dirty="0" sz="2350" spc="-135" i="1">
                <a:latin typeface="Cambria"/>
                <a:cs typeface="Cambria"/>
              </a:rPr>
              <a:t> </a:t>
            </a:r>
            <a:r>
              <a:rPr dirty="0" sz="2350" spc="-150" i="1">
                <a:latin typeface="Cambria"/>
                <a:cs typeface="Cambria"/>
              </a:rPr>
              <a:t>M</a:t>
            </a:r>
            <a:r>
              <a:rPr dirty="0" sz="2350" i="1">
                <a:latin typeface="Cambria"/>
                <a:cs typeface="Cambria"/>
              </a:rPr>
              <a:t>	</a:t>
            </a:r>
            <a:r>
              <a:rPr dirty="0" sz="2350" spc="30" i="1">
                <a:latin typeface="Cambria"/>
                <a:cs typeface="Cambria"/>
              </a:rPr>
              <a:t>Fiitd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38450" y="10674852"/>
            <a:ext cx="14541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45">
                <a:latin typeface="Cambria"/>
                <a:cs typeface="Cambria"/>
              </a:rPr>
              <a:t>(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20673" y="10653507"/>
            <a:ext cx="153670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10"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40158" y="10036879"/>
            <a:ext cx="1646555" cy="102616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500" spc="-35" i="1">
                <a:latin typeface="Cambria"/>
                <a:cs typeface="Cambria"/>
              </a:rPr>
              <a:t>cos </a:t>
            </a:r>
            <a:r>
              <a:rPr dirty="0" sz="2500" spc="-10" i="1">
                <a:latin typeface="Cambria"/>
                <a:cs typeface="Cambria"/>
              </a:rPr>
              <a:t>x + </a:t>
            </a:r>
            <a:r>
              <a:rPr dirty="0" sz="2500" spc="-395" i="1">
                <a:latin typeface="Cambria"/>
                <a:cs typeface="Cambria"/>
              </a:rPr>
              <a:t>com</a:t>
            </a:r>
            <a:r>
              <a:rPr dirty="0" sz="2500" spc="-335" i="1">
                <a:latin typeface="Cambria"/>
                <a:cs typeface="Cambria"/>
              </a:rPr>
              <a:t> </a:t>
            </a:r>
            <a:r>
              <a:rPr dirty="0" sz="2500" spc="-90" i="1">
                <a:solidFill>
                  <a:srgbClr val="080808"/>
                </a:solidFill>
                <a:latin typeface="Cambria"/>
                <a:cs typeface="Cambria"/>
              </a:rPr>
              <a:t>x</a:t>
            </a:r>
            <a:endParaRPr sz="2500">
              <a:latin typeface="Cambria"/>
              <a:cs typeface="Cambria"/>
            </a:endParaRPr>
          </a:p>
          <a:p>
            <a:pPr marL="351155">
              <a:lnSpc>
                <a:spcPct val="100000"/>
              </a:lnSpc>
              <a:spcBef>
                <a:spcPts val="994"/>
              </a:spcBef>
            </a:pPr>
            <a:r>
              <a:rPr dirty="0" sz="2350" spc="-805">
                <a:latin typeface="Cambria"/>
                <a:cs typeface="Cambria"/>
              </a:rPr>
              <a:t>—</a:t>
            </a:r>
            <a:r>
              <a:rPr dirty="0" sz="2350" spc="135">
                <a:latin typeface="Cambria"/>
                <a:cs typeface="Cambria"/>
              </a:rPr>
              <a:t> </a:t>
            </a:r>
            <a:r>
              <a:rPr dirty="0" sz="2350" spc="-355">
                <a:latin typeface="Cambria"/>
                <a:cs typeface="Cambria"/>
              </a:rPr>
              <a:t>x)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020211" y="9076796"/>
            <a:ext cx="3098165" cy="103822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643255" algn="l"/>
                <a:tab pos="2580005" algn="l"/>
              </a:tabLst>
            </a:pPr>
            <a:r>
              <a:rPr dirty="0" sz="2450" spc="-35">
                <a:latin typeface="Times New Roman"/>
                <a:cs typeface="Times New Roman"/>
              </a:rPr>
              <a:t>by</a:t>
            </a:r>
            <a:r>
              <a:rPr dirty="0" sz="2450" spc="-35">
                <a:latin typeface="Times New Roman"/>
                <a:cs typeface="Times New Roman"/>
              </a:rPr>
              <a:t>	</a:t>
            </a:r>
            <a:r>
              <a:rPr dirty="0" sz="2450" spc="-35">
                <a:latin typeface="Times New Roman"/>
                <a:cs typeface="Times New Roman"/>
              </a:rPr>
              <a:t>L</a:t>
            </a:r>
            <a:r>
              <a:rPr dirty="0" sz="2450" spc="-15">
                <a:latin typeface="Times New Roman"/>
                <a:cs typeface="Times New Roman"/>
              </a:rPr>
              <a:t>’</a:t>
            </a:r>
            <a:r>
              <a:rPr dirty="0" sz="2450" spc="90">
                <a:latin typeface="Times New Roman"/>
                <a:cs typeface="Times New Roman"/>
              </a:rPr>
              <a:t> </a:t>
            </a:r>
            <a:r>
              <a:rPr dirty="0" sz="2450" spc="25">
                <a:latin typeface="Times New Roman"/>
                <a:cs typeface="Times New Roman"/>
              </a:rPr>
              <a:t>HÔPITA</a:t>
            </a:r>
            <a:r>
              <a:rPr dirty="0" sz="2450" spc="30">
                <a:latin typeface="Times New Roman"/>
                <a:cs typeface="Times New Roman"/>
              </a:rPr>
              <a:t>L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40">
                <a:latin typeface="Times New Roman"/>
                <a:cs typeface="Times New Roman"/>
              </a:rPr>
              <a:t>rule</a:t>
            </a:r>
            <a:endParaRPr sz="24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1045"/>
              </a:spcBef>
            </a:pPr>
            <a:r>
              <a:rPr dirty="0" sz="2500" spc="80">
                <a:latin typeface="Courier New"/>
                <a:cs typeface="Courier New"/>
              </a:rPr>
              <a:t>0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45632" y="9934237"/>
            <a:ext cx="236854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100"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09607" y="12683249"/>
            <a:ext cx="921385" cy="800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  <a:tabLst>
                <a:tab pos="370205" algn="l"/>
                <a:tab pos="895350" algn="l"/>
              </a:tabLst>
            </a:pPr>
            <a:r>
              <a:rPr dirty="0" u="heavy" sz="1800" spc="10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800" spc="10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	</a:t>
            </a:r>
            <a:r>
              <a:rPr dirty="0" u="heavy" sz="1800" spc="-10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1	</a:t>
            </a:r>
            <a:endParaRPr sz="1800">
              <a:latin typeface="Courier New"/>
              <a:cs typeface="Courier New"/>
            </a:endParaRPr>
          </a:p>
          <a:p>
            <a:pPr algn="r" marR="31115">
              <a:lnSpc>
                <a:spcPct val="100000"/>
              </a:lnSpc>
              <a:spcBef>
                <a:spcPts val="1575"/>
              </a:spcBef>
            </a:pPr>
            <a:r>
              <a:rPr dirty="0" sz="1950" spc="-85">
                <a:latin typeface="Courier New"/>
                <a:cs typeface="Courier New"/>
              </a:rPr>
              <a:t>+1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71563" y="14172933"/>
            <a:ext cx="1809114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70560" algn="l"/>
                <a:tab pos="1748155" algn="l"/>
              </a:tabLst>
            </a:pPr>
            <a:r>
              <a:rPr dirty="0" sz="2500" spc="-60">
                <a:latin typeface="Times New Roman"/>
                <a:cs typeface="Times New Roman"/>
              </a:rPr>
              <a:t>E</a:t>
            </a:r>
            <a:r>
              <a:rPr dirty="0" sz="2500" spc="-45">
                <a:latin typeface="Times New Roman"/>
                <a:cs typeface="Times New Roman"/>
              </a:rPr>
              <a:t>x</a:t>
            </a:r>
            <a:r>
              <a:rPr dirty="0" sz="2500" spc="2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/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>
                <a:latin typeface="Times New Roman"/>
                <a:cs typeface="Times New Roman"/>
              </a:rPr>
              <a:t>Fin</a:t>
            </a:r>
            <a:r>
              <a:rPr dirty="0" sz="2500" spc="5">
                <a:latin typeface="Times New Roman"/>
                <a:cs typeface="Times New Roman"/>
              </a:rPr>
              <a:t>d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80">
                <a:latin typeface="Times New Roman"/>
                <a:cs typeface="Times New Roman"/>
              </a:rPr>
              <a:t>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138382" y="14172933"/>
            <a:ext cx="219329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05435" algn="l"/>
                <a:tab pos="1666875" algn="l"/>
              </a:tabLst>
            </a:pPr>
            <a:r>
              <a:rPr dirty="0" sz="2500" spc="-210">
                <a:solidFill>
                  <a:srgbClr val="030303"/>
                </a:solidFill>
                <a:latin typeface="Times New Roman"/>
                <a:cs typeface="Times New Roman"/>
              </a:rPr>
              <a:t>x	</a:t>
            </a:r>
            <a:r>
              <a:rPr dirty="0" sz="2500" spc="-980">
                <a:latin typeface="Times New Roman"/>
                <a:cs typeface="Times New Roman"/>
              </a:rPr>
              <a:t>—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baseline="1111" sz="3750" spc="-202">
                <a:latin typeface="Times New Roman"/>
                <a:cs typeface="Times New Roman"/>
              </a:rPr>
              <a:t>I</a:t>
            </a:r>
            <a:r>
              <a:rPr dirty="0" baseline="1111" sz="3750" spc="-547">
                <a:latin typeface="Times New Roman"/>
                <a:cs typeface="Times New Roman"/>
              </a:rPr>
              <a:t> </a:t>
            </a:r>
            <a:r>
              <a:rPr dirty="0" baseline="1111" sz="3750" spc="165">
                <a:latin typeface="Times New Roman"/>
                <a:cs typeface="Times New Roman"/>
              </a:rPr>
              <a:t>n(z</a:t>
            </a:r>
            <a:r>
              <a:rPr dirty="0" baseline="27065" sz="2925" spc="165">
                <a:latin typeface="Times New Roman"/>
                <a:cs typeface="Times New Roman"/>
              </a:rPr>
              <a:t>2</a:t>
            </a:r>
            <a:r>
              <a:rPr dirty="0" baseline="27065" sz="2925" spc="127">
                <a:latin typeface="Times New Roman"/>
                <a:cs typeface="Times New Roman"/>
              </a:rPr>
              <a:t> </a:t>
            </a:r>
            <a:r>
              <a:rPr dirty="0" sz="2500" spc="-160">
                <a:latin typeface="Times New Roman"/>
                <a:cs typeface="Times New Roman"/>
              </a:rPr>
              <a:t>1	1</a:t>
            </a:r>
            <a:r>
              <a:rPr dirty="0" sz="2500" spc="28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)]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45571" y="12692914"/>
            <a:ext cx="14033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96818" y="16884087"/>
            <a:ext cx="3479800" cy="13246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3095" algn="l"/>
                <a:tab pos="2609215" algn="l"/>
              </a:tabLst>
            </a:pPr>
            <a:r>
              <a:rPr dirty="0" sz="2500" spc="-60">
                <a:latin typeface="Times New Roman"/>
                <a:cs typeface="Times New Roman"/>
              </a:rPr>
              <a:t>by	</a:t>
            </a:r>
            <a:r>
              <a:rPr dirty="0" sz="2500" spc="100">
                <a:latin typeface="Times New Roman"/>
                <a:cs typeface="Times New Roman"/>
              </a:rPr>
              <a:t>L'</a:t>
            </a:r>
            <a:r>
              <a:rPr dirty="0" sz="2500" spc="95">
                <a:latin typeface="Times New Roman"/>
                <a:cs typeface="Times New Roman"/>
              </a:rPr>
              <a:t> </a:t>
            </a:r>
            <a:r>
              <a:rPr dirty="0" sz="2500" spc="25">
                <a:latin typeface="Times New Roman"/>
                <a:cs typeface="Times New Roman"/>
              </a:rPr>
              <a:t>ïïÔ.PITAL	</a:t>
            </a:r>
            <a:r>
              <a:rPr dirty="0" sz="2500">
                <a:latin typeface="Times New Roman"/>
                <a:cs typeface="Times New Roman"/>
              </a:rPr>
              <a:t>rule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700" spc="-20">
                <a:latin typeface="Times New Roman"/>
                <a:cs typeface="Times New Roman"/>
              </a:rPr>
              <a:t>101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0328" y="5406784"/>
            <a:ext cx="4540556" cy="866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61113" y="1437367"/>
            <a:ext cx="3759999" cy="7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19087" y="1361215"/>
            <a:ext cx="3093670" cy="704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295088" cy="1075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87645" y="3322126"/>
            <a:ext cx="38075" cy="571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27341" y="1437367"/>
            <a:ext cx="2950885" cy="237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09163" y="10851644"/>
            <a:ext cx="2322632" cy="1618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99746" y="10851644"/>
            <a:ext cx="1503999" cy="599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18784" y="11517973"/>
            <a:ext cx="2636759" cy="523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6581" y="8300556"/>
            <a:ext cx="209417" cy="533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45517" y="12384201"/>
            <a:ext cx="47594" cy="218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421771" y="16220354"/>
            <a:ext cx="199898" cy="5521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93112" y="17600606"/>
            <a:ext cx="38075" cy="1903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64657" y="12193822"/>
            <a:ext cx="209417" cy="199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11290" y="1503999"/>
            <a:ext cx="5768505" cy="4283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7772" y="2065620"/>
            <a:ext cx="11936809" cy="11422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84455" y="6587139"/>
            <a:ext cx="4797569" cy="3236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1037" y="7029771"/>
            <a:ext cx="732961" cy="79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34835" y="3303088"/>
            <a:ext cx="1351696" cy="6282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77316" y="7234429"/>
            <a:ext cx="2398784" cy="3712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01771" y="9423796"/>
            <a:ext cx="2370227" cy="3712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07088" y="17343594"/>
            <a:ext cx="428354" cy="1713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24202" y="9699847"/>
            <a:ext cx="276050" cy="2379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58480" y="18209821"/>
            <a:ext cx="523544" cy="2570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546530" y="11042024"/>
            <a:ext cx="1028050" cy="4473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041518" y="9338126"/>
            <a:ext cx="1503999" cy="4759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383694" y="14326074"/>
            <a:ext cx="209417" cy="42835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383694" y="15201822"/>
            <a:ext cx="228455" cy="55210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412252" y="17229365"/>
            <a:ext cx="209417" cy="3617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421771" y="18247897"/>
            <a:ext cx="218936" cy="39027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040505" y="2541569"/>
            <a:ext cx="28556" cy="6377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71898" y="9338126"/>
            <a:ext cx="571139" cy="2284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84016" y="13547492"/>
            <a:ext cx="295719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029335" algn="l"/>
                <a:tab pos="1751330" algn="l"/>
                <a:tab pos="2466975" algn="l"/>
              </a:tabLst>
            </a:pPr>
            <a:r>
              <a:rPr dirty="0" sz="2700" spc="-180" i="1">
                <a:latin typeface="Cambria"/>
                <a:cs typeface="Cambria"/>
              </a:rPr>
              <a:t>iĄ</a:t>
            </a:r>
            <a:r>
              <a:rPr dirty="0" sz="2700" spc="-10" i="1">
                <a:latin typeface="Cambria"/>
                <a:cs typeface="Cambria"/>
              </a:rPr>
              <a:t> </a:t>
            </a:r>
            <a:r>
              <a:rPr dirty="0" sz="2700" spc="90" i="1">
                <a:latin typeface="Cambria"/>
                <a:cs typeface="Cambria"/>
              </a:rPr>
              <a:t>adj	</a:t>
            </a:r>
            <a:r>
              <a:rPr dirty="0" sz="2700" spc="-110" i="1">
                <a:latin typeface="Cambria"/>
                <a:cs typeface="Cambria"/>
              </a:rPr>
              <a:t>A</a:t>
            </a:r>
            <a:r>
              <a:rPr dirty="0" sz="2700" spc="210" i="1">
                <a:latin typeface="Cambria"/>
                <a:cs typeface="Cambria"/>
              </a:rPr>
              <a:t> </a:t>
            </a:r>
            <a:r>
              <a:rPr dirty="0" sz="2700" spc="-440" i="1">
                <a:latin typeface="Cambria"/>
                <a:cs typeface="Cambria"/>
              </a:rPr>
              <a:t>----	</a:t>
            </a:r>
            <a:r>
              <a:rPr dirty="0" sz="2700" spc="-60" i="1">
                <a:latin typeface="Cambria"/>
                <a:cs typeface="Cambria"/>
              </a:rPr>
              <a:t>[co</a:t>
            </a:r>
            <a:r>
              <a:rPr dirty="0" sz="2700" spc="-175" i="1">
                <a:latin typeface="Cambria"/>
                <a:cs typeface="Cambria"/>
              </a:rPr>
              <a:t> </a:t>
            </a:r>
            <a:r>
              <a:rPr dirty="0" sz="2700" spc="-25" i="1">
                <a:latin typeface="Cambria"/>
                <a:cs typeface="Cambria"/>
              </a:rPr>
              <a:t>f	</a:t>
            </a:r>
            <a:r>
              <a:rPr dirty="0" baseline="-2057" sz="4050" spc="-165" i="1">
                <a:latin typeface="Cambria"/>
                <a:cs typeface="Cambria"/>
              </a:rPr>
              <a:t>A</a:t>
            </a:r>
            <a:r>
              <a:rPr dirty="0" baseline="-2057" sz="4050" spc="-345" i="1">
                <a:latin typeface="Cambria"/>
                <a:cs typeface="Cambria"/>
              </a:rPr>
              <a:t> </a:t>
            </a:r>
            <a:r>
              <a:rPr dirty="0" baseline="-2057" sz="4050" spc="-232" i="1">
                <a:latin typeface="Cambria"/>
                <a:cs typeface="Cambria"/>
              </a:rPr>
              <a:t>J</a:t>
            </a:r>
            <a:r>
              <a:rPr dirty="0" baseline="23611" sz="3000" spc="-232" i="1">
                <a:latin typeface="Cambria"/>
                <a:cs typeface="Cambria"/>
              </a:rPr>
              <a:t>T</a:t>
            </a:r>
            <a:endParaRPr baseline="23611" sz="30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01990" y="14774516"/>
            <a:ext cx="78105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450" spc="20" i="1">
                <a:latin typeface="Calibri"/>
                <a:cs typeface="Calibri"/>
              </a:rPr>
              <a:t>A- </a:t>
            </a:r>
            <a:r>
              <a:rPr dirty="0" baseline="29166" sz="3000" spc="-165" i="1">
                <a:latin typeface="Calibri"/>
                <a:cs typeface="Calibri"/>
              </a:rPr>
              <a:t>1</a:t>
            </a:r>
            <a:r>
              <a:rPr dirty="0" baseline="29166" sz="3000" spc="97" i="1">
                <a:latin typeface="Calibri"/>
                <a:cs typeface="Calibri"/>
              </a:rPr>
              <a:t> </a:t>
            </a:r>
            <a:r>
              <a:rPr dirty="0" baseline="7936" sz="3675" spc="-112" i="1">
                <a:latin typeface="Calibri"/>
                <a:cs typeface="Calibri"/>
              </a:rPr>
              <a:t>-</a:t>
            </a:r>
            <a:endParaRPr baseline="7936" sz="367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72897" y="3571198"/>
            <a:ext cx="20637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20">
                <a:latin typeface="Cambria"/>
                <a:cs typeface="Cambria"/>
              </a:rPr>
              <a:t>0</a:t>
            </a:r>
            <a:endParaRPr sz="2600">
              <a:latin typeface="Cambria"/>
              <a:cs typeface="Cambria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571114" y="3933293"/>
          <a:ext cx="3931285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525"/>
                <a:gridCol w="921385"/>
                <a:gridCol w="925830"/>
                <a:gridCol w="804544"/>
              </a:tblGrid>
              <a:tr h="383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2920"/>
                        </a:lnSpc>
                      </a:pPr>
                      <a:r>
                        <a:rPr dirty="0" sz="2550" spc="30">
                          <a:latin typeface="Cambria"/>
                          <a:cs typeface="Cambria"/>
                        </a:rPr>
                        <a:t>--18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20"/>
                        </a:lnSpc>
                      </a:pPr>
                      <a:r>
                        <a:rPr dirty="0" sz="2550" spc="-185">
                          <a:latin typeface="Cambria"/>
                          <a:cs typeface="Cambria"/>
                        </a:rPr>
                        <a:t>--t3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7475">
                        <a:lnSpc>
                          <a:spcPts val="2920"/>
                        </a:lnSpc>
                      </a:pPr>
                      <a:r>
                        <a:rPr dirty="0" sz="2550" spc="20">
                          <a:latin typeface="Cambria"/>
                          <a:cs typeface="Cambria"/>
                        </a:rPr>
                        <a:t>--10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400644">
                <a:tc>
                  <a:txBody>
                    <a:bodyPr/>
                    <a:lstStyle/>
                    <a:p>
                      <a:pPr marL="31750">
                        <a:lnSpc>
                          <a:spcPts val="3045"/>
                        </a:lnSpc>
                      </a:pPr>
                      <a:r>
                        <a:rPr dirty="0" sz="2650" spc="-405" i="1">
                          <a:latin typeface="Cambria"/>
                          <a:cs typeface="Cambria"/>
                        </a:rPr>
                        <a:t>md </a:t>
                      </a:r>
                      <a:r>
                        <a:rPr dirty="0" sz="2650" spc="-30" i="1">
                          <a:latin typeface="Cambria"/>
                          <a:cs typeface="Cambria"/>
                        </a:rPr>
                        <a:t>j </a:t>
                      </a:r>
                      <a:r>
                        <a:rPr dirty="0" sz="2650" spc="-155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650" spc="-9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650" spc="-260" i="1">
                          <a:latin typeface="Cambria"/>
                          <a:cs typeface="Cambria"/>
                        </a:rPr>
                        <a:t>---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045"/>
                        </a:lnSpc>
                      </a:pPr>
                      <a:r>
                        <a:rPr dirty="0" sz="2650" spc="-90">
                          <a:latin typeface="Cambria"/>
                          <a:cs typeface="Cambria"/>
                        </a:rPr>
                        <a:t>17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3045"/>
                        </a:lnSpc>
                      </a:pPr>
                      <a:r>
                        <a:rPr dirty="0" sz="2650" spc="-20">
                          <a:latin typeface="Cambria"/>
                          <a:cs typeface="Cambria"/>
                        </a:rPr>
                        <a:t>--10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6364">
                        <a:lnSpc>
                          <a:spcPts val="3045"/>
                        </a:lnSpc>
                      </a:pPr>
                      <a:r>
                        <a:rPr dirty="0" sz="2650" spc="-15">
                          <a:latin typeface="Cambria"/>
                          <a:cs typeface="Cambria"/>
                        </a:rPr>
                        <a:t>--1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3025"/>
                        </a:lnSpc>
                      </a:pPr>
                      <a:r>
                        <a:rPr dirty="0" sz="2600" spc="65">
                          <a:latin typeface="Cambria"/>
                          <a:cs typeface="Cambria"/>
                        </a:rPr>
                        <a:t>--6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3025"/>
                        </a:lnSpc>
                      </a:pPr>
                      <a:r>
                        <a:rPr dirty="0" sz="2600" spc="35">
                          <a:latin typeface="Cambria"/>
                          <a:cs typeface="Cambria"/>
                        </a:rPr>
                        <a:t>--2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4780">
                        <a:lnSpc>
                          <a:spcPts val="3025"/>
                        </a:lnSpc>
                      </a:pPr>
                      <a:r>
                        <a:rPr dirty="0" sz="2600" spc="15">
                          <a:latin typeface="Cambria"/>
                          <a:cs typeface="Cambria"/>
                        </a:rPr>
                        <a:t>--28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3015644" y="4018591"/>
            <a:ext cx="16383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5">
                <a:latin typeface="Cambria"/>
                <a:cs typeface="Cambria"/>
              </a:rPr>
              <a:t>..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63590" y="5542025"/>
            <a:ext cx="387731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35" i="1">
                <a:latin typeface="Times New Roman"/>
                <a:cs typeface="Times New Roman"/>
              </a:rPr>
              <a:t>Inverse </a:t>
            </a:r>
            <a:r>
              <a:rPr dirty="0" sz="2700" spc="10" i="1">
                <a:latin typeface="Times New Roman"/>
                <a:cs typeface="Times New Roman"/>
              </a:rPr>
              <a:t>of </a:t>
            </a:r>
            <a:r>
              <a:rPr dirty="0" sz="2700" spc="-40" i="1">
                <a:latin typeface="Times New Roman"/>
                <a:cs typeface="Times New Roman"/>
              </a:rPr>
              <a:t>n </a:t>
            </a:r>
            <a:r>
              <a:rPr dirty="0" sz="2700" spc="10" i="1">
                <a:latin typeface="Times New Roman"/>
                <a:cs typeface="Times New Roman"/>
              </a:rPr>
              <a:t>squirm</a:t>
            </a:r>
            <a:r>
              <a:rPr dirty="0" sz="2700" spc="275" i="1">
                <a:latin typeface="Times New Roman"/>
                <a:cs typeface="Times New Roman"/>
              </a:rPr>
              <a:t> </a:t>
            </a:r>
            <a:r>
              <a:rPr dirty="0" sz="2700" spc="-170" i="1">
                <a:latin typeface="Times New Roman"/>
                <a:cs typeface="Times New Roman"/>
              </a:rPr>
              <a:t>iitulr’tv.•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68259" y="3282588"/>
            <a:ext cx="217043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71475" algn="l"/>
              </a:tabLst>
            </a:pPr>
            <a:r>
              <a:rPr dirty="0" sz="2600" spc="-150">
                <a:solidFill>
                  <a:srgbClr val="1A1A1A"/>
                </a:solidFill>
                <a:latin typeface="Cambria"/>
                <a:cs typeface="Cambria"/>
              </a:rPr>
              <a:t>=	</a:t>
            </a:r>
            <a:r>
              <a:rPr dirty="0" sz="2600" spc="-204">
                <a:latin typeface="Cambria"/>
                <a:cs typeface="Cambria"/>
              </a:rPr>
              <a:t>(--1)</a:t>
            </a:r>
            <a:r>
              <a:rPr dirty="0" baseline="24193" sz="4650" spc="-307">
                <a:latin typeface="Courier New"/>
                <a:cs typeface="Courier New"/>
              </a:rPr>
              <a:t>,+,</a:t>
            </a:r>
            <a:r>
              <a:rPr dirty="0" baseline="24193" sz="4650" spc="-1162">
                <a:latin typeface="Courier New"/>
                <a:cs typeface="Courier New"/>
              </a:rPr>
              <a:t> </a:t>
            </a:r>
            <a:r>
              <a:rPr dirty="0" baseline="24193" sz="4650" spc="-127">
                <a:latin typeface="Courier New"/>
                <a:cs typeface="Courier New"/>
              </a:rPr>
              <a:t>-2</a:t>
            </a:r>
            <a:endParaRPr baseline="24193" sz="46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19920" y="7174531"/>
            <a:ext cx="6718300" cy="2052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42620" algn="l"/>
              </a:tabLst>
            </a:pPr>
            <a:r>
              <a:rPr dirty="0" sz="2700" spc="-40">
                <a:latin typeface="Calibri"/>
                <a:cs typeface="Calibri"/>
              </a:rPr>
              <a:t>[›t]	</a:t>
            </a:r>
            <a:r>
              <a:rPr dirty="0" baseline="27777" sz="2850" spc="75">
                <a:latin typeface="Calibri"/>
                <a:cs typeface="Calibri"/>
              </a:rPr>
              <a:t>1</a:t>
            </a:r>
            <a:r>
              <a:rPr dirty="0" baseline="27777" sz="2850" spc="735">
                <a:latin typeface="Calibri"/>
                <a:cs typeface="Calibri"/>
              </a:rPr>
              <a:t> </a:t>
            </a:r>
            <a:r>
              <a:rPr dirty="0" sz="2700" spc="35">
                <a:latin typeface="Calibri"/>
                <a:cs typeface="Calibri"/>
              </a:rPr>
              <a:t>--</a:t>
            </a:r>
            <a:endParaRPr sz="2700">
              <a:latin typeface="Calibri"/>
              <a:cs typeface="Calibri"/>
            </a:endParaRPr>
          </a:p>
          <a:p>
            <a:pPr marL="2807335">
              <a:lnSpc>
                <a:spcPct val="100000"/>
              </a:lnSpc>
              <a:spcBef>
                <a:spcPts val="1985"/>
              </a:spcBef>
              <a:tabLst>
                <a:tab pos="3468370" algn="l"/>
                <a:tab pos="4236085" algn="l"/>
              </a:tabLst>
            </a:pPr>
            <a:r>
              <a:rPr dirty="0" sz="2650" spc="75" i="1">
                <a:latin typeface="Cambria"/>
                <a:cs typeface="Cambria"/>
              </a:rPr>
              <a:t>-	</a:t>
            </a:r>
            <a:r>
              <a:rPr dirty="0" sz="2650" spc="105" i="1">
                <a:latin typeface="Cambria"/>
                <a:cs typeface="Cambria"/>
              </a:rPr>
              <a:t>find	</a:t>
            </a:r>
            <a:r>
              <a:rPr dirty="0" sz="2650" spc="-395" i="1">
                <a:latin typeface="Cambria"/>
                <a:cs typeface="Cambria"/>
              </a:rPr>
              <a:t>\ </a:t>
            </a:r>
            <a:r>
              <a:rPr dirty="0" sz="2650" spc="-170" i="1">
                <a:latin typeface="Cambria"/>
                <a:cs typeface="Cambria"/>
              </a:rPr>
              <a:t>A\ </a:t>
            </a:r>
            <a:r>
              <a:rPr dirty="0" sz="2650" spc="-480" i="1">
                <a:latin typeface="Cambria"/>
                <a:cs typeface="Cambria"/>
              </a:rPr>
              <a:t>=h</a:t>
            </a:r>
            <a:r>
              <a:rPr dirty="0" sz="2650" spc="-380" i="1">
                <a:latin typeface="Cambria"/>
                <a:cs typeface="Cambria"/>
              </a:rPr>
              <a:t> </a:t>
            </a:r>
            <a:r>
              <a:rPr dirty="0" sz="2650" spc="150">
                <a:latin typeface="Cambria"/>
                <a:cs typeface="Cambria"/>
              </a:rPr>
              <a:t>0</a:t>
            </a:r>
            <a:endParaRPr sz="2650">
              <a:latin typeface="Cambria"/>
              <a:cs typeface="Cambria"/>
            </a:endParaRPr>
          </a:p>
          <a:p>
            <a:pPr marL="2597150">
              <a:lnSpc>
                <a:spcPct val="100000"/>
              </a:lnSpc>
              <a:spcBef>
                <a:spcPts val="340"/>
              </a:spcBef>
              <a:tabLst>
                <a:tab pos="3507104" algn="l"/>
                <a:tab pos="4331970" algn="l"/>
                <a:tab pos="4982210" algn="l"/>
              </a:tabLst>
            </a:pPr>
            <a:r>
              <a:rPr dirty="0" sz="2800" spc="-355" i="1">
                <a:latin typeface="Cambria"/>
                <a:cs typeface="Cambria"/>
              </a:rPr>
              <a:t>ź!-	</a:t>
            </a:r>
            <a:r>
              <a:rPr dirty="0" sz="2800" spc="35">
                <a:latin typeface="Cambria"/>
                <a:cs typeface="Cambria"/>
              </a:rPr>
              <a:t>(ind	</a:t>
            </a:r>
            <a:r>
              <a:rPr dirty="0" sz="2800" spc="90" i="1">
                <a:latin typeface="Cambria"/>
                <a:cs typeface="Cambria"/>
              </a:rPr>
              <a:t>co</a:t>
            </a:r>
            <a:r>
              <a:rPr dirty="0" sz="2800" spc="-180" i="1">
                <a:latin typeface="Cambria"/>
                <a:cs typeface="Cambria"/>
              </a:rPr>
              <a:t> </a:t>
            </a:r>
            <a:r>
              <a:rPr dirty="0" sz="2800" spc="-130" i="1">
                <a:latin typeface="Cambria"/>
                <a:cs typeface="Cambria"/>
              </a:rPr>
              <a:t>f	</a:t>
            </a:r>
            <a:r>
              <a:rPr dirty="0" sz="2800" spc="-180" i="1">
                <a:latin typeface="Cambria"/>
                <a:cs typeface="Cambria"/>
              </a:rPr>
              <a:t>A</a:t>
            </a:r>
            <a:endParaRPr sz="2800">
              <a:latin typeface="Cambria"/>
              <a:cs typeface="Cambria"/>
            </a:endParaRPr>
          </a:p>
          <a:p>
            <a:pPr marL="2604770">
              <a:lnSpc>
                <a:spcPct val="100000"/>
              </a:lnSpc>
              <a:spcBef>
                <a:spcPts val="464"/>
              </a:spcBef>
              <a:tabLst>
                <a:tab pos="3456940" algn="l"/>
                <a:tab pos="4265930" algn="l"/>
                <a:tab pos="4906010" algn="l"/>
                <a:tab pos="5646420" algn="l"/>
                <a:tab pos="6391275" algn="l"/>
              </a:tabLst>
            </a:pPr>
            <a:r>
              <a:rPr dirty="0" sz="2800" spc="-150" i="1">
                <a:latin typeface="Cambria"/>
                <a:cs typeface="Cambria"/>
              </a:rPr>
              <a:t>S	</a:t>
            </a:r>
            <a:r>
              <a:rPr dirty="0" sz="2800" spc="45" i="1">
                <a:latin typeface="Cambria"/>
                <a:cs typeface="Cambria"/>
              </a:rPr>
              <a:t>[ind	adj	</a:t>
            </a:r>
            <a:r>
              <a:rPr dirty="0" sz="2800" spc="-100" i="1">
                <a:latin typeface="Cambria"/>
                <a:cs typeface="Cambria"/>
              </a:rPr>
              <a:t>A</a:t>
            </a:r>
            <a:r>
              <a:rPr dirty="0" sz="2800" spc="185" i="1">
                <a:latin typeface="Cambria"/>
                <a:cs typeface="Cambria"/>
              </a:rPr>
              <a:t> </a:t>
            </a:r>
            <a:r>
              <a:rPr dirty="0" sz="2800" spc="-450" i="1">
                <a:latin typeface="Cambria"/>
                <a:cs typeface="Cambria"/>
              </a:rPr>
              <a:t>----	</a:t>
            </a:r>
            <a:r>
              <a:rPr dirty="0" sz="2800" spc="20" i="1">
                <a:latin typeface="Cambria"/>
                <a:cs typeface="Cambria"/>
              </a:rPr>
              <a:t>[cof	</a:t>
            </a:r>
            <a:r>
              <a:rPr dirty="0" sz="2800" spc="-165" i="1">
                <a:latin typeface="Cambria"/>
                <a:cs typeface="Cambria"/>
              </a:rPr>
              <a:t>A)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4198" y="15547669"/>
            <a:ext cx="1214755" cy="492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200">
                <a:latin typeface="Calibri"/>
                <a:cs typeface="Calibri"/>
              </a:rPr>
              <a:t>To</a:t>
            </a:r>
            <a:r>
              <a:rPr dirty="0" sz="3050" spc="-210">
                <a:latin typeface="Calibri"/>
                <a:cs typeface="Calibri"/>
              </a:rPr>
              <a:t> </a:t>
            </a:r>
            <a:r>
              <a:rPr dirty="0" sz="3050" spc="-200">
                <a:latin typeface="Calibri"/>
                <a:cs typeface="Calibri"/>
              </a:rPr>
              <a:t>check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7126" y="15547669"/>
            <a:ext cx="3482340" cy="492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2450" algn="l"/>
                <a:tab pos="1623695" algn="l"/>
                <a:tab pos="2028189" algn="l"/>
              </a:tabLst>
            </a:pPr>
            <a:r>
              <a:rPr dirty="0" sz="3050" spc="-50">
                <a:latin typeface="Calibri"/>
                <a:cs typeface="Calibri"/>
              </a:rPr>
              <a:t>č	</a:t>
            </a:r>
            <a:r>
              <a:rPr dirty="0" sz="3050" spc="-140" i="1">
                <a:solidFill>
                  <a:srgbClr val="050505"/>
                </a:solidFill>
                <a:latin typeface="Calibri"/>
                <a:cs typeface="Calibri"/>
              </a:rPr>
              <a:t>A</a:t>
            </a:r>
            <a:r>
              <a:rPr dirty="0" sz="3050" spc="-4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3050" spc="85" i="1">
                <a:latin typeface="Calibri"/>
                <a:cs typeface="Calibri"/>
              </a:rPr>
              <a:t>.A	</a:t>
            </a:r>
            <a:r>
              <a:rPr dirty="0" sz="3050" spc="-120" i="1">
                <a:latin typeface="Calibri"/>
                <a:cs typeface="Calibri"/>
              </a:rPr>
              <a:t>=	</a:t>
            </a:r>
            <a:r>
              <a:rPr dirty="0" sz="3050" spc="-85" i="1">
                <a:latin typeface="Calibri"/>
                <a:cs typeface="Calibri"/>
              </a:rPr>
              <a:t>A-* </a:t>
            </a:r>
            <a:r>
              <a:rPr dirty="0" sz="3050" spc="50" i="1">
                <a:latin typeface="Calibri"/>
                <a:cs typeface="Calibri"/>
              </a:rPr>
              <a:t>.A </a:t>
            </a:r>
            <a:r>
              <a:rPr dirty="0" sz="3050" spc="-480" i="1">
                <a:latin typeface="Calibri"/>
                <a:cs typeface="Calibri"/>
              </a:rPr>
              <a:t>----</a:t>
            </a:r>
            <a:r>
              <a:rPr dirty="0" sz="3050" spc="-420" i="1">
                <a:latin typeface="Calibri"/>
                <a:cs typeface="Calibri"/>
              </a:rPr>
              <a:t> </a:t>
            </a:r>
            <a:r>
              <a:rPr dirty="0" sz="3050" spc="-395" i="1">
                <a:latin typeface="Calibri"/>
                <a:cs typeface="Calibri"/>
              </a:rPr>
              <a:t>I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35509" y="14589822"/>
            <a:ext cx="694690" cy="7397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850" spc="85" i="1">
                <a:latin typeface="Times New Roman"/>
                <a:cs typeface="Times New Roman"/>
              </a:rPr>
              <a:t>ad </a:t>
            </a:r>
            <a:r>
              <a:rPr dirty="0" sz="1850" spc="30" i="1">
                <a:latin typeface="Times New Roman"/>
                <a:cs typeface="Times New Roman"/>
              </a:rPr>
              <a:t>j</a:t>
            </a:r>
            <a:r>
              <a:rPr dirty="0" sz="1850" spc="70" i="1">
                <a:latin typeface="Times New Roman"/>
                <a:cs typeface="Times New Roman"/>
              </a:rPr>
              <a:t> </a:t>
            </a:r>
            <a:r>
              <a:rPr dirty="0" sz="1850" spc="5" i="1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  <a:p>
            <a:pPr algn="ctr" marR="14604">
              <a:lnSpc>
                <a:spcPct val="100000"/>
              </a:lnSpc>
              <a:spcBef>
                <a:spcPts val="505"/>
              </a:spcBef>
            </a:pPr>
            <a:r>
              <a:rPr dirty="0" baseline="-8130" sz="3075" spc="-630">
                <a:latin typeface="Times New Roman"/>
                <a:cs typeface="Times New Roman"/>
              </a:rPr>
              <a:t>I </a:t>
            </a:r>
            <a:r>
              <a:rPr dirty="0" sz="2050" spc="-360">
                <a:latin typeface="Times New Roman"/>
                <a:cs typeface="Times New Roman"/>
              </a:rPr>
              <a:t>A</a:t>
            </a:r>
            <a:r>
              <a:rPr dirty="0" sz="2050" spc="-310">
                <a:latin typeface="Times New Roman"/>
                <a:cs typeface="Times New Roman"/>
              </a:rPr>
              <a:t> </a:t>
            </a:r>
            <a:r>
              <a:rPr dirty="0" sz="2050" spc="-33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01758" y="14577046"/>
            <a:ext cx="275590" cy="76644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630"/>
              </a:spcBef>
            </a:pPr>
            <a:r>
              <a:rPr dirty="0" sz="185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050" spc="-445" i="1">
                <a:latin typeface="Times New Roman"/>
                <a:cs typeface="Times New Roman"/>
              </a:rPr>
              <a:t>-94</a:t>
            </a:r>
            <a:endParaRPr sz="2050">
              <a:latin typeface="Times New Roman"/>
              <a:cs typeface="Times New Roman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2400175" y="10770465"/>
          <a:ext cx="5281295" cy="123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1055"/>
                <a:gridCol w="401955"/>
                <a:gridCol w="739775"/>
                <a:gridCol w="893444"/>
                <a:gridCol w="493395"/>
                <a:gridCol w="662304"/>
              </a:tblGrid>
              <a:tr h="438937">
                <a:tc>
                  <a:txBody>
                    <a:bodyPr/>
                    <a:lstStyle/>
                    <a:p>
                      <a:pPr marL="31750">
                        <a:lnSpc>
                          <a:spcPts val="3270"/>
                        </a:lnSpc>
                        <a:tabLst>
                          <a:tab pos="702310" algn="l"/>
                          <a:tab pos="1385570" algn="l"/>
                        </a:tabLst>
                      </a:pPr>
                      <a:r>
                        <a:rPr dirty="0" sz="2850" spc="-305" i="1">
                          <a:latin typeface="Cambria"/>
                          <a:cs typeface="Cambria"/>
                        </a:rPr>
                        <a:t>ex3'	</a:t>
                      </a:r>
                      <a:r>
                        <a:rPr dirty="0" sz="2850" spc="-135" i="1">
                          <a:latin typeface="Cambria"/>
                          <a:cs typeface="Cambria"/>
                        </a:rPr>
                        <a:t>find	</a:t>
                      </a:r>
                      <a:r>
                        <a:rPr dirty="0" sz="2850" spc="-125" i="1">
                          <a:latin typeface="Cambria"/>
                          <a:cs typeface="Cambria"/>
                        </a:rPr>
                        <a:t>A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3270"/>
                        </a:lnSpc>
                      </a:pPr>
                      <a:r>
                        <a:rPr dirty="0" sz="2850" spc="-60" i="1">
                          <a:latin typeface="Cambria"/>
                          <a:cs typeface="Cambria"/>
                        </a:rPr>
                        <a:t>i</a:t>
                      </a:r>
                      <a:r>
                        <a:rPr dirty="0" sz="2850" spc="-7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850" spc="-145" i="1">
                          <a:latin typeface="Cambria"/>
                          <a:cs typeface="Cambria"/>
                        </a:rPr>
                        <a:t>f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3270"/>
                        </a:lnSpc>
                      </a:pPr>
                      <a:r>
                        <a:rPr dirty="0" sz="2850" spc="-210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850" spc="17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850" spc="-20" i="1">
                          <a:latin typeface="Cambria"/>
                          <a:cs typeface="Cambria"/>
                        </a:rPr>
                        <a:t>--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0335">
                        <a:lnSpc>
                          <a:spcPts val="3270"/>
                        </a:lnSpc>
                      </a:pPr>
                      <a:r>
                        <a:rPr dirty="0" sz="2850" i="1">
                          <a:latin typeface="Cambria"/>
                          <a:cs typeface="Cambria"/>
                        </a:rPr>
                        <a:t>S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3270"/>
                        </a:lnSpc>
                      </a:pPr>
                      <a:r>
                        <a:rPr dirty="0" sz="2850">
                          <a:latin typeface="Cambria"/>
                          <a:cs typeface="Cambria"/>
                        </a:rPr>
                        <a:t>6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9215">
                        <a:lnSpc>
                          <a:spcPts val="3270"/>
                        </a:lnSpc>
                      </a:pPr>
                      <a:r>
                        <a:rPr dirty="0" sz="2850">
                          <a:latin typeface="Cambria"/>
                          <a:cs typeface="Cambria"/>
                        </a:rPr>
                        <a:t>2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792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3140"/>
                        </a:lnSpc>
                        <a:tabLst>
                          <a:tab pos="565785" algn="l"/>
                          <a:tab pos="1028700" algn="l"/>
                          <a:tab pos="1437005" algn="l"/>
                        </a:tabLst>
                      </a:pPr>
                      <a:r>
                        <a:rPr dirty="0" sz="2650" spc="90" i="1">
                          <a:latin typeface="Cambria"/>
                          <a:cs typeface="Cambria"/>
                        </a:rPr>
                        <a:t>)	</a:t>
                      </a:r>
                      <a:r>
                        <a:rPr dirty="0" sz="2650" spc="-180" i="1">
                          <a:latin typeface="Cambria"/>
                          <a:cs typeface="Cambria"/>
                        </a:rPr>
                        <a:t>AJ	</a:t>
                      </a:r>
                      <a:r>
                        <a:rPr dirty="0" sz="2650" spc="-130" i="1">
                          <a:latin typeface="Cambria"/>
                          <a:cs typeface="Cambria"/>
                        </a:rPr>
                        <a:t>--	</a:t>
                      </a:r>
                      <a:r>
                        <a:rPr dirty="0" sz="2650" spc="20">
                          <a:latin typeface="Cambria"/>
                          <a:cs typeface="Cambria"/>
                        </a:rPr>
                        <a:t>--94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ts val="3140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T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3140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0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3055"/>
                        </a:lnSpc>
                        <a:spcBef>
                          <a:spcPts val="15"/>
                        </a:spcBef>
                      </a:pPr>
                      <a:r>
                        <a:rPr dirty="0" sz="2600" spc="2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26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600" spc="55">
                          <a:solidFill>
                            <a:srgbClr val="707070"/>
                          </a:solidFill>
                          <a:latin typeface="Cambria"/>
                          <a:cs typeface="Cambria"/>
                        </a:rPr>
                        <a:t>'</a:t>
                      </a:r>
                      <a:endParaRPr sz="2600">
                        <a:latin typeface="Cambria"/>
                        <a:cs typeface="Cambria"/>
                      </a:endParaRPr>
                    </a:p>
                    <a:p>
                      <a:pPr marL="26034">
                        <a:lnSpc>
                          <a:spcPts val="3075"/>
                        </a:lnSpc>
                      </a:pPr>
                      <a:r>
                        <a:rPr dirty="0" sz="2650" spc="-55" i="1">
                          <a:latin typeface="Cambria"/>
                          <a:cs typeface="Cambria"/>
                        </a:rPr>
                        <a:t>check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600" spc="-5">
                          <a:latin typeface="Cambria"/>
                          <a:cs typeface="Cambria"/>
                        </a:rPr>
                        <a:t>--3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1905"/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5737261" y="14361498"/>
            <a:ext cx="139065" cy="44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-30">
                <a:latin typeface="Cambria"/>
                <a:cs typeface="Cambria"/>
              </a:rPr>
              <a:t>-</a:t>
            </a:r>
            <a:endParaRPr sz="2750">
              <a:latin typeface="Cambria"/>
              <a:cs typeface="Cambria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5819943" y="13685428"/>
          <a:ext cx="3288665" cy="194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55"/>
                <a:gridCol w="959484"/>
                <a:gridCol w="767080"/>
                <a:gridCol w="893444"/>
              </a:tblGrid>
              <a:tr h="362199">
                <a:tc>
                  <a:txBody>
                    <a:bodyPr/>
                    <a:lstStyle/>
                    <a:p>
                      <a:pPr algn="r" marR="354965">
                        <a:lnSpc>
                          <a:spcPts val="2730"/>
                        </a:lnSpc>
                      </a:pPr>
                      <a:r>
                        <a:rPr dirty="0" sz="2850">
                          <a:latin typeface="Calibri"/>
                          <a:cs typeface="Calibri"/>
                        </a:rPr>
                        <a:t>=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2730"/>
                        </a:lnSpc>
                      </a:pPr>
                      <a:r>
                        <a:rPr dirty="0" sz="2850" spc="20">
                          <a:latin typeface="Calibri"/>
                          <a:cs typeface="Calibri"/>
                        </a:rPr>
                        <a:t>17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7475">
                        <a:lnSpc>
                          <a:spcPts val="2730"/>
                        </a:lnSpc>
                      </a:pPr>
                      <a:r>
                        <a:rPr dirty="0" sz="2850" spc="5">
                          <a:latin typeface="Calibri"/>
                          <a:cs typeface="Calibri"/>
                        </a:rPr>
                        <a:t>--10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730"/>
                        </a:lnSpc>
                      </a:pPr>
                      <a:r>
                        <a:rPr dirty="0" sz="2850" spc="-5">
                          <a:latin typeface="Calibri"/>
                          <a:cs typeface="Calibri"/>
                        </a:rPr>
                        <a:t>--1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08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3120"/>
                        </a:lnSpc>
                      </a:pPr>
                      <a:r>
                        <a:rPr dirty="0" sz="2750" spc="25">
                          <a:latin typeface="Cambria"/>
                          <a:cs typeface="Cambria"/>
                        </a:rPr>
                        <a:t>--6</a:t>
                      </a:r>
                      <a:endParaRPr sz="27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1445">
                        <a:lnSpc>
                          <a:spcPts val="3120"/>
                        </a:lnSpc>
                      </a:pPr>
                      <a:r>
                        <a:rPr dirty="0" sz="2750" spc="55">
                          <a:latin typeface="Cambria"/>
                          <a:cs typeface="Cambria"/>
                        </a:rPr>
                        <a:t>--2</a:t>
                      </a:r>
                      <a:endParaRPr sz="27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3120"/>
                        </a:lnSpc>
                      </a:pPr>
                      <a:r>
                        <a:rPr dirty="0" sz="2750" spc="-5">
                          <a:latin typeface="Cambria"/>
                          <a:cs typeface="Cambria"/>
                        </a:rPr>
                        <a:t>28</a:t>
                      </a:r>
                      <a:endParaRPr sz="27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797169">
                <a:tc gridSpan="4">
                  <a:txBody>
                    <a:bodyPr/>
                    <a:lstStyle/>
                    <a:p>
                      <a:pPr marL="43180">
                        <a:lnSpc>
                          <a:spcPts val="2620"/>
                        </a:lnSpc>
                        <a:tabLst>
                          <a:tab pos="967105" algn="l"/>
                          <a:tab pos="1833245" algn="l"/>
                        </a:tabLst>
                      </a:pPr>
                      <a:r>
                        <a:rPr dirty="0" sz="2750" spc="-35">
                          <a:latin typeface="Cambria"/>
                          <a:cs typeface="Cambria"/>
                        </a:rPr>
                        <a:t>-18	</a:t>
                      </a:r>
                      <a:r>
                        <a:rPr dirty="0" sz="2750" spc="25">
                          <a:latin typeface="Cambria"/>
                          <a:cs typeface="Cambria"/>
                        </a:rPr>
                        <a:t>--6	</a:t>
                      </a:r>
                      <a:r>
                        <a:rPr dirty="0" sz="2750" spc="-10">
                          <a:latin typeface="Cambria"/>
                          <a:cs typeface="Cambria"/>
                        </a:rPr>
                        <a:t>--10</a:t>
                      </a:r>
                      <a:endParaRPr sz="2750">
                        <a:latin typeface="Cambria"/>
                        <a:cs typeface="Cambria"/>
                      </a:endParaRPr>
                    </a:p>
                    <a:p>
                      <a:pPr marL="60325">
                        <a:lnSpc>
                          <a:spcPts val="3370"/>
                        </a:lnSpc>
                        <a:tabLst>
                          <a:tab pos="878205" algn="l"/>
                          <a:tab pos="1934845" algn="l"/>
                        </a:tabLst>
                      </a:pPr>
                      <a:r>
                        <a:rPr dirty="0" sz="2850" spc="120">
                          <a:latin typeface="Calibri"/>
                          <a:cs typeface="Calibri"/>
                        </a:rPr>
                        <a:t>17	</a:t>
                      </a:r>
                      <a:r>
                        <a:rPr dirty="0" sz="2850" spc="25">
                          <a:latin typeface="Calibri"/>
                          <a:cs typeface="Calibri"/>
                        </a:rPr>
                        <a:t>--10	</a:t>
                      </a:r>
                      <a:r>
                        <a:rPr dirty="0" sz="2850" spc="45">
                          <a:latin typeface="Calibri"/>
                          <a:cs typeface="Calibri"/>
                        </a:rPr>
                        <a:t>--1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5091">
                <a:tc>
                  <a:txBody>
                    <a:bodyPr/>
                    <a:lstStyle/>
                    <a:p>
                      <a:pPr algn="r" marR="325120">
                        <a:lnSpc>
                          <a:spcPts val="2810"/>
                        </a:lnSpc>
                      </a:pPr>
                      <a:r>
                        <a:rPr dirty="0" sz="2800" spc="-5">
                          <a:latin typeface="Calibri"/>
                          <a:cs typeface="Calibri"/>
                        </a:rPr>
                        <a:t>-6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810"/>
                        </a:lnSpc>
                      </a:pPr>
                      <a:r>
                        <a:rPr dirty="0" sz="2800" spc="35">
                          <a:latin typeface="Calibri"/>
                          <a:cs typeface="Calibri"/>
                        </a:rPr>
                        <a:t>--2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7185">
                        <a:lnSpc>
                          <a:spcPts val="2810"/>
                        </a:lnSpc>
                      </a:pPr>
                      <a:r>
                        <a:rPr dirty="0" sz="2800" spc="40">
                          <a:latin typeface="Calibri"/>
                          <a:cs typeface="Calibri"/>
                        </a:rPr>
                        <a:t>28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2434962" y="12418964"/>
            <a:ext cx="147320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30200" algn="l"/>
                <a:tab pos="939800" algn="l"/>
              </a:tabLst>
            </a:pPr>
            <a:r>
              <a:rPr dirty="0" sz="2550" spc="125" i="1">
                <a:latin typeface="Cambria"/>
                <a:cs typeface="Cambria"/>
              </a:rPr>
              <a:t>p	</a:t>
            </a:r>
            <a:r>
              <a:rPr dirty="0" sz="2550" spc="85" i="1">
                <a:latin typeface="Cambria"/>
                <a:cs typeface="Cambria"/>
              </a:rPr>
              <a:t>co</a:t>
            </a:r>
            <a:r>
              <a:rPr dirty="0" sz="2550" spc="-145" i="1">
                <a:latin typeface="Cambria"/>
                <a:cs typeface="Cambria"/>
              </a:rPr>
              <a:t> </a:t>
            </a:r>
            <a:r>
              <a:rPr dirty="0" sz="2550" spc="-90" i="1">
                <a:latin typeface="Cambria"/>
                <a:cs typeface="Cambria"/>
              </a:rPr>
              <a:t>f	</a:t>
            </a:r>
            <a:r>
              <a:rPr dirty="0" sz="2550" spc="-25" i="1">
                <a:latin typeface="Cambria"/>
                <a:cs typeface="Cambria"/>
              </a:rPr>
              <a:t>A</a:t>
            </a:r>
            <a:r>
              <a:rPr dirty="0" sz="2550" spc="175" i="1">
                <a:latin typeface="Cambria"/>
                <a:cs typeface="Cambria"/>
              </a:rPr>
              <a:t> </a:t>
            </a:r>
            <a:r>
              <a:rPr dirty="0" sz="2550" spc="80" i="1">
                <a:latin typeface="Cambria"/>
                <a:cs typeface="Cambria"/>
              </a:rPr>
              <a:t>--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85666" y="12028818"/>
            <a:ext cx="2368550" cy="1238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2860">
              <a:lnSpc>
                <a:spcPts val="3105"/>
              </a:lnSpc>
              <a:spcBef>
                <a:spcPts val="120"/>
              </a:spcBef>
              <a:tabLst>
                <a:tab pos="1106170" algn="l"/>
                <a:tab pos="1917064" algn="l"/>
              </a:tabLst>
            </a:pPr>
            <a:r>
              <a:rPr dirty="0" sz="2600" spc="45">
                <a:latin typeface="Cambria"/>
                <a:cs typeface="Cambria"/>
              </a:rPr>
              <a:t>--1</a:t>
            </a:r>
            <a:r>
              <a:rPr dirty="0" sz="2600" spc="70">
                <a:latin typeface="Cambria"/>
                <a:cs typeface="Cambria"/>
              </a:rPr>
              <a:t>8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25">
                <a:latin typeface="Cambria"/>
                <a:cs typeface="Cambria"/>
              </a:rPr>
              <a:t>1</a:t>
            </a:r>
            <a:r>
              <a:rPr dirty="0" sz="2600" spc="-20">
                <a:latin typeface="Cambria"/>
                <a:cs typeface="Cambria"/>
              </a:rPr>
              <a:t>7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85">
                <a:latin typeface="Cambria"/>
                <a:cs typeface="Cambria"/>
              </a:rPr>
              <a:t>--6</a:t>
            </a:r>
            <a:endParaRPr sz="2600">
              <a:latin typeface="Cambria"/>
              <a:cs typeface="Cambria"/>
            </a:endParaRPr>
          </a:p>
          <a:p>
            <a:pPr marL="108585">
              <a:lnSpc>
                <a:spcPts val="3045"/>
              </a:lnSpc>
              <a:tabLst>
                <a:tab pos="984250" algn="l"/>
                <a:tab pos="1917064" algn="l"/>
              </a:tabLst>
            </a:pPr>
            <a:r>
              <a:rPr dirty="0" sz="2550" spc="114">
                <a:latin typeface="Cambria"/>
                <a:cs typeface="Cambria"/>
              </a:rPr>
              <a:t>--6	</a:t>
            </a:r>
            <a:r>
              <a:rPr dirty="0" sz="2550" spc="45">
                <a:latin typeface="Cambria"/>
                <a:cs typeface="Cambria"/>
              </a:rPr>
              <a:t>--10	</a:t>
            </a:r>
            <a:r>
              <a:rPr dirty="0" baseline="-4357" sz="3825" spc="44">
                <a:latin typeface="Cambria"/>
                <a:cs typeface="Cambria"/>
              </a:rPr>
              <a:t>--</a:t>
            </a:r>
            <a:endParaRPr baseline="-4357" sz="3825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1059180" algn="l"/>
              </a:tabLst>
            </a:pPr>
            <a:r>
              <a:rPr dirty="0" sz="2750" spc="160">
                <a:latin typeface="Cambria"/>
                <a:cs typeface="Cambria"/>
              </a:rPr>
              <a:t>--to	</a:t>
            </a:r>
            <a:r>
              <a:rPr dirty="0" sz="2750" spc="80">
                <a:latin typeface="Cambria"/>
                <a:cs typeface="Cambria"/>
              </a:rPr>
              <a:t>--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13251" y="13200050"/>
            <a:ext cx="64071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5">
                <a:latin typeface="Cambria"/>
                <a:cs typeface="Cambria"/>
              </a:rPr>
              <a:t>--18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60340" y="13200050"/>
            <a:ext cx="152971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88365" algn="l"/>
                <a:tab pos="1322705" algn="l"/>
              </a:tabLst>
            </a:pPr>
            <a:r>
              <a:rPr dirty="0" sz="2700" spc="5">
                <a:latin typeface="Cambria"/>
                <a:cs typeface="Cambria"/>
              </a:rPr>
              <a:t>-</a:t>
            </a:r>
            <a:r>
              <a:rPr dirty="0" sz="2700" spc="10">
                <a:latin typeface="Cambria"/>
                <a:cs typeface="Cambria"/>
              </a:rPr>
              <a:t>-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10">
                <a:latin typeface="Cambria"/>
                <a:cs typeface="Cambria"/>
              </a:rPr>
              <a:t>-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30">
                <a:latin typeface="Cambria"/>
                <a:cs typeface="Cambria"/>
              </a:rPr>
              <a:t>0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92811" y="16499701"/>
            <a:ext cx="2343785" cy="1355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75">
              <a:lnSpc>
                <a:spcPts val="3635"/>
              </a:lnSpc>
              <a:spcBef>
                <a:spcPts val="95"/>
              </a:spcBef>
              <a:tabLst>
                <a:tab pos="549275" algn="l"/>
                <a:tab pos="1442720" algn="l"/>
              </a:tabLst>
            </a:pPr>
            <a:r>
              <a:rPr dirty="0" sz="3100" spc="-65">
                <a:latin typeface="Calibri"/>
                <a:cs typeface="Calibri"/>
              </a:rPr>
              <a:t>3	</a:t>
            </a:r>
            <a:r>
              <a:rPr dirty="0" sz="3100" spc="-55">
                <a:latin typeface="Calibri"/>
                <a:cs typeface="Calibri"/>
              </a:rPr>
              <a:t>-2	</a:t>
            </a:r>
            <a:r>
              <a:rPr dirty="0" sz="3100" spc="-254">
                <a:latin typeface="Calibri"/>
                <a:cs typeface="Calibri"/>
              </a:rPr>
              <a:t>1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105"/>
              </a:lnSpc>
              <a:tabLst>
                <a:tab pos="672465" algn="l"/>
                <a:tab pos="1434465" algn="l"/>
                <a:tab pos="2250440" algn="l"/>
              </a:tabLst>
            </a:pPr>
            <a:r>
              <a:rPr dirty="0" sz="2850" spc="25">
                <a:latin typeface="Cambria"/>
                <a:cs typeface="Cambria"/>
              </a:rPr>
              <a:t>5</a:t>
            </a:r>
            <a:r>
              <a:rPr dirty="0" sz="2850" spc="25">
                <a:latin typeface="Cambria"/>
                <a:cs typeface="Cambria"/>
              </a:rPr>
              <a:t>	</a:t>
            </a:r>
            <a:r>
              <a:rPr dirty="0" sz="2850" spc="-195">
                <a:latin typeface="Cambria"/>
                <a:cs typeface="Cambria"/>
              </a:rPr>
              <a:t>6</a:t>
            </a:r>
            <a:r>
              <a:rPr dirty="0" sz="2850" spc="-195">
                <a:latin typeface="Cambria"/>
                <a:cs typeface="Cambria"/>
              </a:rPr>
              <a:t>	</a:t>
            </a:r>
            <a:r>
              <a:rPr dirty="0" sz="2850" spc="-100">
                <a:latin typeface="Cambria"/>
                <a:cs typeface="Cambria"/>
              </a:rPr>
              <a:t>2</a:t>
            </a:r>
            <a:r>
              <a:rPr dirty="0" sz="2850" spc="-100">
                <a:latin typeface="Cambria"/>
                <a:cs typeface="Cambria"/>
              </a:rPr>
              <a:t>	</a:t>
            </a:r>
            <a:r>
              <a:rPr dirty="0" sz="2850" spc="-45">
                <a:latin typeface="Cambria"/>
                <a:cs typeface="Cambria"/>
              </a:rPr>
              <a:t>'</a:t>
            </a:r>
            <a:endParaRPr sz="2850">
              <a:latin typeface="Cambria"/>
              <a:cs typeface="Cambria"/>
            </a:endParaRPr>
          </a:p>
          <a:p>
            <a:pPr marL="18415">
              <a:lnSpc>
                <a:spcPts val="3729"/>
              </a:lnSpc>
              <a:tabLst>
                <a:tab pos="664210" algn="l"/>
                <a:tab pos="1301750" algn="l"/>
              </a:tabLst>
            </a:pPr>
            <a:r>
              <a:rPr dirty="0" baseline="3086" sz="4050" spc="-44">
                <a:latin typeface="Cambria"/>
                <a:cs typeface="Cambria"/>
              </a:rPr>
              <a:t>1	</a:t>
            </a:r>
            <a:r>
              <a:rPr dirty="0" baseline="3086" sz="4050" spc="-112">
                <a:latin typeface="Cambria"/>
                <a:cs typeface="Cambria"/>
              </a:rPr>
              <a:t>0	</a:t>
            </a:r>
            <a:r>
              <a:rPr dirty="0" sz="3300" spc="-190">
                <a:latin typeface="Cambria"/>
                <a:cs typeface="Cambria"/>
              </a:rPr>
              <a:t>--3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79805" y="16561046"/>
            <a:ext cx="2595880" cy="1303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3429"/>
              </a:lnSpc>
              <a:spcBef>
                <a:spcPts val="100"/>
              </a:spcBef>
              <a:tabLst>
                <a:tab pos="1075055" algn="l"/>
                <a:tab pos="1941830" algn="l"/>
              </a:tabLst>
            </a:pPr>
            <a:r>
              <a:rPr dirty="0" sz="2950" spc="-55">
                <a:latin typeface="Calibri"/>
                <a:cs typeface="Calibri"/>
              </a:rPr>
              <a:t>--18	</a:t>
            </a:r>
            <a:r>
              <a:rPr dirty="0" sz="2950" spc="-5">
                <a:latin typeface="Calibri"/>
                <a:cs typeface="Calibri"/>
              </a:rPr>
              <a:t>--6	</a:t>
            </a:r>
            <a:r>
              <a:rPr dirty="0" sz="2950" spc="5">
                <a:latin typeface="Calibri"/>
                <a:cs typeface="Calibri"/>
              </a:rPr>
              <a:t>--10</a:t>
            </a:r>
            <a:endParaRPr sz="2950">
              <a:latin typeface="Calibri"/>
              <a:cs typeface="Calibri"/>
            </a:endParaRPr>
          </a:p>
          <a:p>
            <a:pPr marL="142875">
              <a:lnSpc>
                <a:spcPts val="2990"/>
              </a:lnSpc>
              <a:tabLst>
                <a:tab pos="980440" algn="l"/>
                <a:tab pos="2027555" algn="l"/>
              </a:tabLst>
            </a:pPr>
            <a:r>
              <a:rPr dirty="0" baseline="1949" sz="4275" spc="-30">
                <a:latin typeface="Calibri"/>
                <a:cs typeface="Calibri"/>
              </a:rPr>
              <a:t>17	</a:t>
            </a:r>
            <a:r>
              <a:rPr dirty="0" sz="2850" spc="-20">
                <a:latin typeface="Calibri"/>
                <a:cs typeface="Calibri"/>
              </a:rPr>
              <a:t>-10	</a:t>
            </a:r>
            <a:r>
              <a:rPr dirty="0" baseline="-3898" sz="4275" spc="-30">
                <a:latin typeface="Calibri"/>
                <a:cs typeface="Calibri"/>
              </a:rPr>
              <a:t>-1</a:t>
            </a:r>
            <a:endParaRPr baseline="-3898" sz="4275">
              <a:latin typeface="Calibri"/>
              <a:cs typeface="Calibri"/>
            </a:endParaRPr>
          </a:p>
          <a:p>
            <a:pPr marL="113664">
              <a:lnSpc>
                <a:spcPts val="3635"/>
              </a:lnSpc>
              <a:tabLst>
                <a:tab pos="1065530" algn="l"/>
                <a:tab pos="2245360" algn="l"/>
              </a:tabLst>
            </a:pPr>
            <a:r>
              <a:rPr dirty="0" sz="3300" spc="-229">
                <a:latin typeface="Cambria"/>
                <a:cs typeface="Cambria"/>
              </a:rPr>
              <a:t>--6	</a:t>
            </a:r>
            <a:r>
              <a:rPr dirty="0" baseline="-2525" sz="4950" spc="-195">
                <a:latin typeface="Cambria"/>
                <a:cs typeface="Cambria"/>
              </a:rPr>
              <a:t>--</a:t>
            </a:r>
            <a:r>
              <a:rPr dirty="0" baseline="-7575" sz="4950" spc="-195">
                <a:latin typeface="Cambria"/>
                <a:cs typeface="Cambria"/>
              </a:rPr>
              <a:t>z	</a:t>
            </a:r>
            <a:r>
              <a:rPr dirty="0" baseline="-5050" sz="4950" spc="-434">
                <a:latin typeface="Cambria"/>
                <a:cs typeface="Cambria"/>
              </a:rPr>
              <a:t>8</a:t>
            </a:r>
            <a:endParaRPr baseline="-5050" sz="49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71075" y="16561046"/>
            <a:ext cx="1874520" cy="137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41655" algn="l"/>
              </a:tabLst>
            </a:pPr>
            <a:r>
              <a:rPr dirty="0" sz="2950" spc="-75">
                <a:latin typeface="Calibri"/>
                <a:cs typeface="Calibri"/>
              </a:rPr>
              <a:t>1	</a:t>
            </a:r>
            <a:r>
              <a:rPr dirty="0" baseline="-3766" sz="4425" spc="-202">
                <a:latin typeface="Calibri"/>
                <a:cs typeface="Calibri"/>
              </a:rPr>
              <a:t>0</a:t>
            </a:r>
            <a:endParaRPr baseline="-3766" sz="4425">
              <a:latin typeface="Calibri"/>
              <a:cs typeface="Calibri"/>
            </a:endParaRPr>
          </a:p>
          <a:p>
            <a:pPr algn="ctr" marR="17780">
              <a:lnSpc>
                <a:spcPts val="3285"/>
              </a:lnSpc>
              <a:spcBef>
                <a:spcPts val="10"/>
              </a:spcBef>
              <a:tabLst>
                <a:tab pos="574675" algn="l"/>
                <a:tab pos="1099185" algn="l"/>
                <a:tab pos="1650364" algn="l"/>
              </a:tabLst>
            </a:pPr>
            <a:r>
              <a:rPr dirty="0" sz="2850" spc="-15">
                <a:latin typeface="Calibri"/>
                <a:cs typeface="Calibri"/>
              </a:rPr>
              <a:t>=</a:t>
            </a:r>
            <a:r>
              <a:rPr dirty="0" sz="2850" spc="-15">
                <a:latin typeface="Calibri"/>
                <a:cs typeface="Calibri"/>
              </a:rPr>
              <a:t>	</a:t>
            </a:r>
            <a:r>
              <a:rPr dirty="0" sz="2850" spc="-90">
                <a:latin typeface="Calibri"/>
                <a:cs typeface="Calibri"/>
              </a:rPr>
              <a:t>0</a:t>
            </a:r>
            <a:r>
              <a:rPr dirty="0" sz="2850" spc="-90">
                <a:latin typeface="Calibri"/>
                <a:cs typeface="Calibri"/>
              </a:rPr>
              <a:t>	</a:t>
            </a:r>
            <a:r>
              <a:rPr dirty="0" baseline="-3898" sz="4275" spc="104">
                <a:latin typeface="Calibri"/>
                <a:cs typeface="Calibri"/>
              </a:rPr>
              <a:t>1</a:t>
            </a:r>
            <a:r>
              <a:rPr dirty="0" baseline="-3898" sz="4275" spc="104">
                <a:latin typeface="Calibri"/>
                <a:cs typeface="Calibri"/>
              </a:rPr>
              <a:t>	</a:t>
            </a:r>
            <a:r>
              <a:rPr dirty="0" baseline="-3898" sz="4275" spc="-135">
                <a:latin typeface="Calibri"/>
                <a:cs typeface="Calibri"/>
              </a:rPr>
              <a:t>0</a:t>
            </a:r>
            <a:endParaRPr baseline="-3898" sz="4275">
              <a:latin typeface="Calibri"/>
              <a:cs typeface="Calibri"/>
            </a:endParaRPr>
          </a:p>
          <a:p>
            <a:pPr marL="594995">
              <a:lnSpc>
                <a:spcPts val="3825"/>
              </a:lnSpc>
              <a:tabLst>
                <a:tab pos="1649095" algn="l"/>
              </a:tabLst>
            </a:pPr>
            <a:r>
              <a:rPr dirty="0" sz="3300" spc="-580">
                <a:latin typeface="Cambria"/>
                <a:cs typeface="Cambria"/>
              </a:rPr>
              <a:t>ú</a:t>
            </a:r>
            <a:r>
              <a:rPr dirty="0" sz="3300" spc="-75">
                <a:latin typeface="Cambria"/>
                <a:cs typeface="Cambria"/>
              </a:rPr>
              <a:t> </a:t>
            </a:r>
            <a:r>
              <a:rPr dirty="0" sz="3300" spc="-400">
                <a:latin typeface="Cambria"/>
                <a:cs typeface="Cambria"/>
              </a:rPr>
              <a:t>“</a:t>
            </a:r>
            <a:r>
              <a:rPr dirty="0" sz="3300" spc="-555">
                <a:latin typeface="Cambria"/>
                <a:cs typeface="Cambria"/>
              </a:rPr>
              <a:t>o</a:t>
            </a:r>
            <a:r>
              <a:rPr dirty="0" sz="3300">
                <a:latin typeface="Cambria"/>
                <a:cs typeface="Cambria"/>
              </a:rPr>
              <a:t>	</a:t>
            </a:r>
            <a:r>
              <a:rPr dirty="0" sz="3300" spc="-160">
                <a:latin typeface="Cambria"/>
                <a:cs typeface="Cambria"/>
              </a:rPr>
              <a:t>1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541528" y="13213931"/>
            <a:ext cx="8064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260">
                <a:solidFill>
                  <a:srgbClr val="545454"/>
                </a:solidFill>
                <a:latin typeface="Cambria"/>
                <a:cs typeface="Cambria"/>
              </a:rPr>
              <a:t>j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973376" y="3341288"/>
            <a:ext cx="7366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175">
                <a:solidFill>
                  <a:srgbClr val="C1C1C1"/>
                </a:solidFill>
                <a:latin typeface="Cambria"/>
                <a:cs typeface="Cambria"/>
              </a:rPr>
              <a:t>I</a:t>
            </a:r>
            <a:r>
              <a:rPr dirty="0" sz="900" spc="-160">
                <a:solidFill>
                  <a:srgbClr val="C1C1C1"/>
                </a:solidFill>
                <a:latin typeface="Cambria"/>
                <a:cs typeface="Cambria"/>
              </a:rPr>
              <a:t> </a:t>
            </a:r>
            <a:r>
              <a:rPr dirty="0" sz="900" spc="-130">
                <a:solidFill>
                  <a:srgbClr val="9E8279"/>
                </a:solidFill>
                <a:latin typeface="Cambria"/>
                <a:cs typeface="Cambria"/>
              </a:rPr>
              <a:t>'</a:t>
            </a:r>
            <a:endParaRPr sz="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52736"/>
            <a:ext cx="134625" cy="12726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0855" y="816732"/>
            <a:ext cx="7581265" cy="0"/>
          </a:xfrm>
          <a:custGeom>
            <a:avLst/>
            <a:gdLst/>
            <a:ahLst/>
            <a:cxnLst/>
            <a:rect l="l" t="t" r="r" b="b"/>
            <a:pathLst>
              <a:path w="7581265" h="0">
                <a:moveTo>
                  <a:pt x="0" y="0"/>
                </a:moveTo>
                <a:lnTo>
                  <a:pt x="7580921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93936" y="804759"/>
            <a:ext cx="2950210" cy="0"/>
          </a:xfrm>
          <a:custGeom>
            <a:avLst/>
            <a:gdLst/>
            <a:ahLst/>
            <a:cxnLst/>
            <a:rect l="l" t="t" r="r" b="b"/>
            <a:pathLst>
              <a:path w="2950209" h="0">
                <a:moveTo>
                  <a:pt x="0" y="0"/>
                </a:moveTo>
                <a:lnTo>
                  <a:pt x="2949798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4702" y="4331958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39">
                <a:moveTo>
                  <a:pt x="0" y="789804"/>
                </a:moveTo>
                <a:lnTo>
                  <a:pt x="0" y="0"/>
                </a:lnTo>
              </a:path>
            </a:pathLst>
          </a:custGeom>
          <a:ln w="17950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92445" y="4331958"/>
            <a:ext cx="0" cy="789940"/>
          </a:xfrm>
          <a:custGeom>
            <a:avLst/>
            <a:gdLst/>
            <a:ahLst/>
            <a:cxnLst/>
            <a:rect l="l" t="t" r="r" b="b"/>
            <a:pathLst>
              <a:path w="0" h="789939">
                <a:moveTo>
                  <a:pt x="0" y="789804"/>
                </a:moveTo>
                <a:lnTo>
                  <a:pt x="0" y="0"/>
                </a:lnTo>
              </a:path>
            </a:pathLst>
          </a:custGeom>
          <a:ln w="17950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5727" y="5112786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 h="0">
                <a:moveTo>
                  <a:pt x="0" y="0"/>
                </a:moveTo>
                <a:lnTo>
                  <a:pt x="5145692" y="0"/>
                </a:lnTo>
              </a:path>
            </a:pathLst>
          </a:custGeom>
          <a:ln w="17950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5727" y="4340933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 h="0">
                <a:moveTo>
                  <a:pt x="0" y="0"/>
                </a:moveTo>
                <a:lnTo>
                  <a:pt x="5145692" y="0"/>
                </a:lnTo>
              </a:path>
            </a:pathLst>
          </a:custGeom>
          <a:ln w="17950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2584" y="15927711"/>
            <a:ext cx="1130935" cy="0"/>
          </a:xfrm>
          <a:custGeom>
            <a:avLst/>
            <a:gdLst/>
            <a:ahLst/>
            <a:cxnLst/>
            <a:rect l="l" t="t" r="r" b="b"/>
            <a:pathLst>
              <a:path w="1130934" h="0">
                <a:moveTo>
                  <a:pt x="0" y="0"/>
                </a:moveTo>
                <a:lnTo>
                  <a:pt x="1130855" y="0"/>
                </a:lnTo>
              </a:path>
            </a:pathLst>
          </a:custGeom>
          <a:ln w="23933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18805" y="1711238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 h="0">
                <a:moveTo>
                  <a:pt x="0" y="0"/>
                </a:moveTo>
                <a:lnTo>
                  <a:pt x="520552" y="0"/>
                </a:lnTo>
              </a:path>
            </a:pathLst>
          </a:custGeom>
          <a:ln w="23933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631658" y="694070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 h="0">
                <a:moveTo>
                  <a:pt x="0" y="0"/>
                </a:moveTo>
                <a:lnTo>
                  <a:pt x="574402" y="0"/>
                </a:lnTo>
              </a:path>
            </a:pathLst>
          </a:custGeom>
          <a:ln w="23933">
            <a:solidFill>
              <a:srgbClr val="64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7005" y="18605267"/>
            <a:ext cx="12212320" cy="0"/>
          </a:xfrm>
          <a:custGeom>
            <a:avLst/>
            <a:gdLst/>
            <a:ahLst/>
            <a:cxnLst/>
            <a:rect l="l" t="t" r="r" b="b"/>
            <a:pathLst>
              <a:path w="12212319" h="0">
                <a:moveTo>
                  <a:pt x="0" y="0"/>
                </a:moveTo>
                <a:lnTo>
                  <a:pt x="12212045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4789" y="18479617"/>
            <a:ext cx="12062460" cy="0"/>
          </a:xfrm>
          <a:custGeom>
            <a:avLst/>
            <a:gdLst/>
            <a:ahLst/>
            <a:cxnLst/>
            <a:rect l="l" t="t" r="r" b="b"/>
            <a:pathLst>
              <a:path w="12062460" h="0">
                <a:moveTo>
                  <a:pt x="0" y="0"/>
                </a:moveTo>
                <a:lnTo>
                  <a:pt x="12062461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2655" y="924432"/>
            <a:ext cx="11931015" cy="0"/>
          </a:xfrm>
          <a:custGeom>
            <a:avLst/>
            <a:gdLst/>
            <a:ahLst/>
            <a:cxnLst/>
            <a:rect l="l" t="t" r="r" b="b"/>
            <a:pathLst>
              <a:path w="11931015" h="0">
                <a:moveTo>
                  <a:pt x="0" y="0"/>
                </a:moveTo>
                <a:lnTo>
                  <a:pt x="11930827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83431" y="885540"/>
            <a:ext cx="0" cy="17741265"/>
          </a:xfrm>
          <a:custGeom>
            <a:avLst/>
            <a:gdLst/>
            <a:ahLst/>
            <a:cxnLst/>
            <a:rect l="l" t="t" r="r" b="b"/>
            <a:pathLst>
              <a:path w="0" h="17741265">
                <a:moveTo>
                  <a:pt x="0" y="17740673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16807" y="747917"/>
            <a:ext cx="0" cy="15874365"/>
          </a:xfrm>
          <a:custGeom>
            <a:avLst/>
            <a:gdLst/>
            <a:ahLst/>
            <a:cxnLst/>
            <a:rect l="l" t="t" r="r" b="b"/>
            <a:pathLst>
              <a:path w="0" h="15874365">
                <a:moveTo>
                  <a:pt x="0" y="15873863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93681" y="801767"/>
            <a:ext cx="0" cy="17824450"/>
          </a:xfrm>
          <a:custGeom>
            <a:avLst/>
            <a:gdLst/>
            <a:ahLst/>
            <a:cxnLst/>
            <a:rect l="l" t="t" r="r" b="b"/>
            <a:pathLst>
              <a:path w="0" h="17824450">
                <a:moveTo>
                  <a:pt x="0" y="17824440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7281" y="4068683"/>
            <a:ext cx="0" cy="9621520"/>
          </a:xfrm>
          <a:custGeom>
            <a:avLst/>
            <a:gdLst/>
            <a:ahLst/>
            <a:cxnLst/>
            <a:rect l="l" t="t" r="r" b="b"/>
            <a:pathLst>
              <a:path w="0" h="9621519">
                <a:moveTo>
                  <a:pt x="0" y="9621248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06556" y="6647519"/>
            <a:ext cx="0" cy="11895455"/>
          </a:xfrm>
          <a:custGeom>
            <a:avLst/>
            <a:gdLst/>
            <a:ahLst/>
            <a:cxnLst/>
            <a:rect l="l" t="t" r="r" b="b"/>
            <a:pathLst>
              <a:path w="0" h="11895455">
                <a:moveTo>
                  <a:pt x="0" y="11894927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60407" y="676117"/>
            <a:ext cx="0" cy="17950180"/>
          </a:xfrm>
          <a:custGeom>
            <a:avLst/>
            <a:gdLst/>
            <a:ahLst/>
            <a:cxnLst/>
            <a:rect l="l" t="t" r="r" b="b"/>
            <a:pathLst>
              <a:path w="0" h="17950180">
                <a:moveTo>
                  <a:pt x="0" y="17950091"/>
                </a:moveTo>
                <a:lnTo>
                  <a:pt x="0" y="0"/>
                </a:lnTo>
              </a:path>
            </a:pathLst>
          </a:custGeom>
          <a:ln w="5983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13547" y="765870"/>
            <a:ext cx="915669" cy="0"/>
          </a:xfrm>
          <a:custGeom>
            <a:avLst/>
            <a:gdLst/>
            <a:ahLst/>
            <a:cxnLst/>
            <a:rect l="l" t="t" r="r" b="b"/>
            <a:pathLst>
              <a:path w="915670" h="0">
                <a:moveTo>
                  <a:pt x="0" y="0"/>
                </a:moveTo>
                <a:lnTo>
                  <a:pt x="915454" y="0"/>
                </a:lnTo>
              </a:path>
            </a:pathLst>
          </a:custGeom>
          <a:ln w="23933">
            <a:solidFill>
              <a:srgbClr val="64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40326" y="2165977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 h="0">
                <a:moveTo>
                  <a:pt x="0" y="0"/>
                </a:moveTo>
                <a:lnTo>
                  <a:pt x="676120" y="0"/>
                </a:lnTo>
              </a:path>
            </a:pathLst>
          </a:custGeom>
          <a:ln w="23933">
            <a:solidFill>
              <a:srgbClr val="5B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74052" y="9363963"/>
            <a:ext cx="712470" cy="0"/>
          </a:xfrm>
          <a:custGeom>
            <a:avLst/>
            <a:gdLst/>
            <a:ahLst/>
            <a:cxnLst/>
            <a:rect l="l" t="t" r="r" b="b"/>
            <a:pathLst>
              <a:path w="712470" h="0">
                <a:moveTo>
                  <a:pt x="0" y="0"/>
                </a:moveTo>
                <a:lnTo>
                  <a:pt x="712020" y="0"/>
                </a:lnTo>
              </a:path>
            </a:pathLst>
          </a:custGeom>
          <a:ln w="23933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44135" y="9663128"/>
            <a:ext cx="777875" cy="0"/>
          </a:xfrm>
          <a:custGeom>
            <a:avLst/>
            <a:gdLst/>
            <a:ahLst/>
            <a:cxnLst/>
            <a:rect l="l" t="t" r="r" b="b"/>
            <a:pathLst>
              <a:path w="777875" h="0">
                <a:moveTo>
                  <a:pt x="0" y="0"/>
                </a:moveTo>
                <a:lnTo>
                  <a:pt x="777837" y="0"/>
                </a:lnTo>
              </a:path>
            </a:pathLst>
          </a:custGeom>
          <a:ln w="23933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04693" y="8334821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5" h="0">
                <a:moveTo>
                  <a:pt x="0" y="0"/>
                </a:moveTo>
                <a:lnTo>
                  <a:pt x="867587" y="0"/>
                </a:lnTo>
              </a:path>
            </a:pathLst>
          </a:custGeom>
          <a:ln w="23933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17049" y="2934839"/>
            <a:ext cx="852629" cy="619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64474" y="3993894"/>
            <a:ext cx="502602" cy="556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05846" y="7718538"/>
            <a:ext cx="376951" cy="278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95008" y="1238556"/>
            <a:ext cx="6713333" cy="709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82317" y="7736488"/>
            <a:ext cx="152575" cy="14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37495" y="7628787"/>
            <a:ext cx="116675" cy="134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37495" y="7808288"/>
            <a:ext cx="89750" cy="14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04304" y="7610837"/>
            <a:ext cx="116675" cy="1346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55445" y="16182006"/>
            <a:ext cx="107700" cy="1615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13173" y="15051149"/>
            <a:ext cx="2495062" cy="4756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09402" y="16074305"/>
            <a:ext cx="161550" cy="17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09456" y="15966603"/>
            <a:ext cx="134625" cy="143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09456" y="16164055"/>
            <a:ext cx="107700" cy="15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363841" y="10761078"/>
            <a:ext cx="215401" cy="4352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552316" y="16532032"/>
            <a:ext cx="35900" cy="4397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41479" y="14772923"/>
            <a:ext cx="1157780" cy="305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86033" y="1875784"/>
            <a:ext cx="5627352" cy="10052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55713" y="691078"/>
            <a:ext cx="5394001" cy="15347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05258" y="1229581"/>
            <a:ext cx="4361871" cy="2961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51568" y="9576372"/>
            <a:ext cx="2198885" cy="4577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10570" y="10339251"/>
            <a:ext cx="1184705" cy="3231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20766" y="11461132"/>
            <a:ext cx="3015615" cy="6013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84812" y="13049715"/>
            <a:ext cx="4622147" cy="5833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06693" y="14844723"/>
            <a:ext cx="466702" cy="2513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91292" y="15212700"/>
            <a:ext cx="852629" cy="28720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15829" y="15598627"/>
            <a:ext cx="457727" cy="2513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29955" y="9432772"/>
            <a:ext cx="2450187" cy="5923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73609" y="15652477"/>
            <a:ext cx="1992459" cy="6103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372816" y="8885294"/>
            <a:ext cx="206426" cy="5026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759655" y="10170983"/>
            <a:ext cx="29908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65" i="1">
                <a:latin typeface="Cambria"/>
                <a:cs typeface="Cambria"/>
              </a:rPr>
              <a:t>In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7255" y="2787716"/>
            <a:ext cx="3681729" cy="110680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642620" algn="l"/>
                <a:tab pos="2558415" algn="l"/>
              </a:tabLst>
            </a:pPr>
            <a:r>
              <a:rPr dirty="0" sz="2450" spc="-85">
                <a:latin typeface="Times New Roman"/>
                <a:cs typeface="Times New Roman"/>
              </a:rPr>
              <a:t>by	</a:t>
            </a:r>
            <a:r>
              <a:rPr dirty="0" sz="2450" spc="45">
                <a:latin typeface="Times New Roman"/>
                <a:cs typeface="Times New Roman"/>
              </a:rPr>
              <a:t>L'</a:t>
            </a:r>
            <a:r>
              <a:rPr dirty="0" sz="2450" spc="175">
                <a:latin typeface="Times New Roman"/>
                <a:cs typeface="Times New Roman"/>
              </a:rPr>
              <a:t> </a:t>
            </a:r>
            <a:r>
              <a:rPr dirty="0" sz="2450" spc="10">
                <a:latin typeface="Times New Roman"/>
                <a:cs typeface="Times New Roman"/>
              </a:rPr>
              <a:t>I4OI'ITAL	</a:t>
            </a:r>
            <a:r>
              <a:rPr dirty="0" sz="2450" spc="20">
                <a:latin typeface="Times New Roman"/>
                <a:cs typeface="Times New Roman"/>
              </a:rPr>
              <a:t>rule</a:t>
            </a:r>
            <a:endParaRPr sz="24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245"/>
              </a:spcBef>
              <a:tabLst>
                <a:tab pos="2823210" algn="l"/>
              </a:tabLst>
            </a:pPr>
            <a:r>
              <a:rPr dirty="0" sz="2650" spc="145">
                <a:solidFill>
                  <a:srgbClr val="1D1D1D"/>
                </a:solidFill>
                <a:latin typeface="Times New Roman"/>
                <a:cs typeface="Times New Roman"/>
              </a:rPr>
              <a:t>=</a:t>
            </a:r>
            <a:r>
              <a:rPr dirty="0" sz="2650" spc="7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2650" spc="-180">
                <a:latin typeface="Times New Roman"/>
                <a:cs typeface="Times New Roman"/>
              </a:rPr>
              <a:t>In	</a:t>
            </a:r>
            <a:r>
              <a:rPr dirty="0" sz="2650" spc="55">
                <a:latin typeface="Times New Roman"/>
                <a:cs typeface="Times New Roman"/>
              </a:rPr>
              <a:t>= </a:t>
            </a:r>
            <a:r>
              <a:rPr dirty="0" sz="2650" spc="-135">
                <a:latin typeface="Times New Roman"/>
                <a:cs typeface="Times New Roman"/>
              </a:rPr>
              <a:t>In</a:t>
            </a:r>
            <a:r>
              <a:rPr dirty="0" sz="2650" spc="-60">
                <a:latin typeface="Times New Roman"/>
                <a:cs typeface="Times New Roman"/>
              </a:rPr>
              <a:t> </a:t>
            </a:r>
            <a:r>
              <a:rPr dirty="0" sz="2650" spc="-310">
                <a:latin typeface="Times New Roman"/>
                <a:cs typeface="Times New Roman"/>
              </a:rPr>
              <a:t>m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69619" y="4502246"/>
            <a:ext cx="157353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55">
                <a:latin typeface="Times New Roman"/>
                <a:cs typeface="Times New Roman"/>
              </a:rPr>
              <a:t>3) </a:t>
            </a:r>
            <a:r>
              <a:rPr dirty="0" sz="2250" spc="70">
                <a:latin typeface="Times New Roman"/>
                <a:cs typeface="Times New Roman"/>
              </a:rPr>
              <a:t>The</a:t>
            </a:r>
            <a:r>
              <a:rPr dirty="0" sz="2250" spc="175">
                <a:latin typeface="Times New Roman"/>
                <a:cs typeface="Times New Roman"/>
              </a:rPr>
              <a:t> </a:t>
            </a:r>
            <a:r>
              <a:rPr dirty="0" sz="2250" spc="165">
                <a:latin typeface="Times New Roman"/>
                <a:cs typeface="Times New Roman"/>
              </a:rPr>
              <a:t>form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63067" y="4502246"/>
            <a:ext cx="75247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3575" algn="l"/>
              </a:tabLst>
            </a:pPr>
            <a:r>
              <a:rPr dirty="0" sz="2250" spc="114">
                <a:latin typeface="Times New Roman"/>
                <a:cs typeface="Times New Roman"/>
              </a:rPr>
              <a:t>(</a:t>
            </a:r>
            <a:r>
              <a:rPr dirty="0" sz="2250" spc="135">
                <a:latin typeface="Times New Roman"/>
                <a:cs typeface="Times New Roman"/>
              </a:rPr>
              <a:t> </a:t>
            </a:r>
            <a:r>
              <a:rPr dirty="0" sz="2250" spc="-204">
                <a:latin typeface="Times New Roman"/>
                <a:cs typeface="Times New Roman"/>
              </a:rPr>
              <a:t>0</a:t>
            </a:r>
            <a:r>
              <a:rPr dirty="0" sz="1550" spc="-229">
                <a:latin typeface="Times New Roman"/>
                <a:cs typeface="Times New Roman"/>
              </a:rPr>
              <a:t>0</a:t>
            </a: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2250" spc="30">
                <a:latin typeface="Times New Roman"/>
                <a:cs typeface="Times New Roman"/>
              </a:rPr>
              <a:t>,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22281" y="4385570"/>
            <a:ext cx="13779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245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67147" y="4502246"/>
            <a:ext cx="89789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  <a:tab pos="784225" algn="l"/>
              </a:tabLst>
            </a:pPr>
            <a:r>
              <a:rPr dirty="0" sz="2250" spc="3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	</a:t>
            </a:r>
            <a:r>
              <a:rPr dirty="0" sz="2250" spc="30">
                <a:solidFill>
                  <a:srgbClr val="212121"/>
                </a:solidFill>
                <a:latin typeface="Times New Roman"/>
                <a:cs typeface="Times New Roman"/>
              </a:rPr>
              <a:t>\</a:t>
            </a:r>
            <a:r>
              <a:rPr dirty="0" sz="2250" spc="3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2250" spc="4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78071" y="5559805"/>
            <a:ext cx="150177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260" algn="l"/>
                <a:tab pos="1371600" algn="l"/>
              </a:tabLst>
            </a:pPr>
            <a:r>
              <a:rPr dirty="0" sz="2550" spc="90">
                <a:latin typeface="Times New Roman"/>
                <a:cs typeface="Times New Roman"/>
              </a:rPr>
              <a:t>ex</a:t>
            </a:r>
            <a:r>
              <a:rPr dirty="0" sz="2550" spc="55">
                <a:latin typeface="Times New Roman"/>
                <a:cs typeface="Times New Roman"/>
              </a:rPr>
              <a:t>/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-210">
                <a:latin typeface="Times New Roman"/>
                <a:cs typeface="Times New Roman"/>
              </a:rPr>
              <a:t>Fin</a:t>
            </a:r>
            <a:r>
              <a:rPr dirty="0" sz="2550" spc="-229">
                <a:latin typeface="Times New Roman"/>
                <a:cs typeface="Times New Roman"/>
              </a:rPr>
              <a:t>d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-360">
                <a:latin typeface="Times New Roman"/>
                <a:cs typeface="Times New Roman"/>
              </a:rPr>
              <a:t>g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3792" y="5559805"/>
            <a:ext cx="316039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1355" algn="l"/>
                <a:tab pos="2529840" algn="l"/>
              </a:tabLst>
            </a:pPr>
            <a:r>
              <a:rPr dirty="0" sz="2550" spc="-180">
                <a:latin typeface="Times New Roman"/>
                <a:cs typeface="Times New Roman"/>
              </a:rPr>
              <a:t>,</a:t>
            </a:r>
            <a:r>
              <a:rPr dirty="0" sz="2550" spc="-180">
                <a:latin typeface="Times New Roman"/>
                <a:cs typeface="Times New Roman"/>
              </a:rPr>
              <a:t>	</a:t>
            </a:r>
            <a:r>
              <a:rPr dirty="0" sz="2550" spc="5">
                <a:latin typeface="Times New Roman"/>
                <a:cs typeface="Times New Roman"/>
              </a:rPr>
              <a:t>(</a:t>
            </a:r>
            <a:r>
              <a:rPr dirty="0" sz="2550" spc="-204">
                <a:latin typeface="Times New Roman"/>
                <a:cs typeface="Times New Roman"/>
              </a:rPr>
              <a:t> </a:t>
            </a:r>
            <a:r>
              <a:rPr dirty="0" sz="2550" spc="10">
                <a:latin typeface="Times New Roman"/>
                <a:cs typeface="Times New Roman"/>
              </a:rPr>
              <a:t>1</a:t>
            </a:r>
            <a:r>
              <a:rPr dirty="0" sz="2550" spc="229">
                <a:latin typeface="Times New Roman"/>
                <a:cs typeface="Times New Roman"/>
              </a:rPr>
              <a:t> </a:t>
            </a:r>
            <a:r>
              <a:rPr dirty="0" sz="2550" spc="-30">
                <a:latin typeface="Times New Roman"/>
                <a:cs typeface="Times New Roman"/>
              </a:rPr>
              <a:t>+</a:t>
            </a:r>
            <a:r>
              <a:rPr dirty="0" sz="2550" spc="65">
                <a:latin typeface="Times New Roman"/>
                <a:cs typeface="Times New Roman"/>
              </a:rPr>
              <a:t> </a:t>
            </a:r>
            <a:r>
              <a:rPr dirty="0" sz="2550" spc="390">
                <a:latin typeface="Times New Roman"/>
                <a:cs typeface="Times New Roman"/>
              </a:rPr>
              <a:t>z</a:t>
            </a:r>
            <a:r>
              <a:rPr dirty="0" sz="2550" spc="295">
                <a:latin typeface="Times New Roman"/>
                <a:cs typeface="Times New Roman"/>
              </a:rPr>
              <a:t>)</a:t>
            </a:r>
            <a:r>
              <a:rPr dirty="0" sz="2550" spc="155">
                <a:latin typeface="Times New Roman"/>
                <a:cs typeface="Times New Roman"/>
              </a:rPr>
              <a:t>''</a:t>
            </a:r>
            <a:r>
              <a:rPr dirty="0" sz="2550" spc="310">
                <a:latin typeface="Times New Roman"/>
                <a:cs typeface="Times New Roman"/>
              </a:rPr>
              <a:t>•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254">
                <a:latin typeface="Times New Roman"/>
                <a:cs typeface="Times New Roman"/>
              </a:rPr>
              <a:t>(1‘)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30365" y="6186063"/>
            <a:ext cx="565912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1680" algn="l"/>
                <a:tab pos="1010919" algn="l"/>
                <a:tab pos="1328420" algn="l"/>
                <a:tab pos="3048000" algn="l"/>
              </a:tabLst>
            </a:pPr>
            <a:r>
              <a:rPr dirty="0" sz="2350" spc="35">
                <a:latin typeface="Calibri"/>
                <a:cs typeface="Calibri"/>
              </a:rPr>
              <a:t>Let	</a:t>
            </a:r>
            <a:r>
              <a:rPr dirty="0" sz="2350" spc="45">
                <a:latin typeface="Calibri"/>
                <a:cs typeface="Calibri"/>
              </a:rPr>
              <a:t>y	</a:t>
            </a:r>
            <a:r>
              <a:rPr dirty="0" sz="2350" spc="45">
                <a:solidFill>
                  <a:srgbClr val="010101"/>
                </a:solidFill>
                <a:latin typeface="Calibri"/>
                <a:cs typeface="Calibri"/>
              </a:rPr>
              <a:t>=	</a:t>
            </a:r>
            <a:r>
              <a:rPr dirty="0" sz="2350" spc="30">
                <a:latin typeface="Calibri"/>
                <a:cs typeface="Calibri"/>
              </a:rPr>
              <a:t>(  </a:t>
            </a:r>
            <a:r>
              <a:rPr dirty="0" sz="2350" spc="50">
                <a:latin typeface="Calibri"/>
                <a:cs typeface="Calibri"/>
              </a:rPr>
              <a:t>1 </a:t>
            </a:r>
            <a:r>
              <a:rPr dirty="0" sz="2350" spc="-160">
                <a:latin typeface="Calibri"/>
                <a:cs typeface="Calibri"/>
              </a:rPr>
              <a:t>-I-</a:t>
            </a:r>
            <a:r>
              <a:rPr dirty="0" sz="2350" spc="-100">
                <a:latin typeface="Calibri"/>
                <a:cs typeface="Calibri"/>
              </a:rPr>
              <a:t> </a:t>
            </a:r>
            <a:r>
              <a:rPr dirty="0" sz="2350" spc="-235">
                <a:solidFill>
                  <a:srgbClr val="0F0F0F"/>
                </a:solidFill>
                <a:latin typeface="Calibri"/>
                <a:cs typeface="Calibri"/>
              </a:rPr>
              <a:t>x  </a:t>
            </a:r>
            <a:r>
              <a:rPr dirty="0" sz="2350" spc="-16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2350" spc="-190">
                <a:latin typeface="Calibri"/>
                <a:cs typeface="Calibri"/>
              </a:rPr>
              <a:t>)'*	</a:t>
            </a:r>
            <a:r>
              <a:rPr dirty="0" sz="2350" spc="-15">
                <a:latin typeface="Calibri"/>
                <a:cs typeface="Calibri"/>
              </a:rPr>
              <a:t>take </a:t>
            </a:r>
            <a:r>
              <a:rPr dirty="0" sz="2350" spc="40">
                <a:latin typeface="Calibri"/>
                <a:cs typeface="Calibri"/>
              </a:rPr>
              <a:t>in </a:t>
            </a:r>
            <a:r>
              <a:rPr dirty="0" sz="2350" spc="-5">
                <a:latin typeface="Calibri"/>
                <a:cs typeface="Calibri"/>
              </a:rPr>
              <a:t>for </a:t>
            </a:r>
            <a:r>
              <a:rPr dirty="0" sz="2350" spc="20">
                <a:latin typeface="Calibri"/>
                <a:cs typeface="Calibri"/>
              </a:rPr>
              <a:t>both</a:t>
            </a:r>
            <a:r>
              <a:rPr dirty="0" sz="2350" spc="10">
                <a:latin typeface="Calibri"/>
                <a:cs typeface="Calibri"/>
              </a:rPr>
              <a:t> </a:t>
            </a:r>
            <a:r>
              <a:rPr dirty="0" sz="2350" spc="15">
                <a:latin typeface="Calibri"/>
                <a:cs typeface="Calibri"/>
              </a:rPr>
              <a:t>sides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85037" y="6735037"/>
            <a:ext cx="2624455" cy="1040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713105" algn="l"/>
                <a:tab pos="1414780" algn="l"/>
                <a:tab pos="1812289" algn="l"/>
                <a:tab pos="2179320" algn="l"/>
              </a:tabLst>
            </a:pPr>
            <a:r>
              <a:rPr dirty="0" sz="2050" spc="-65">
                <a:latin typeface="Calibri"/>
                <a:cs typeface="Calibri"/>
              </a:rPr>
              <a:t>let</a:t>
            </a:r>
            <a:r>
              <a:rPr dirty="0" sz="2050" spc="150">
                <a:latin typeface="Calibri"/>
                <a:cs typeface="Calibri"/>
              </a:rPr>
              <a:t> </a:t>
            </a:r>
            <a:r>
              <a:rPr dirty="0" sz="2050" spc="-80" i="1">
                <a:latin typeface="Calibri"/>
                <a:cs typeface="Calibri"/>
              </a:rPr>
              <a:t>y	</a:t>
            </a:r>
            <a:r>
              <a:rPr dirty="0" sz="2050" spc="-1060" i="1">
                <a:latin typeface="Calibri"/>
                <a:cs typeface="Calibri"/>
              </a:rPr>
              <a:t>——	</a:t>
            </a:r>
            <a:r>
              <a:rPr dirty="0" sz="2050" spc="-315">
                <a:latin typeface="Calibri"/>
                <a:cs typeface="Calibri"/>
              </a:rPr>
              <a:t>lit	</a:t>
            </a:r>
            <a:r>
              <a:rPr dirty="0" sz="2050" spc="-475">
                <a:latin typeface="Calibri"/>
                <a:cs typeface="Calibri"/>
              </a:rPr>
              <a:t>(1	</a:t>
            </a:r>
            <a:r>
              <a:rPr dirty="0" sz="2050" spc="-170">
                <a:latin typeface="Calibri"/>
                <a:cs typeface="Calibri"/>
              </a:rPr>
              <a:t>-J-</a:t>
            </a:r>
            <a:r>
              <a:rPr dirty="0" sz="2050" spc="-160">
                <a:latin typeface="Calibri"/>
                <a:cs typeface="Calibri"/>
              </a:rPr>
              <a:t> </a:t>
            </a:r>
            <a:r>
              <a:rPr dirty="0" sz="2050" spc="-200">
                <a:latin typeface="Calibri"/>
                <a:cs typeface="Calibri"/>
              </a:rPr>
              <a:t>x)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256540">
              <a:lnSpc>
                <a:spcPct val="100000"/>
              </a:lnSpc>
              <a:tabLst>
                <a:tab pos="1022350" algn="l"/>
                <a:tab pos="2075180" algn="l"/>
              </a:tabLst>
            </a:pPr>
            <a:r>
              <a:rPr dirty="0" baseline="38759" sz="3225" spc="-30">
                <a:latin typeface="Times New Roman"/>
                <a:cs typeface="Times New Roman"/>
              </a:rPr>
              <a:t>him	</a:t>
            </a:r>
            <a:r>
              <a:rPr dirty="0" sz="2450" spc="-125">
                <a:latin typeface="Times New Roman"/>
                <a:cs typeface="Times New Roman"/>
              </a:rPr>
              <a:t>In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50">
                <a:latin typeface="Times New Roman"/>
                <a:cs typeface="Times New Roman"/>
              </a:rPr>
              <a:t>y</a:t>
            </a:r>
            <a:r>
              <a:rPr dirty="0" sz="2450" spc="340">
                <a:latin typeface="Times New Roman"/>
                <a:cs typeface="Times New Roman"/>
              </a:rPr>
              <a:t> </a:t>
            </a:r>
            <a:r>
              <a:rPr dirty="0" sz="2450" spc="-185">
                <a:latin typeface="Times New Roman"/>
                <a:cs typeface="Times New Roman"/>
              </a:rPr>
              <a:t>=g	</a:t>
            </a:r>
            <a:r>
              <a:rPr dirty="0" sz="2450" spc="-95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36822" y="8019964"/>
            <a:ext cx="1713230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62330" algn="l"/>
              </a:tabLst>
            </a:pPr>
            <a:r>
              <a:rPr dirty="0" sz="1750" spc="-120">
                <a:latin typeface="Times New Roman"/>
                <a:cs typeface="Times New Roman"/>
              </a:rPr>
              <a:t>f</a:t>
            </a:r>
            <a:r>
              <a:rPr dirty="0" sz="1750" spc="-125">
                <a:latin typeface="Times New Roman"/>
                <a:cs typeface="Times New Roman"/>
              </a:rPr>
              <a:t> </a:t>
            </a:r>
            <a:r>
              <a:rPr dirty="0" sz="1750" spc="-200">
                <a:latin typeface="Times New Roman"/>
                <a:cs typeface="Times New Roman"/>
              </a:rPr>
              <a:t>fm	</a:t>
            </a:r>
            <a:r>
              <a:rPr dirty="0" sz="1750" spc="-5" i="1">
                <a:latin typeface="Times New Roman"/>
                <a:cs typeface="Times New Roman"/>
              </a:rPr>
              <a:t>In </a:t>
            </a:r>
            <a:r>
              <a:rPr dirty="0" sz="1750" spc="35" i="1">
                <a:latin typeface="Times New Roman"/>
                <a:cs typeface="Times New Roman"/>
              </a:rPr>
              <a:t>(1 </a:t>
            </a:r>
            <a:r>
              <a:rPr dirty="0" sz="1750" spc="-100" i="1">
                <a:latin typeface="Times New Roman"/>
                <a:cs typeface="Times New Roman"/>
              </a:rPr>
              <a:t>-+s</a:t>
            </a:r>
            <a:r>
              <a:rPr dirty="0" sz="1750" spc="-305" i="1">
                <a:latin typeface="Times New Roman"/>
                <a:cs typeface="Times New Roman"/>
              </a:rPr>
              <a:t> </a:t>
            </a:r>
            <a:r>
              <a:rPr dirty="0" sz="1750" spc="-150" i="1">
                <a:latin typeface="Times New Roman"/>
                <a:cs typeface="Times New Roman"/>
              </a:rPr>
              <a:t>j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57576" y="8391930"/>
            <a:ext cx="13652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204"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14206" y="8650710"/>
            <a:ext cx="257492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  <a:tab pos="2091689" algn="l"/>
              </a:tabLst>
            </a:pPr>
            <a:r>
              <a:rPr dirty="0" sz="2450" spc="-85">
                <a:latin typeface="Times New Roman"/>
                <a:cs typeface="Times New Roman"/>
              </a:rPr>
              <a:t>by</a:t>
            </a:r>
            <a:r>
              <a:rPr dirty="0" sz="2450" spc="-85">
                <a:latin typeface="Times New Roman"/>
                <a:cs typeface="Times New Roman"/>
              </a:rPr>
              <a:t>	</a:t>
            </a:r>
            <a:r>
              <a:rPr dirty="0" sz="2450" spc="-470">
                <a:latin typeface="Times New Roman"/>
                <a:cs typeface="Times New Roman"/>
              </a:rPr>
              <a:t>L</a:t>
            </a:r>
            <a:r>
              <a:rPr dirty="0" sz="2450" spc="-140">
                <a:latin typeface="Times New Roman"/>
                <a:cs typeface="Times New Roman"/>
              </a:rPr>
              <a:t>'</a:t>
            </a:r>
            <a:r>
              <a:rPr dirty="0" sz="2450" spc="175">
                <a:latin typeface="Times New Roman"/>
                <a:cs typeface="Times New Roman"/>
              </a:rPr>
              <a:t> </a:t>
            </a:r>
            <a:r>
              <a:rPr dirty="0" sz="2450" spc="-320">
                <a:latin typeface="Times New Roman"/>
                <a:cs typeface="Times New Roman"/>
              </a:rPr>
              <a:t>HOPITA</a:t>
            </a:r>
            <a:r>
              <a:rPr dirty="0" sz="2450" spc="-315">
                <a:latin typeface="Times New Roman"/>
                <a:cs typeface="Times New Roman"/>
              </a:rPr>
              <a:t>L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30">
                <a:latin typeface="Times New Roman"/>
                <a:cs typeface="Times New Roman"/>
              </a:rPr>
              <a:t>rule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83606" y="9970042"/>
            <a:ext cx="47498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80" i="1">
                <a:latin typeface="Cambria"/>
                <a:cs typeface="Cambria"/>
              </a:rPr>
              <a:t>lim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56103" y="7675422"/>
            <a:ext cx="180340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105">
                <a:latin typeface="Courier New"/>
                <a:cs typeface="Courier New"/>
              </a:rPr>
              <a:t>0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35461" y="7548775"/>
            <a:ext cx="16637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75" i="1"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41089" y="13610420"/>
            <a:ext cx="32893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345">
                <a:latin typeface="Courier New"/>
                <a:cs typeface="Courier New"/>
              </a:rPr>
              <a:t>)</a:t>
            </a:r>
            <a:r>
              <a:rPr dirty="0" sz="2550" spc="-340">
                <a:latin typeface="Courier New"/>
                <a:cs typeface="Courier New"/>
              </a:rPr>
              <a:t>1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21526" y="13613412"/>
            <a:ext cx="3560445" cy="103060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550" spc="-405">
                <a:latin typeface="Courier New"/>
                <a:cs typeface="Courier New"/>
              </a:rPr>
              <a:t>ieC </a:t>
            </a:r>
            <a:r>
              <a:rPr dirty="0" sz="2550" spc="120">
                <a:latin typeface="Courier New"/>
                <a:cs typeface="Courier New"/>
              </a:rPr>
              <a:t>y </a:t>
            </a:r>
            <a:r>
              <a:rPr dirty="0" sz="2550" spc="90">
                <a:latin typeface="Courier New"/>
                <a:cs typeface="Courier New"/>
              </a:rPr>
              <a:t>— </a:t>
            </a:r>
            <a:r>
              <a:rPr dirty="0" sz="2550" spc="85">
                <a:latin typeface="Courier New"/>
                <a:cs typeface="Courier New"/>
              </a:rPr>
              <a:t>(e’</a:t>
            </a:r>
            <a:r>
              <a:rPr dirty="0" sz="2550" spc="-890">
                <a:latin typeface="Courier New"/>
                <a:cs typeface="Courier New"/>
              </a:rPr>
              <a:t> </a:t>
            </a:r>
            <a:r>
              <a:rPr dirty="0" sz="2550" spc="-480">
                <a:latin typeface="Courier New"/>
                <a:cs typeface="Courier New"/>
              </a:rPr>
              <a:t>-P</a:t>
            </a:r>
            <a:endParaRPr sz="2550">
              <a:latin typeface="Courier New"/>
              <a:cs typeface="Courier New"/>
            </a:endParaRPr>
          </a:p>
          <a:p>
            <a:pPr marL="230504">
              <a:lnSpc>
                <a:spcPct val="100000"/>
              </a:lnSpc>
              <a:spcBef>
                <a:spcPts val="900"/>
              </a:spcBef>
              <a:tabLst>
                <a:tab pos="1049655" algn="l"/>
                <a:tab pos="1808480" algn="l"/>
                <a:tab pos="3146425" algn="l"/>
              </a:tabLst>
            </a:pPr>
            <a:r>
              <a:rPr dirty="0" sz="2550" spc="-345">
                <a:latin typeface="Courier New"/>
                <a:cs typeface="Courier New"/>
              </a:rPr>
              <a:t>In</a:t>
            </a:r>
            <a:r>
              <a:rPr dirty="0" sz="2550" spc="-340">
                <a:latin typeface="Courier New"/>
                <a:cs typeface="Courier New"/>
              </a:rPr>
              <a:t>y</a:t>
            </a:r>
            <a:r>
              <a:rPr dirty="0" sz="2550">
                <a:latin typeface="Courier New"/>
                <a:cs typeface="Courier New"/>
              </a:rPr>
              <a:t>	</a:t>
            </a:r>
            <a:r>
              <a:rPr dirty="0" sz="2550" spc="-345">
                <a:latin typeface="Courier New"/>
                <a:cs typeface="Courier New"/>
              </a:rPr>
              <a:t>=</a:t>
            </a:r>
            <a:r>
              <a:rPr dirty="0" sz="2550" spc="-340">
                <a:latin typeface="Courier New"/>
                <a:cs typeface="Courier New"/>
              </a:rPr>
              <a:t>1</a:t>
            </a:r>
            <a:r>
              <a:rPr dirty="0" sz="2550">
                <a:latin typeface="Courier New"/>
                <a:cs typeface="Courier New"/>
              </a:rPr>
              <a:t>	</a:t>
            </a:r>
            <a:r>
              <a:rPr dirty="0" sz="2550" spc="35" i="1">
                <a:latin typeface="Consolas"/>
                <a:cs typeface="Consolas"/>
              </a:rPr>
              <a:t>In(e</a:t>
            </a:r>
            <a:r>
              <a:rPr dirty="0" sz="2550" spc="40" i="1">
                <a:latin typeface="Consolas"/>
                <a:cs typeface="Consolas"/>
              </a:rPr>
              <a:t>’</a:t>
            </a:r>
            <a:r>
              <a:rPr dirty="0" sz="2550" i="1">
                <a:latin typeface="Consolas"/>
                <a:cs typeface="Consolas"/>
              </a:rPr>
              <a:t>	</a:t>
            </a:r>
            <a:r>
              <a:rPr dirty="0" sz="2550" spc="40">
                <a:latin typeface="Courier New"/>
                <a:cs typeface="Courier New"/>
              </a:rPr>
              <a:t>z</a:t>
            </a:r>
            <a:r>
              <a:rPr dirty="0" sz="2550" spc="45">
                <a:latin typeface="Courier New"/>
                <a:cs typeface="Courier New"/>
              </a:rPr>
              <a:t>)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55668" y="7358304"/>
            <a:ext cx="1243965" cy="133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50">
                <a:latin typeface="Times New Roman"/>
                <a:cs typeface="Times New Roman"/>
              </a:rPr>
              <a:t>In (1 </a:t>
            </a:r>
            <a:r>
              <a:rPr dirty="0" baseline="3401" sz="3675" spc="-104">
                <a:latin typeface="Times New Roman"/>
                <a:cs typeface="Times New Roman"/>
              </a:rPr>
              <a:t>+</a:t>
            </a:r>
            <a:r>
              <a:rPr dirty="0" baseline="3401" sz="3675" spc="284">
                <a:latin typeface="Times New Roman"/>
                <a:cs typeface="Times New Roman"/>
              </a:rPr>
              <a:t> </a:t>
            </a:r>
            <a:r>
              <a:rPr dirty="0" baseline="3401" sz="3675" spc="-75">
                <a:latin typeface="Times New Roman"/>
                <a:cs typeface="Times New Roman"/>
              </a:rPr>
              <a:t>z)</a:t>
            </a:r>
            <a:endParaRPr baseline="3401" sz="3675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  <a:spcBef>
                <a:spcPts val="2285"/>
              </a:spcBef>
            </a:pPr>
            <a:r>
              <a:rPr dirty="0" sz="1750" spc="15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  <a:spcBef>
                <a:spcPts val="400"/>
              </a:spcBef>
            </a:pPr>
            <a:r>
              <a:rPr dirty="0" sz="2150" spc="10">
                <a:latin typeface="Times New Roman"/>
                <a:cs typeface="Times New Roman"/>
              </a:rPr>
              <a:t>(o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52116" y="7340354"/>
            <a:ext cx="51117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" algn="l"/>
              </a:tabLst>
            </a:pPr>
            <a:r>
              <a:rPr dirty="0" sz="2450" spc="50">
                <a:latin typeface="Times New Roman"/>
                <a:cs typeface="Times New Roman"/>
              </a:rPr>
              <a:t>(0</a:t>
            </a:r>
            <a:r>
              <a:rPr dirty="0" sz="2450" spc="50">
                <a:latin typeface="Times New Roman"/>
                <a:cs typeface="Times New Roman"/>
              </a:rPr>
              <a:t>	</a:t>
            </a:r>
            <a:r>
              <a:rPr dirty="0" sz="2450" spc="30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83795" y="10140568"/>
            <a:ext cx="39878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1055">
                <a:latin typeface="Times New Roman"/>
                <a:cs typeface="Times New Roman"/>
              </a:rPr>
              <a:t>—</a:t>
            </a:r>
            <a:r>
              <a:rPr dirty="0" sz="2450" spc="140">
                <a:latin typeface="Times New Roman"/>
                <a:cs typeface="Times New Roman"/>
              </a:rPr>
              <a:t> </a:t>
            </a:r>
            <a:r>
              <a:rPr dirty="0" sz="2450" spc="-53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83390" y="10140568"/>
            <a:ext cx="256984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100">
                <a:latin typeface="Times New Roman"/>
                <a:cs typeface="Times New Roman"/>
              </a:rPr>
              <a:t>také*e </a:t>
            </a:r>
            <a:r>
              <a:rPr dirty="0" sz="2450" spc="-30">
                <a:latin typeface="Times New Roman"/>
                <a:cs typeface="Times New Roman"/>
              </a:rPr>
              <a:t>for </a:t>
            </a:r>
            <a:r>
              <a:rPr dirty="0" sz="2450" spc="-10">
                <a:latin typeface="Times New Roman"/>
                <a:cs typeface="Times New Roman"/>
              </a:rPr>
              <a:t>both</a:t>
            </a:r>
            <a:r>
              <a:rPr dirty="0" sz="2450" spc="-254">
                <a:latin typeface="Times New Roman"/>
                <a:cs typeface="Times New Roman"/>
              </a:rPr>
              <a:t> </a:t>
            </a:r>
            <a:r>
              <a:rPr dirty="0" sz="2450" spc="15">
                <a:latin typeface="Times New Roman"/>
                <a:cs typeface="Times New Roman"/>
              </a:rPr>
              <a:t>sides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44013" y="15499551"/>
            <a:ext cx="4149725" cy="2374265"/>
          </a:xfrm>
          <a:prstGeom prst="rect">
            <a:avLst/>
          </a:prstGeom>
        </p:spPr>
        <p:txBody>
          <a:bodyPr wrap="square" lIns="0" tIns="216535" rIns="0" bIns="0" rtlCol="0" vert="horz">
            <a:spAutoFit/>
          </a:bodyPr>
          <a:lstStyle/>
          <a:p>
            <a:pPr marL="205104">
              <a:lnSpc>
                <a:spcPct val="100000"/>
              </a:lnSpc>
              <a:spcBef>
                <a:spcPts val="1705"/>
              </a:spcBef>
              <a:tabLst>
                <a:tab pos="1238885" algn="l"/>
                <a:tab pos="1948814" algn="l"/>
              </a:tabLst>
            </a:pPr>
            <a:r>
              <a:rPr dirty="0" baseline="-32494" sz="3975" spc="142" i="1">
                <a:latin typeface="Times New Roman"/>
                <a:cs typeface="Times New Roman"/>
              </a:rPr>
              <a:t>x</a:t>
            </a:r>
            <a:r>
              <a:rPr dirty="0" sz="2750" spc="95">
                <a:latin typeface="Cambria"/>
                <a:cs typeface="Cambria"/>
              </a:rPr>
              <a:t>"”+	</a:t>
            </a:r>
            <a:r>
              <a:rPr dirty="0" sz="2750" spc="-55">
                <a:latin typeface="Cambria"/>
                <a:cs typeface="Cambria"/>
              </a:rPr>
              <a:t>fn</a:t>
            </a:r>
            <a:r>
              <a:rPr dirty="0" sz="2750" spc="-40">
                <a:latin typeface="Cambria"/>
                <a:cs typeface="Cambria"/>
              </a:rPr>
              <a:t> </a:t>
            </a:r>
            <a:r>
              <a:rPr dirty="0" sz="2750" spc="25">
                <a:latin typeface="Cambria"/>
                <a:cs typeface="Cambria"/>
              </a:rPr>
              <a:t>y	=</a:t>
            </a:r>
            <a:endParaRPr sz="275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1490"/>
              </a:spcBef>
              <a:tabLst>
                <a:tab pos="680085" algn="l"/>
                <a:tab pos="2317750" algn="l"/>
              </a:tabLst>
            </a:pPr>
            <a:r>
              <a:rPr dirty="0" sz="2550" spc="-65">
                <a:latin typeface="Times New Roman"/>
                <a:cs typeface="Times New Roman"/>
              </a:rPr>
              <a:t>by	</a:t>
            </a:r>
            <a:r>
              <a:rPr dirty="0" sz="2550" spc="-265">
                <a:latin typeface="Times New Roman"/>
                <a:cs typeface="Times New Roman"/>
              </a:rPr>
              <a:t>L' </a:t>
            </a:r>
            <a:r>
              <a:rPr dirty="0" sz="2550" spc="-160">
                <a:latin typeface="Times New Roman"/>
                <a:cs typeface="Times New Roman"/>
              </a:rPr>
              <a:t> </a:t>
            </a:r>
            <a:r>
              <a:rPr dirty="0" sz="2550" spc="-254">
                <a:latin typeface="Times New Roman"/>
                <a:cs typeface="Times New Roman"/>
              </a:rPr>
              <a:t>HOPITAL	</a:t>
            </a:r>
            <a:r>
              <a:rPr dirty="0" sz="2550" spc="40">
                <a:latin typeface="Times New Roman"/>
                <a:cs typeface="Times New Roman"/>
              </a:rPr>
              <a:t>rule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algn="r" marR="17780">
              <a:lnSpc>
                <a:spcPct val="100000"/>
              </a:lnSpc>
              <a:spcBef>
                <a:spcPts val="2395"/>
              </a:spcBef>
            </a:pPr>
            <a:r>
              <a:rPr dirty="0" sz="2850" spc="25">
                <a:latin typeface="Times New Roman"/>
                <a:cs typeface="Times New Roman"/>
              </a:rPr>
              <a:t>102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98068" y="14888866"/>
            <a:ext cx="1903095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6090" algn="l"/>
                <a:tab pos="1490980" algn="l"/>
              </a:tabLst>
            </a:pPr>
            <a:r>
              <a:rPr dirty="0" sz="2950" spc="-340">
                <a:latin typeface="Times New Roman"/>
                <a:cs typeface="Times New Roman"/>
              </a:rPr>
              <a:t>lvi	</a:t>
            </a:r>
            <a:r>
              <a:rPr dirty="0" sz="2950" spc="-45">
                <a:latin typeface="Times New Roman"/>
                <a:cs typeface="Times New Roman"/>
              </a:rPr>
              <a:t>( </a:t>
            </a:r>
            <a:r>
              <a:rPr dirty="0" sz="2950" spc="-240" i="1">
                <a:latin typeface="Times New Roman"/>
                <a:cs typeface="Times New Roman"/>
              </a:rPr>
              <a:t>e</a:t>
            </a:r>
            <a:r>
              <a:rPr dirty="0" sz="2950" spc="-505" i="1">
                <a:latin typeface="Times New Roman"/>
                <a:cs typeface="Times New Roman"/>
              </a:rPr>
              <a:t> </a:t>
            </a:r>
            <a:r>
              <a:rPr dirty="0" sz="2950" spc="-165" i="1">
                <a:latin typeface="Times New Roman"/>
                <a:cs typeface="Times New Roman"/>
              </a:rPr>
              <a:t>^</a:t>
            </a:r>
            <a:r>
              <a:rPr dirty="0" sz="2950" spc="-35" i="1">
                <a:latin typeface="Times New Roman"/>
                <a:cs typeface="Times New Roman"/>
              </a:rPr>
              <a:t> </a:t>
            </a:r>
            <a:r>
              <a:rPr dirty="0" sz="2950" spc="135" i="1">
                <a:latin typeface="Times New Roman"/>
                <a:cs typeface="Times New Roman"/>
              </a:rPr>
              <a:t>+	</a:t>
            </a:r>
            <a:r>
              <a:rPr dirty="0" sz="2950" spc="-20" i="1">
                <a:solidFill>
                  <a:srgbClr val="010101"/>
                </a:solidFill>
                <a:latin typeface="Times New Roman"/>
                <a:cs typeface="Times New Roman"/>
              </a:rPr>
              <a:t>x</a:t>
            </a:r>
            <a:r>
              <a:rPr dirty="0" sz="2950" spc="215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2950" spc="-180" i="1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871444" y="14888866"/>
            <a:ext cx="1085850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50" spc="45">
                <a:latin typeface="Times New Roman"/>
                <a:cs typeface="Times New Roman"/>
              </a:rPr>
              <a:t>( </a:t>
            </a:r>
            <a:r>
              <a:rPr dirty="0" sz="2950" spc="-110">
                <a:latin typeface="Times New Roman"/>
                <a:cs typeface="Times New Roman"/>
              </a:rPr>
              <a:t>0 </a:t>
            </a:r>
            <a:r>
              <a:rPr dirty="0" sz="2950" spc="60">
                <a:latin typeface="Times New Roman"/>
                <a:cs typeface="Times New Roman"/>
              </a:rPr>
              <a:t>.</a:t>
            </a:r>
            <a:r>
              <a:rPr dirty="0" sz="2950" spc="-484">
                <a:latin typeface="Times New Roman"/>
                <a:cs typeface="Times New Roman"/>
              </a:rPr>
              <a:t> </a:t>
            </a:r>
            <a:r>
              <a:rPr dirty="0" sz="2950" spc="-260">
                <a:latin typeface="Times New Roman"/>
                <a:cs typeface="Times New Roman"/>
              </a:rPr>
              <a:t>m </a:t>
            </a:r>
            <a:r>
              <a:rPr dirty="0" sz="2950" spc="-11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353860" y="10128601"/>
            <a:ext cx="57785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125">
                <a:solidFill>
                  <a:srgbClr val="131313"/>
                </a:solidFill>
                <a:latin typeface="Cambria"/>
                <a:cs typeface="Cambria"/>
              </a:rPr>
              <a:t>f</a:t>
            </a:r>
            <a:endParaRPr sz="1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4971" y="9673103"/>
            <a:ext cx="3231016" cy="757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21855" y="6252614"/>
            <a:ext cx="1455951" cy="747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4232" y="5325193"/>
            <a:ext cx="2931847" cy="827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23252" y="5205526"/>
            <a:ext cx="837670" cy="827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5563" y="1575618"/>
            <a:ext cx="937393" cy="727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9944" cy="1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558" y="13143453"/>
            <a:ext cx="19944" cy="129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225" y="1555674"/>
            <a:ext cx="5624361" cy="100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2170" y="3490295"/>
            <a:ext cx="2732402" cy="488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5016" y="15616577"/>
            <a:ext cx="59833" cy="169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94988" y="15018241"/>
            <a:ext cx="2991681" cy="747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65072" y="15736245"/>
            <a:ext cx="1944593" cy="5185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29609" y="15766161"/>
            <a:ext cx="1047088" cy="5584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8520" y="4208298"/>
            <a:ext cx="3978936" cy="6382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30461" y="7130174"/>
            <a:ext cx="3141265" cy="299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9362" y="7893053"/>
            <a:ext cx="6382253" cy="1111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54555" y="9683075"/>
            <a:ext cx="2712457" cy="5983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73668" y="11218805"/>
            <a:ext cx="2313567" cy="6083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31847" y="12066448"/>
            <a:ext cx="3350683" cy="3689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31847" y="12694701"/>
            <a:ext cx="2852069" cy="5385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92503" y="1565646"/>
            <a:ext cx="6103030" cy="1007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316042" y="3596154"/>
            <a:ext cx="27114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-95">
                <a:solidFill>
                  <a:srgbClr val="151515"/>
                </a:solidFill>
                <a:latin typeface="Cambria"/>
                <a:cs typeface="Cambria"/>
              </a:rPr>
              <a:t>fn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8205" y="3362498"/>
            <a:ext cx="676275" cy="427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600" spc="-125" i="1">
                <a:solidFill>
                  <a:srgbClr val="161616"/>
                </a:solidFill>
                <a:latin typeface="Cambria"/>
                <a:cs typeface="Cambria"/>
              </a:rPr>
              <a:t>lien</a:t>
            </a:r>
            <a:r>
              <a:rPr dirty="0" baseline="-37414" sz="3675" spc="-187">
                <a:solidFill>
                  <a:srgbClr val="181818"/>
                </a:solidFill>
                <a:latin typeface="Cambria"/>
                <a:cs typeface="Cambria"/>
              </a:rPr>
              <a:t>+</a:t>
            </a:r>
            <a:endParaRPr baseline="-37414" sz="3675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10850" y="3596154"/>
            <a:ext cx="835660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64210" algn="l"/>
              </a:tabLst>
            </a:pPr>
            <a:r>
              <a:rPr dirty="0" sz="2450" spc="90">
                <a:solidFill>
                  <a:srgbClr val="808080"/>
                </a:solidFill>
                <a:latin typeface="Cambria"/>
                <a:cs typeface="Cambria"/>
              </a:rPr>
              <a:t>y</a:t>
            </a:r>
            <a:r>
              <a:rPr dirty="0" sz="2450" spc="90">
                <a:solidFill>
                  <a:srgbClr val="808080"/>
                </a:solidFill>
                <a:latin typeface="Cambria"/>
                <a:cs typeface="Cambria"/>
              </a:rPr>
              <a:t>	</a:t>
            </a:r>
            <a:r>
              <a:rPr dirty="0" sz="2450" spc="-114">
                <a:solidFill>
                  <a:srgbClr val="4B4B4B"/>
                </a:solidFill>
                <a:latin typeface="Cambria"/>
                <a:cs typeface="Cambria"/>
              </a:rPr>
              <a:t>2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54883" y="5348504"/>
            <a:ext cx="419989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160">
                <a:latin typeface="Times New Roman"/>
                <a:cs typeface="Times New Roman"/>
              </a:rPr>
              <a:t>M•atrices </a:t>
            </a:r>
            <a:r>
              <a:rPr dirty="0" sz="3050" spc="-65">
                <a:latin typeface="Times New Roman"/>
                <a:cs typeface="Times New Roman"/>
              </a:rPr>
              <a:t>and</a:t>
            </a:r>
            <a:r>
              <a:rPr dirty="0" sz="3050">
                <a:latin typeface="Times New Roman"/>
                <a:cs typeface="Times New Roman"/>
              </a:rPr>
              <a:t> </a:t>
            </a:r>
            <a:r>
              <a:rPr dirty="0" sz="3050" spc="-20">
                <a:latin typeface="Times New Roman"/>
                <a:cs typeface="Times New Roman"/>
              </a:rPr>
              <a:t>Oeterminants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5810" y="6303626"/>
            <a:ext cx="7785100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341755" algn="l"/>
                <a:tab pos="3023235" algn="l"/>
                <a:tab pos="3960495" algn="l"/>
              </a:tabLst>
            </a:pPr>
            <a:r>
              <a:rPr dirty="0" sz="2450" spc="-15">
                <a:latin typeface="Cambria"/>
                <a:cs typeface="Cambria"/>
              </a:rPr>
              <a:t>ll </a:t>
            </a:r>
            <a:r>
              <a:rPr dirty="0" sz="2450" spc="30">
                <a:latin typeface="Cambria"/>
                <a:cs typeface="Cambria"/>
              </a:rPr>
              <a:t>ef</a:t>
            </a:r>
            <a:r>
              <a:rPr dirty="0" sz="2450" spc="-190">
                <a:latin typeface="Cambria"/>
                <a:cs typeface="Cambria"/>
              </a:rPr>
              <a:t> </a:t>
            </a:r>
            <a:r>
              <a:rPr dirty="0" sz="2450" spc="-25">
                <a:solidFill>
                  <a:srgbClr val="0F0F0F"/>
                </a:solidFill>
                <a:latin typeface="Cambria"/>
                <a:cs typeface="Cambria"/>
              </a:rPr>
              <a:t>:</a:t>
            </a:r>
            <a:r>
              <a:rPr dirty="0" sz="2450" spc="28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450" spc="-175">
                <a:latin typeface="Cambria"/>
                <a:cs typeface="Cambria"/>
              </a:rPr>
              <a:t>any	</a:t>
            </a:r>
            <a:r>
              <a:rPr dirty="0" sz="2450" spc="-170">
                <a:latin typeface="Cambria"/>
                <a:cs typeface="Cambria"/>
              </a:rPr>
              <a:t>ari•angcmciii	</a:t>
            </a:r>
            <a:r>
              <a:rPr dirty="0" sz="2450" spc="-215">
                <a:latin typeface="Cambria"/>
                <a:cs typeface="Cambria"/>
              </a:rPr>
              <a:t>of” </a:t>
            </a:r>
            <a:r>
              <a:rPr dirty="0" sz="2450" spc="105">
                <a:latin typeface="Cambria"/>
                <a:cs typeface="Cambria"/>
              </a:rPr>
              <a:t> </a:t>
            </a:r>
            <a:r>
              <a:rPr dirty="0" sz="2450" spc="-114">
                <a:latin typeface="Cambria"/>
                <a:cs typeface="Cambria"/>
              </a:rPr>
              <a:t>die	</a:t>
            </a:r>
            <a:r>
              <a:rPr dirty="0" sz="2450" spc="-155">
                <a:latin typeface="Cambria"/>
                <a:cs typeface="Cambria"/>
              </a:rPr>
              <a:t>elements </a:t>
            </a:r>
            <a:r>
              <a:rPr dirty="0" sz="2450" spc="-140">
                <a:latin typeface="Cambria"/>
                <a:cs typeface="Cambria"/>
              </a:rPr>
              <a:t>in </a:t>
            </a:r>
            <a:r>
              <a:rPr dirty="0" sz="2450" spc="-200">
                <a:latin typeface="Cambria"/>
                <a:cs typeface="Cambria"/>
              </a:rPr>
              <a:t>the </a:t>
            </a:r>
            <a:r>
              <a:rPr dirty="0" baseline="3401" sz="3675" spc="-480">
                <a:latin typeface="Cambria"/>
                <a:cs typeface="Cambria"/>
              </a:rPr>
              <a:t>fo1 </a:t>
            </a:r>
            <a:r>
              <a:rPr dirty="0" baseline="3401" sz="3675" spc="-52">
                <a:latin typeface="Cambria"/>
                <a:cs typeface="Cambria"/>
              </a:rPr>
              <a:t>l</a:t>
            </a:r>
            <a:r>
              <a:rPr dirty="0" sz="2450" spc="-35">
                <a:latin typeface="Cambria"/>
                <a:cs typeface="Cambria"/>
              </a:rPr>
              <a:t>owi</a:t>
            </a:r>
            <a:r>
              <a:rPr dirty="0" baseline="-9070" sz="3675" spc="-52">
                <a:latin typeface="Cambria"/>
                <a:cs typeface="Cambria"/>
              </a:rPr>
              <a:t>»s</a:t>
            </a:r>
            <a:r>
              <a:rPr dirty="0" baseline="-9070" sz="3675" spc="89">
                <a:latin typeface="Cambria"/>
                <a:cs typeface="Cambria"/>
              </a:rPr>
              <a:t> </a:t>
            </a:r>
            <a:r>
              <a:rPr dirty="0" baseline="-9070" sz="3675" spc="-292" i="1">
                <a:latin typeface="Cambria"/>
                <a:cs typeface="Cambria"/>
              </a:rPr>
              <a:t>!^••^</a:t>
            </a:r>
            <a:endParaRPr baseline="-9070" sz="3675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61097" y="6605010"/>
            <a:ext cx="132397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8205" indent="-840740">
              <a:lnSpc>
                <a:spcPct val="100000"/>
              </a:lnSpc>
              <a:spcBef>
                <a:spcPts val="100"/>
              </a:spcBef>
              <a:buChar char="•"/>
              <a:tabLst>
                <a:tab pos="878205" algn="l"/>
                <a:tab pos="878840" algn="l"/>
              </a:tabLst>
            </a:pPr>
            <a:r>
              <a:rPr dirty="0" baseline="10018" sz="4575" spc="-577">
                <a:latin typeface="Cambria"/>
                <a:cs typeface="Cambria"/>
              </a:rPr>
              <a:t>n</a:t>
            </a:r>
            <a:r>
              <a:rPr dirty="0" baseline="1821" sz="4575" spc="-577">
                <a:latin typeface="Cambria"/>
                <a:cs typeface="Cambria"/>
              </a:rPr>
              <a:t>o›</a:t>
            </a:r>
            <a:endParaRPr baseline="1821" sz="4575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44230" y="6535204"/>
            <a:ext cx="422909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570" i="1">
                <a:latin typeface="Cambria"/>
                <a:cs typeface="Cambria"/>
              </a:rPr>
              <a:t>app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40146" y="10528577"/>
            <a:ext cx="3899535" cy="1129030"/>
          </a:xfrm>
          <a:prstGeom prst="rect">
            <a:avLst/>
          </a:prstGeom>
        </p:spPr>
        <p:txBody>
          <a:bodyPr wrap="square" lIns="0" tIns="19431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530"/>
              </a:spcBef>
              <a:tabLst>
                <a:tab pos="431165" algn="l"/>
                <a:tab pos="1814195" algn="l"/>
                <a:tab pos="2212340" algn="l"/>
              </a:tabLst>
            </a:pPr>
            <a:r>
              <a:rPr dirty="0" sz="2450" spc="10">
                <a:latin typeface="Cambria"/>
                <a:cs typeface="Cambria"/>
              </a:rPr>
              <a:t>1-	</a:t>
            </a:r>
            <a:r>
              <a:rPr dirty="0" baseline="-2267" sz="3675" spc="-44">
                <a:latin typeface="Cambria"/>
                <a:cs typeface="Cambria"/>
              </a:rPr>
              <a:t>A</a:t>
            </a:r>
            <a:r>
              <a:rPr dirty="0" sz="2450" spc="-30">
                <a:latin typeface="Cambria"/>
                <a:cs typeface="Cambria"/>
              </a:rPr>
              <a:t>ddition	</a:t>
            </a:r>
            <a:r>
              <a:rPr dirty="0" sz="2450" spc="-100">
                <a:latin typeface="Cambria"/>
                <a:cs typeface="Cambria"/>
              </a:rPr>
              <a:t>&amp;	</a:t>
            </a:r>
            <a:r>
              <a:rPr dirty="0" sz="2450" spc="-35">
                <a:latin typeface="Cambria"/>
                <a:cs typeface="Cambria"/>
              </a:rPr>
              <a:t>subtraction</a:t>
            </a:r>
            <a:r>
              <a:rPr dirty="0" sz="2450" spc="229">
                <a:latin typeface="Cambria"/>
                <a:cs typeface="Cambria"/>
              </a:rPr>
              <a:t> </a:t>
            </a:r>
            <a:r>
              <a:rPr dirty="0" sz="2450" spc="-20">
                <a:latin typeface="Cambria"/>
                <a:cs typeface="Cambria"/>
              </a:rPr>
              <a:t>: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635000" algn="l"/>
                <a:tab pos="1238250" algn="l"/>
                <a:tab pos="1730375" algn="l"/>
              </a:tabLst>
            </a:pPr>
            <a:r>
              <a:rPr dirty="0" sz="2450" spc="40">
                <a:latin typeface="Times New Roman"/>
                <a:cs typeface="Times New Roman"/>
              </a:rPr>
              <a:t>cal	</a:t>
            </a:r>
            <a:r>
              <a:rPr dirty="0" sz="2450">
                <a:latin typeface="Times New Roman"/>
                <a:cs typeface="Times New Roman"/>
              </a:rPr>
              <a:t>Let	</a:t>
            </a:r>
            <a:r>
              <a:rPr dirty="0" sz="2450" spc="-120" i="1">
                <a:latin typeface="Times New Roman"/>
                <a:cs typeface="Times New Roman"/>
              </a:rPr>
              <a:t>[A	</a:t>
            </a:r>
            <a:r>
              <a:rPr dirty="0" sz="2450" spc="-80" i="1">
                <a:latin typeface="Times New Roman"/>
                <a:cs typeface="Times New Roman"/>
              </a:rPr>
              <a:t>-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01912" y="11075496"/>
            <a:ext cx="1377315" cy="772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8575">
              <a:lnSpc>
                <a:spcPts val="2925"/>
              </a:lnSpc>
              <a:spcBef>
                <a:spcPts val="130"/>
              </a:spcBef>
              <a:tabLst>
                <a:tab pos="502284" algn="l"/>
                <a:tab pos="995044" algn="l"/>
              </a:tabLst>
            </a:pPr>
            <a:r>
              <a:rPr dirty="0" sz="2450" spc="-85">
                <a:latin typeface="Times New Roman"/>
                <a:cs typeface="Times New Roman"/>
              </a:rPr>
              <a:t>2</a:t>
            </a:r>
            <a:r>
              <a:rPr dirty="0" sz="2450" spc="-85">
                <a:latin typeface="Times New Roman"/>
                <a:cs typeface="Times New Roman"/>
              </a:rPr>
              <a:t>	</a:t>
            </a:r>
            <a:r>
              <a:rPr dirty="0" sz="2450" spc="40">
                <a:latin typeface="Times New Roman"/>
                <a:cs typeface="Times New Roman"/>
              </a:rPr>
              <a:t>0</a:t>
            </a:r>
            <a:r>
              <a:rPr dirty="0" sz="2450" spc="40">
                <a:latin typeface="Times New Roman"/>
                <a:cs typeface="Times New Roman"/>
              </a:rPr>
              <a:t>	</a:t>
            </a:r>
            <a:r>
              <a:rPr dirty="0" sz="2450" spc="-390">
                <a:latin typeface="Times New Roman"/>
                <a:cs typeface="Times New Roman"/>
              </a:rPr>
              <a:t>—1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925"/>
              </a:lnSpc>
              <a:tabLst>
                <a:tab pos="486409" algn="l"/>
                <a:tab pos="1080135" algn="l"/>
              </a:tabLst>
            </a:pPr>
            <a:r>
              <a:rPr dirty="0" sz="2450" spc="-70">
                <a:latin typeface="Cambria"/>
                <a:cs typeface="Cambria"/>
              </a:rPr>
              <a:t>7	</a:t>
            </a:r>
            <a:r>
              <a:rPr dirty="0" sz="2450" spc="-40">
                <a:latin typeface="Cambria"/>
                <a:cs typeface="Cambria"/>
              </a:rPr>
              <a:t>1	</a:t>
            </a:r>
            <a:r>
              <a:rPr dirty="0" sz="2450" spc="-25">
                <a:latin typeface="Cambria"/>
                <a:cs typeface="Cambria"/>
              </a:rPr>
              <a:t>4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4304" y="13738508"/>
            <a:ext cx="4119879" cy="126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95"/>
              </a:spcBef>
              <a:tabLst>
                <a:tab pos="1278890" algn="l"/>
                <a:tab pos="1922145" algn="l"/>
                <a:tab pos="2705735" algn="l"/>
                <a:tab pos="3466465" algn="l"/>
              </a:tabLst>
            </a:pPr>
            <a:r>
              <a:rPr dirty="0" sz="2600" spc="-70" i="1">
                <a:latin typeface="Times New Roman"/>
                <a:cs typeface="Times New Roman"/>
              </a:rPr>
              <a:t>Note</a:t>
            </a:r>
            <a:r>
              <a:rPr dirty="0" sz="2600" spc="-114" i="1">
                <a:latin typeface="Times New Roman"/>
                <a:cs typeface="Times New Roman"/>
              </a:rPr>
              <a:t> </a:t>
            </a:r>
            <a:r>
              <a:rPr dirty="0" sz="2600" spc="-45" i="1">
                <a:latin typeface="Times New Roman"/>
                <a:cs typeface="Times New Roman"/>
              </a:rPr>
              <a:t>:	</a:t>
            </a:r>
            <a:r>
              <a:rPr dirty="0" sz="2600" spc="-185">
                <a:latin typeface="Times New Roman"/>
                <a:cs typeface="Times New Roman"/>
              </a:rPr>
              <a:t>JA]	</a:t>
            </a:r>
            <a:r>
              <a:rPr dirty="0" sz="2600" spc="-20">
                <a:latin typeface="Times New Roman"/>
                <a:cs typeface="Times New Roman"/>
              </a:rPr>
              <a:t>and	</a:t>
            </a:r>
            <a:r>
              <a:rPr dirty="0" sz="2600" spc="-200">
                <a:latin typeface="Times New Roman"/>
                <a:cs typeface="Times New Roman"/>
              </a:rPr>
              <a:t>{B	</a:t>
            </a:r>
            <a:r>
              <a:rPr dirty="0" sz="2600" spc="-75">
                <a:latin typeface="Times New Roman"/>
                <a:cs typeface="Times New Roman"/>
              </a:rPr>
              <a:t>must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-90">
                <a:latin typeface="Times New Roman"/>
                <a:cs typeface="Times New Roman"/>
              </a:rPr>
              <a:t>2- </a:t>
            </a:r>
            <a:r>
              <a:rPr dirty="0" sz="2600" spc="-30">
                <a:latin typeface="Times New Roman"/>
                <a:cs typeface="Times New Roman"/>
              </a:rPr>
              <a:t>Multiplication  </a:t>
            </a:r>
            <a:r>
              <a:rPr dirty="0" sz="2600" spc="-110">
                <a:latin typeface="Times New Roman"/>
                <a:cs typeface="Times New Roman"/>
              </a:rPr>
              <a:t>by </a:t>
            </a:r>
            <a:r>
              <a:rPr dirty="0" sz="2600" spc="-155">
                <a:latin typeface="Times New Roman"/>
                <a:cs typeface="Times New Roman"/>
              </a:rPr>
              <a:t>a</a:t>
            </a:r>
            <a:r>
              <a:rPr dirty="0" sz="2600" spc="90">
                <a:latin typeface="Times New Roman"/>
                <a:cs typeface="Times New Roman"/>
              </a:rPr>
              <a:t> </a:t>
            </a:r>
            <a:r>
              <a:rPr dirty="0" sz="2600" spc="-20">
                <a:latin typeface="Times New Roman"/>
                <a:cs typeface="Times New Roman"/>
              </a:rPr>
              <a:t>constant.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9189" y="16690162"/>
            <a:ext cx="104394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45">
                <a:latin typeface="Cambria"/>
                <a:cs typeface="Cambria"/>
              </a:rPr>
              <a:t>2 </a:t>
            </a:r>
            <a:r>
              <a:rPr dirty="0" sz="2550" spc="-195" i="1">
                <a:latin typeface="Cambria"/>
                <a:cs typeface="Cambria"/>
              </a:rPr>
              <a:t>A</a:t>
            </a:r>
            <a:r>
              <a:rPr dirty="0" sz="2550" spc="-150" i="1">
                <a:latin typeface="Cambria"/>
                <a:cs typeface="Cambria"/>
              </a:rPr>
              <a:t> </a:t>
            </a:r>
            <a:r>
              <a:rPr dirty="0" sz="2550" spc="-915" i="1">
                <a:latin typeface="Cambria"/>
                <a:cs typeface="Cambria"/>
              </a:rPr>
              <a:t>—</a:t>
            </a:r>
            <a:r>
              <a:rPr dirty="0" sz="2550" spc="229" i="1">
                <a:latin typeface="Cambria"/>
                <a:cs typeface="Cambria"/>
              </a:rPr>
              <a:t> </a:t>
            </a:r>
            <a:r>
              <a:rPr dirty="0" sz="2550" spc="-70"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08897" y="15563574"/>
            <a:ext cx="2683510" cy="427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43255" algn="l"/>
                <a:tab pos="1645285" algn="l"/>
                <a:tab pos="2239010" algn="l"/>
              </a:tabLst>
            </a:pPr>
            <a:r>
              <a:rPr dirty="0" sz="2600" spc="-245">
                <a:latin typeface="Cambria"/>
                <a:cs typeface="Cambria"/>
              </a:rPr>
              <a:t>ex/	</a:t>
            </a:r>
            <a:r>
              <a:rPr dirty="0" sz="2600" spc="-15">
                <a:latin typeface="Cambria"/>
                <a:cs typeface="Cambria"/>
              </a:rPr>
              <a:t>Let	</a:t>
            </a:r>
            <a:r>
              <a:rPr dirty="0" sz="2600" spc="-140" i="1">
                <a:latin typeface="Cambria"/>
                <a:cs typeface="Cambria"/>
              </a:rPr>
              <a:t>A</a:t>
            </a:r>
            <a:r>
              <a:rPr dirty="0" sz="2600" spc="160" i="1">
                <a:latin typeface="Cambria"/>
                <a:cs typeface="Cambria"/>
              </a:rPr>
              <a:t> </a:t>
            </a:r>
            <a:r>
              <a:rPr dirty="0" sz="2600" spc="-1839" i="1">
                <a:latin typeface="Cambria"/>
                <a:cs typeface="Cambria"/>
              </a:rPr>
              <a:t>——	</a:t>
            </a:r>
            <a:r>
              <a:rPr dirty="0" sz="2600" spc="-105" i="1">
                <a:latin typeface="Cambria"/>
                <a:cs typeface="Cambria"/>
              </a:rPr>
              <a:t>(</a:t>
            </a:r>
            <a:r>
              <a:rPr dirty="0" sz="2600" spc="135" i="1">
                <a:latin typeface="Cambria"/>
                <a:cs typeface="Cambria"/>
              </a:rPr>
              <a:t> </a:t>
            </a:r>
            <a:r>
              <a:rPr dirty="0" baseline="29914" sz="3900" spc="22">
                <a:latin typeface="Cambria"/>
                <a:cs typeface="Cambria"/>
              </a:rPr>
              <a:t>2</a:t>
            </a:r>
            <a:endParaRPr baseline="29914" sz="39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84008" y="16505814"/>
            <a:ext cx="909319" cy="810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ts val="3090"/>
              </a:lnSpc>
              <a:spcBef>
                <a:spcPts val="95"/>
              </a:spcBef>
              <a:tabLst>
                <a:tab pos="505459" algn="l"/>
              </a:tabLst>
            </a:pPr>
            <a:r>
              <a:rPr dirty="0" sz="2600" spc="-160">
                <a:latin typeface="Times New Roman"/>
                <a:cs typeface="Times New Roman"/>
              </a:rPr>
              <a:t>2</a:t>
            </a:r>
            <a:r>
              <a:rPr dirty="0" sz="2600" spc="-160">
                <a:latin typeface="Times New Roman"/>
                <a:cs typeface="Times New Roman"/>
              </a:rPr>
              <a:t>	</a:t>
            </a:r>
            <a:r>
              <a:rPr dirty="0" sz="2600" spc="-415">
                <a:latin typeface="Times New Roman"/>
                <a:cs typeface="Times New Roman"/>
              </a:rPr>
              <a:t>—1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090"/>
              </a:lnSpc>
              <a:tabLst>
                <a:tab pos="596900" algn="l"/>
              </a:tabLst>
            </a:pPr>
            <a:r>
              <a:rPr dirty="0" sz="2600" spc="-135">
                <a:solidFill>
                  <a:srgbClr val="050505"/>
                </a:solidFill>
                <a:latin typeface="Times New Roman"/>
                <a:cs typeface="Times New Roman"/>
              </a:rPr>
              <a:t>0	</a:t>
            </a:r>
            <a:r>
              <a:rPr dirty="0" sz="2600" spc="100">
                <a:latin typeface="Times New Roman"/>
                <a:cs typeface="Times New Roman"/>
              </a:rPr>
              <a:t>5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29652" y="12546822"/>
            <a:ext cx="676910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090"/>
              </a:lnSpc>
              <a:spcBef>
                <a:spcPts val="95"/>
              </a:spcBef>
            </a:pPr>
            <a:r>
              <a:rPr dirty="0" sz="2600" spc="-85">
                <a:latin typeface="Courier New"/>
                <a:cs typeface="Courier New"/>
              </a:rPr>
              <a:t>5</a:t>
            </a:r>
            <a:r>
              <a:rPr dirty="0" sz="2600" spc="509">
                <a:latin typeface="Courier New"/>
                <a:cs typeface="Courier New"/>
              </a:rPr>
              <a:t> </a:t>
            </a:r>
            <a:r>
              <a:rPr dirty="0" sz="2600" spc="-85"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  <a:p>
            <a:pPr marL="21590">
              <a:lnSpc>
                <a:spcPts val="2910"/>
              </a:lnSpc>
              <a:tabLst>
                <a:tab pos="482600" algn="l"/>
              </a:tabLst>
            </a:pPr>
            <a:r>
              <a:rPr dirty="0" sz="2450" spc="35">
                <a:latin typeface="Cambria"/>
                <a:cs typeface="Cambria"/>
              </a:rPr>
              <a:t>7</a:t>
            </a:r>
            <a:r>
              <a:rPr dirty="0" sz="2450" spc="35">
                <a:latin typeface="Cambria"/>
                <a:cs typeface="Cambria"/>
              </a:rPr>
              <a:t>	</a:t>
            </a:r>
            <a:r>
              <a:rPr dirty="0" sz="2450" spc="35">
                <a:latin typeface="Cambria"/>
                <a:cs typeface="Cambria"/>
              </a:rPr>
              <a:t>0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44420" y="15384071"/>
            <a:ext cx="1613535" cy="7931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96570">
              <a:lnSpc>
                <a:spcPts val="3065"/>
              </a:lnSpc>
              <a:spcBef>
                <a:spcPts val="130"/>
              </a:spcBef>
            </a:pPr>
            <a:r>
              <a:rPr dirty="0" sz="2600" spc="-490">
                <a:latin typeface="Cambria"/>
                <a:cs typeface="Cambria"/>
              </a:rPr>
              <a:t>—1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2945"/>
              </a:lnSpc>
              <a:tabLst>
                <a:tab pos="597535" algn="l"/>
                <a:tab pos="1428115" algn="l"/>
              </a:tabLst>
            </a:pPr>
            <a:r>
              <a:rPr dirty="0" sz="2500" spc="10">
                <a:latin typeface="Cambria"/>
                <a:cs typeface="Cambria"/>
              </a:rPr>
              <a:t>0</a:t>
            </a:r>
            <a:r>
              <a:rPr dirty="0" sz="2500" spc="10">
                <a:latin typeface="Cambria"/>
                <a:cs typeface="Cambria"/>
              </a:rPr>
              <a:t>	</a:t>
            </a:r>
            <a:r>
              <a:rPr dirty="0" sz="2500" spc="90">
                <a:latin typeface="Cambria"/>
                <a:cs typeface="Cambria"/>
              </a:rPr>
              <a:t>5</a:t>
            </a:r>
            <a:r>
              <a:rPr dirty="0" sz="2500" spc="90">
                <a:latin typeface="Cambria"/>
                <a:cs typeface="Cambria"/>
              </a:rPr>
              <a:t>	</a:t>
            </a:r>
            <a:r>
              <a:rPr dirty="0" sz="2500" spc="-35">
                <a:latin typeface="Cambria"/>
                <a:cs typeface="Cambria"/>
              </a:rPr>
              <a:t>2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8362" y="15524515"/>
            <a:ext cx="461009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6545" algn="l"/>
              </a:tabLst>
            </a:pPr>
            <a:r>
              <a:rPr dirty="0" sz="2850" spc="20">
                <a:latin typeface="Cambria"/>
                <a:cs typeface="Cambria"/>
              </a:rPr>
              <a:t>’</a:t>
            </a:r>
            <a:r>
              <a:rPr dirty="0" sz="2850" spc="20">
                <a:latin typeface="Cambria"/>
                <a:cs typeface="Cambria"/>
              </a:rPr>
              <a:t>	</a:t>
            </a:r>
            <a:r>
              <a:rPr dirty="0" sz="2850" spc="100">
                <a:latin typeface="Cambria"/>
                <a:cs typeface="Cambria"/>
              </a:rPr>
              <a:t>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44723" y="15544460"/>
            <a:ext cx="125857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90905" algn="l"/>
              </a:tabLst>
            </a:pPr>
            <a:r>
              <a:rPr dirty="0" sz="2850" spc="-229">
                <a:latin typeface="Cambria"/>
                <a:cs typeface="Cambria"/>
              </a:rPr>
              <a:t>fin</a:t>
            </a:r>
            <a:r>
              <a:rPr dirty="0" sz="2850" spc="-330">
                <a:latin typeface="Cambria"/>
                <a:cs typeface="Cambria"/>
              </a:rPr>
              <a:t>d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155">
                <a:latin typeface="Cambria"/>
                <a:cs typeface="Cambria"/>
              </a:rPr>
              <a:t>2fi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95529" y="11813306"/>
            <a:ext cx="1573530" cy="774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890"/>
              </a:lnSpc>
              <a:spcBef>
                <a:spcPts val="90"/>
              </a:spcBef>
              <a:tabLst>
                <a:tab pos="695325" algn="l"/>
                <a:tab pos="1179195" algn="l"/>
              </a:tabLst>
            </a:pPr>
            <a:r>
              <a:rPr dirty="0" sz="2450" spc="-500">
                <a:latin typeface="Cambria"/>
                <a:cs typeface="Cambria"/>
              </a:rPr>
              <a:t>—1</a:t>
            </a:r>
            <a:r>
              <a:rPr dirty="0" sz="2450" spc="-500">
                <a:latin typeface="Cambria"/>
                <a:cs typeface="Cambria"/>
              </a:rPr>
              <a:t>	</a:t>
            </a:r>
            <a:r>
              <a:rPr dirty="0" sz="2450" spc="60" i="1">
                <a:latin typeface="Cambria"/>
                <a:cs typeface="Cambria"/>
              </a:rPr>
              <a:t>0</a:t>
            </a:r>
            <a:r>
              <a:rPr dirty="0" sz="2450" spc="60" i="1">
                <a:latin typeface="Cambria"/>
                <a:cs typeface="Cambria"/>
              </a:rPr>
              <a:t>	</a:t>
            </a:r>
            <a:r>
              <a:rPr dirty="0" sz="2450" spc="-405">
                <a:latin typeface="Cambria"/>
                <a:cs typeface="Cambria"/>
              </a:rPr>
              <a:t>—2</a:t>
            </a:r>
            <a:endParaRPr sz="2450">
              <a:latin typeface="Cambria"/>
              <a:cs typeface="Cambria"/>
            </a:endParaRPr>
          </a:p>
          <a:p>
            <a:pPr marL="113664">
              <a:lnSpc>
                <a:spcPts val="3010"/>
              </a:lnSpc>
              <a:tabLst>
                <a:tab pos="697230" algn="l"/>
              </a:tabLst>
            </a:pPr>
            <a:r>
              <a:rPr dirty="0" sz="2550" spc="-90">
                <a:latin typeface="Times New Roman"/>
                <a:cs typeface="Times New Roman"/>
              </a:rPr>
              <a:t>7	</a:t>
            </a:r>
            <a:r>
              <a:rPr dirty="0" sz="2550" spc="-140">
                <a:latin typeface="Times New Roman"/>
                <a:cs typeface="Times New Roman"/>
              </a:rPr>
              <a:t>2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90210" y="13062472"/>
            <a:ext cx="3000375" cy="1097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95"/>
              </a:spcBef>
              <a:tabLst>
                <a:tab pos="852805" algn="l"/>
              </a:tabLst>
            </a:pPr>
            <a:r>
              <a:rPr dirty="0" sz="1800">
                <a:latin typeface="Cambria"/>
                <a:cs typeface="Cambria"/>
              </a:rPr>
              <a:t>0'2	</a:t>
            </a:r>
            <a:r>
              <a:rPr dirty="0" sz="1800" spc="65"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8309" algn="l"/>
                <a:tab pos="2084070" algn="l"/>
              </a:tabLst>
            </a:pPr>
            <a:r>
              <a:rPr dirty="0" sz="2600" spc="-125">
                <a:latin typeface="Times New Roman"/>
                <a:cs typeface="Times New Roman"/>
              </a:rPr>
              <a:t>be	of</a:t>
            </a:r>
            <a:r>
              <a:rPr dirty="0" sz="2600" spc="85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the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 spc="-20">
                <a:latin typeface="Times New Roman"/>
                <a:cs typeface="Times New Roman"/>
              </a:rPr>
              <a:t>same	</a:t>
            </a:r>
            <a:r>
              <a:rPr dirty="0" sz="2600" spc="60">
                <a:latin typeface="Times New Roman"/>
                <a:cs typeface="Times New Roman"/>
              </a:rPr>
              <a:t>order</a:t>
            </a:r>
            <a:r>
              <a:rPr dirty="0" sz="2600" spc="-105">
                <a:latin typeface="Times New Roman"/>
                <a:cs typeface="Times New Roman"/>
              </a:rPr>
              <a:t> </a:t>
            </a:r>
            <a:r>
              <a:rPr dirty="0" sz="2600" spc="35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26967" y="16505814"/>
            <a:ext cx="891540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8950" algn="l"/>
              </a:tabLst>
            </a:pPr>
            <a:r>
              <a:rPr dirty="0" sz="2600" spc="-105">
                <a:latin typeface="Cambria"/>
                <a:cs typeface="Cambria"/>
              </a:rPr>
              <a:t>4</a:t>
            </a:r>
            <a:r>
              <a:rPr dirty="0" sz="2600" spc="-105">
                <a:latin typeface="Cambria"/>
                <a:cs typeface="Cambria"/>
              </a:rPr>
              <a:t>	</a:t>
            </a:r>
            <a:r>
              <a:rPr dirty="0" sz="2600" spc="-490">
                <a:latin typeface="Cambria"/>
                <a:cs typeface="Cambria"/>
              </a:rPr>
              <a:t>—2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8060" y="16744317"/>
            <a:ext cx="2016125" cy="5956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5515" algn="l"/>
                <a:tab pos="1673225" algn="l"/>
              </a:tabLst>
            </a:pPr>
            <a:r>
              <a:rPr dirty="0" baseline="1068" sz="3900" spc="-457">
                <a:latin typeface="Cambria"/>
                <a:cs typeface="Cambria"/>
              </a:rPr>
              <a:t>—2)</a:t>
            </a:r>
            <a:r>
              <a:rPr dirty="0" baseline="1068" sz="3900" spc="-457">
                <a:latin typeface="Cambria"/>
                <a:cs typeface="Cambria"/>
              </a:rPr>
              <a:t>	</a:t>
            </a:r>
            <a:r>
              <a:rPr dirty="0" baseline="1068" sz="3900" spc="-277">
                <a:latin typeface="Cambria"/>
                <a:cs typeface="Cambria"/>
              </a:rPr>
              <a:t>(</a:t>
            </a:r>
            <a:r>
              <a:rPr dirty="0" baseline="1068" sz="3900" spc="-277">
                <a:latin typeface="Cambria"/>
                <a:cs typeface="Cambria"/>
              </a:rPr>
              <a:t> </a:t>
            </a:r>
            <a:r>
              <a:rPr dirty="0" baseline="1068" sz="3900" spc="-412">
                <a:latin typeface="Cambria"/>
                <a:cs typeface="Cambria"/>
              </a:rPr>
              <a:t> </a:t>
            </a:r>
            <a:r>
              <a:rPr dirty="0" sz="3750" spc="-665">
                <a:latin typeface="Cambria"/>
                <a:cs typeface="Cambria"/>
              </a:rPr>
              <a:t>o</a:t>
            </a:r>
            <a:r>
              <a:rPr dirty="0" sz="3750">
                <a:latin typeface="Cambria"/>
                <a:cs typeface="Cambria"/>
              </a:rPr>
              <a:t>	</a:t>
            </a:r>
            <a:r>
              <a:rPr dirty="0" sz="3750" spc="-225">
                <a:latin typeface="Cambria"/>
                <a:cs typeface="Cambria"/>
              </a:rPr>
              <a:t>io</a:t>
            </a:r>
            <a:endParaRPr sz="37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8955" y="17927417"/>
            <a:ext cx="58039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80">
                <a:latin typeface="Times New Roman"/>
                <a:cs typeface="Times New Roman"/>
              </a:rPr>
              <a:t>103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46250" y="12222584"/>
            <a:ext cx="885825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8714" sz="3825" spc="22">
                <a:latin typeface="Times New Roman"/>
                <a:cs typeface="Times New Roman"/>
              </a:rPr>
              <a:t>6</a:t>
            </a:r>
            <a:r>
              <a:rPr dirty="0" baseline="8714" sz="3825" spc="247">
                <a:latin typeface="Times New Roman"/>
                <a:cs typeface="Times New Roman"/>
              </a:rPr>
              <a:t> </a:t>
            </a:r>
            <a:r>
              <a:rPr dirty="0" sz="1700" spc="275">
                <a:latin typeface="Cambria"/>
                <a:cs typeface="Cambria"/>
              </a:rPr>
              <a:t>’2x3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26808" y="16496396"/>
            <a:ext cx="45656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265">
                <a:latin typeface="Cambria"/>
                <a:cs typeface="Cambria"/>
              </a:rPr>
              <a:t>84</a:t>
            </a:r>
            <a:r>
              <a:rPr dirty="0" sz="2750" spc="-180">
                <a:latin typeface="Cambria"/>
                <a:cs typeface="Cambria"/>
              </a:rPr>
              <a:t>)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79565" y="11051258"/>
            <a:ext cx="1602105" cy="7918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125"/>
              </a:lnSpc>
              <a:spcBef>
                <a:spcPts val="120"/>
              </a:spcBef>
              <a:tabLst>
                <a:tab pos="723900" algn="l"/>
                <a:tab pos="1209040" algn="l"/>
              </a:tabLst>
            </a:pPr>
            <a:r>
              <a:rPr dirty="0" sz="2650" spc="-525">
                <a:latin typeface="Cambria"/>
                <a:cs typeface="Cambria"/>
              </a:rPr>
              <a:t>—3</a:t>
            </a:r>
            <a:r>
              <a:rPr dirty="0" sz="2650" spc="-525">
                <a:latin typeface="Cambria"/>
                <a:cs typeface="Cambria"/>
              </a:rPr>
              <a:t>	</a:t>
            </a:r>
            <a:r>
              <a:rPr dirty="0" sz="2650" spc="-80">
                <a:latin typeface="Cambria"/>
                <a:cs typeface="Cambria"/>
              </a:rPr>
              <a:t>0</a:t>
            </a:r>
            <a:r>
              <a:rPr dirty="0" sz="2650" spc="-80">
                <a:latin typeface="Cambria"/>
                <a:cs typeface="Cambria"/>
              </a:rPr>
              <a:t>	</a:t>
            </a:r>
            <a:r>
              <a:rPr dirty="0" sz="2650" spc="-565">
                <a:latin typeface="Cambria"/>
                <a:cs typeface="Cambria"/>
              </a:rPr>
              <a:t>—1</a:t>
            </a:r>
            <a:endParaRPr sz="2650">
              <a:latin typeface="Cambria"/>
              <a:cs typeface="Cambria"/>
            </a:endParaRPr>
          </a:p>
          <a:p>
            <a:pPr marL="116839">
              <a:lnSpc>
                <a:spcPts val="2885"/>
              </a:lnSpc>
              <a:tabLst>
                <a:tab pos="727710" algn="l"/>
                <a:tab pos="1323975" algn="l"/>
              </a:tabLst>
            </a:pPr>
            <a:r>
              <a:rPr dirty="0" sz="2450" spc="140">
                <a:latin typeface="Cambria"/>
                <a:cs typeface="Cambria"/>
              </a:rPr>
              <a:t>0	</a:t>
            </a:r>
            <a:r>
              <a:rPr dirty="0" sz="2450" spc="-40">
                <a:latin typeface="Cambria"/>
                <a:cs typeface="Cambria"/>
              </a:rPr>
              <a:t>1	</a:t>
            </a:r>
            <a:r>
              <a:rPr dirty="0" sz="2450" spc="-15">
                <a:latin typeface="Cambria"/>
                <a:cs typeface="Cambria"/>
              </a:rPr>
              <a:t>2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885998" y="11591284"/>
            <a:ext cx="36512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5">
                <a:latin typeface="Cambria"/>
                <a:cs typeface="Cambria"/>
              </a:rPr>
              <a:t>2x3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8119" y="8848"/>
            <a:ext cx="1406933" cy="17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41578" cy="26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014" y="1008744"/>
            <a:ext cx="12565062" cy="18192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831250"/>
            <a:ext cx="70789" cy="7556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40741" y="15968837"/>
            <a:ext cx="0" cy="2976245"/>
          </a:xfrm>
          <a:custGeom>
            <a:avLst/>
            <a:gdLst/>
            <a:ahLst/>
            <a:cxnLst/>
            <a:rect l="l" t="t" r="r" b="b"/>
            <a:pathLst>
              <a:path w="0" h="2976244">
                <a:moveTo>
                  <a:pt x="0" y="2976091"/>
                </a:moveTo>
                <a:lnTo>
                  <a:pt x="0" y="0"/>
                </a:lnTo>
              </a:path>
            </a:pathLst>
          </a:custGeom>
          <a:ln w="3175">
            <a:solidFill>
              <a:srgbClr val="8064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5856" y="11476680"/>
            <a:ext cx="902560" cy="64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29231" y="6609930"/>
            <a:ext cx="415885" cy="1946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37874" y="3347814"/>
            <a:ext cx="1099185" cy="22294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20"/>
              </a:spcBef>
            </a:pPr>
            <a:r>
              <a:rPr dirty="0" sz="2400" spc="40">
                <a:latin typeface="Calibri"/>
                <a:cs typeface="Calibri"/>
              </a:rPr>
              <a:t>£ct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dirty="0" sz="2450" spc="75">
                <a:latin typeface="Calibri"/>
                <a:cs typeface="Calibri"/>
              </a:rPr>
              <a:t>Then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  <a:tabLst>
                <a:tab pos="693420" algn="l"/>
              </a:tabLst>
            </a:pPr>
            <a:r>
              <a:rPr dirty="0" sz="2550" spc="-190" i="1">
                <a:latin typeface="Cambria"/>
                <a:cs typeface="Cambria"/>
              </a:rPr>
              <a:t>E</a:t>
            </a:r>
            <a:r>
              <a:rPr dirty="0" sz="2550" spc="-145" i="1">
                <a:latin typeface="Cambria"/>
                <a:cs typeface="Cambria"/>
              </a:rPr>
              <a:t>x</a:t>
            </a:r>
            <a:r>
              <a:rPr dirty="0" sz="2550" spc="175" i="1">
                <a:latin typeface="Cambria"/>
                <a:cs typeface="Cambria"/>
              </a:rPr>
              <a:t> </a:t>
            </a:r>
            <a:r>
              <a:rPr dirty="0" sz="2550" spc="-80" i="1">
                <a:solidFill>
                  <a:srgbClr val="0A0A0A"/>
                </a:solidFill>
                <a:latin typeface="Cambria"/>
                <a:cs typeface="Cambria"/>
              </a:rPr>
              <a:t>/</a:t>
            </a:r>
            <a:r>
              <a:rPr dirty="0" sz="2550" i="1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550" spc="-105" i="1">
                <a:latin typeface="Cambria"/>
                <a:cs typeface="Cambria"/>
              </a:rPr>
              <a:t>Let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7445" y="8633400"/>
            <a:ext cx="153035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8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133" y="8695340"/>
            <a:ext cx="681355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204">
                <a:latin typeface="Courier New"/>
                <a:cs typeface="Courier New"/>
              </a:rPr>
              <a:t>'2x2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4742" y="9384551"/>
            <a:ext cx="1863725" cy="1229360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14"/>
              </a:spcBef>
              <a:tabLst>
                <a:tab pos="1323340" algn="l"/>
              </a:tabLst>
            </a:pPr>
            <a:r>
              <a:rPr dirty="0" sz="2600" spc="-10" i="1">
                <a:latin typeface="Calibri"/>
                <a:cs typeface="Calibri"/>
              </a:rPr>
              <a:t>Ex</a:t>
            </a:r>
            <a:r>
              <a:rPr dirty="0" sz="2600" spc="40" i="1">
                <a:latin typeface="Calibri"/>
                <a:cs typeface="Calibri"/>
              </a:rPr>
              <a:t> </a:t>
            </a:r>
            <a:r>
              <a:rPr dirty="0" sz="2600" spc="105" i="1">
                <a:latin typeface="Calibri"/>
                <a:cs typeface="Calibri"/>
              </a:rPr>
              <a:t>/</a:t>
            </a:r>
            <a:r>
              <a:rPr dirty="0" sz="2600" spc="2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Let	</a:t>
            </a:r>
            <a:r>
              <a:rPr dirty="0" sz="2600" spc="5" i="1">
                <a:latin typeface="Calibri"/>
                <a:cs typeface="Calibri"/>
              </a:rPr>
              <a:t>A</a:t>
            </a:r>
            <a:r>
              <a:rPr dirty="0" sz="2600" spc="120" i="1">
                <a:latin typeface="Calibri"/>
                <a:cs typeface="Calibri"/>
              </a:rPr>
              <a:t> </a:t>
            </a:r>
            <a:r>
              <a:rPr dirty="0" sz="2600" spc="-1485" i="1">
                <a:latin typeface="Calibri"/>
                <a:cs typeface="Calibri"/>
              </a:rPr>
              <a:t>——</a:t>
            </a:r>
            <a:endParaRPr sz="2600">
              <a:latin typeface="Calibri"/>
              <a:cs typeface="Calibri"/>
            </a:endParaRPr>
          </a:p>
          <a:p>
            <a:pPr algn="ctr" marL="74295">
              <a:lnSpc>
                <a:spcPct val="100000"/>
              </a:lnSpc>
              <a:spcBef>
                <a:spcPts val="1614"/>
              </a:spcBef>
              <a:tabLst>
                <a:tab pos="917575" algn="l"/>
              </a:tabLst>
            </a:pPr>
            <a:r>
              <a:rPr dirty="0" sz="2600" spc="-25" i="1">
                <a:latin typeface="Cambria"/>
                <a:cs typeface="Cambria"/>
              </a:rPr>
              <a:t>Then	</a:t>
            </a:r>
            <a:r>
              <a:rPr dirty="0" sz="2600" spc="-45" i="1">
                <a:latin typeface="Cambria"/>
                <a:cs typeface="Cambria"/>
              </a:rPr>
              <a:t>find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0071" y="14442529"/>
            <a:ext cx="190690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8185" algn="l"/>
                <a:tab pos="1377950" algn="l"/>
              </a:tabLst>
            </a:pPr>
            <a:r>
              <a:rPr dirty="0" sz="2700" spc="-55" i="1">
                <a:solidFill>
                  <a:srgbClr val="030303"/>
                </a:solidFill>
                <a:latin typeface="Cambria"/>
                <a:cs typeface="Cambria"/>
              </a:rPr>
              <a:t>Yx</a:t>
            </a:r>
            <a:r>
              <a:rPr dirty="0" sz="2700" spc="25" i="1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700" spc="-50" i="1">
                <a:latin typeface="Cambria"/>
                <a:cs typeface="Cambria"/>
              </a:rPr>
              <a:t>/	</a:t>
            </a:r>
            <a:r>
              <a:rPr dirty="0" sz="2700" spc="-145" i="1">
                <a:latin typeface="Cambria"/>
                <a:cs typeface="Cambria"/>
              </a:rPr>
              <a:t>Let	</a:t>
            </a:r>
            <a:r>
              <a:rPr dirty="0" sz="2700" spc="-75" i="1">
                <a:latin typeface="Cambria"/>
                <a:cs typeface="Cambria"/>
              </a:rPr>
              <a:t>A</a:t>
            </a:r>
            <a:r>
              <a:rPr dirty="0" sz="2700" spc="150" i="1">
                <a:latin typeface="Cambria"/>
                <a:cs typeface="Cambria"/>
              </a:rPr>
              <a:t> </a:t>
            </a:r>
            <a:r>
              <a:rPr dirty="0" sz="2700" spc="-925" i="1">
                <a:latin typeface="Cambria"/>
                <a:cs typeface="Cambria"/>
              </a:rPr>
              <a:t>—-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8432" y="9419945"/>
            <a:ext cx="2317115" cy="1193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1125">
              <a:lnSpc>
                <a:spcPct val="100000"/>
              </a:lnSpc>
              <a:spcBef>
                <a:spcPts val="110"/>
              </a:spcBef>
            </a:pPr>
            <a:r>
              <a:rPr dirty="0" sz="2600" spc="-440">
                <a:latin typeface="Cambria"/>
                <a:cs typeface="Cambria"/>
              </a:rPr>
              <a:t>—3</a:t>
            </a:r>
            <a:endParaRPr sz="2600">
              <a:latin typeface="Cambria"/>
              <a:cs typeface="Cambria"/>
            </a:endParaRPr>
          </a:p>
          <a:p>
            <a:pPr marL="217804">
              <a:lnSpc>
                <a:spcPts val="2860"/>
              </a:lnSpc>
              <a:spcBef>
                <a:spcPts val="165"/>
              </a:spcBef>
            </a:pPr>
            <a:r>
              <a:rPr dirty="0" sz="2450" spc="145">
                <a:latin typeface="Cambria"/>
                <a:cs typeface="Cambria"/>
              </a:rPr>
              <a:t>7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ts val="3040"/>
              </a:lnSpc>
              <a:tabLst>
                <a:tab pos="2163445" algn="l"/>
              </a:tabLst>
            </a:pPr>
            <a:r>
              <a:rPr dirty="0" sz="2600" spc="-150" i="1">
                <a:latin typeface="Cambria"/>
                <a:cs typeface="Cambria"/>
              </a:rPr>
              <a:t>2</a:t>
            </a:r>
            <a:r>
              <a:rPr dirty="0" sz="2600" spc="-150" i="1">
                <a:latin typeface="Cambria"/>
                <a:cs typeface="Cambria"/>
              </a:rPr>
              <a:t> </a:t>
            </a:r>
            <a:r>
              <a:rPr dirty="0" sz="2600" spc="-250" i="1">
                <a:latin typeface="Cambria"/>
                <a:cs typeface="Cambria"/>
              </a:rPr>
              <a:t> </a:t>
            </a:r>
            <a:r>
              <a:rPr dirty="0" sz="2600" spc="-165" i="1">
                <a:latin typeface="Cambria"/>
                <a:cs typeface="Cambria"/>
              </a:rPr>
              <a:t>A</a:t>
            </a:r>
            <a:r>
              <a:rPr dirty="0" sz="2600" spc="195" i="1">
                <a:latin typeface="Cambria"/>
                <a:cs typeface="Cambria"/>
              </a:rPr>
              <a:t> </a:t>
            </a:r>
            <a:r>
              <a:rPr dirty="0" sz="2600" spc="-850" i="1">
                <a:latin typeface="Cambria"/>
                <a:cs typeface="Cambria"/>
              </a:rPr>
              <a:t>—</a:t>
            </a:r>
            <a:r>
              <a:rPr dirty="0" sz="2600" spc="110" i="1">
                <a:latin typeface="Cambria"/>
                <a:cs typeface="Cambria"/>
              </a:rPr>
              <a:t> </a:t>
            </a:r>
            <a:r>
              <a:rPr dirty="0" sz="2600" spc="100">
                <a:latin typeface="Cambria"/>
                <a:cs typeface="Cambria"/>
              </a:rPr>
              <a:t>3</a:t>
            </a:r>
            <a:r>
              <a:rPr dirty="0" sz="2600" spc="120">
                <a:latin typeface="Cambria"/>
                <a:cs typeface="Cambria"/>
              </a:rPr>
              <a:t>A</a:t>
            </a:r>
            <a:r>
              <a:rPr dirty="0" sz="2600" spc="229">
                <a:latin typeface="Cambria"/>
                <a:cs typeface="Cambria"/>
              </a:rPr>
              <a:t> </a:t>
            </a:r>
            <a:r>
              <a:rPr dirty="0" sz="2600" spc="-70" i="1">
                <a:latin typeface="Cambria"/>
                <a:cs typeface="Cambria"/>
              </a:rPr>
              <a:t>-</a:t>
            </a:r>
            <a:r>
              <a:rPr dirty="0" sz="2600" spc="-70" i="1">
                <a:latin typeface="Cambria"/>
                <a:cs typeface="Cambria"/>
              </a:rPr>
              <a:t>t</a:t>
            </a:r>
            <a:r>
              <a:rPr dirty="0" sz="2600" spc="229" i="1">
                <a:latin typeface="Cambria"/>
                <a:cs typeface="Cambria"/>
              </a:rPr>
              <a:t> </a:t>
            </a:r>
            <a:r>
              <a:rPr dirty="0" sz="2600" spc="-114">
                <a:latin typeface="Cambria"/>
                <a:cs typeface="Cambria"/>
              </a:rPr>
              <a:t>4</a:t>
            </a:r>
            <a:r>
              <a:rPr dirty="0" sz="2600" spc="-105">
                <a:latin typeface="Cambria"/>
                <a:cs typeface="Cambria"/>
              </a:rPr>
              <a:t>£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5">
                <a:latin typeface="Cambria"/>
                <a:cs typeface="Cambria"/>
              </a:rPr>
              <a:t>?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5941" y="11348947"/>
            <a:ext cx="59499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285">
                <a:latin typeface="Cambria"/>
                <a:cs typeface="Cambria"/>
              </a:rPr>
              <a:t>/—6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4077" y="10795908"/>
            <a:ext cx="335915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444750" algn="l"/>
                <a:tab pos="2754630" algn="l"/>
              </a:tabLst>
            </a:pPr>
            <a:r>
              <a:rPr dirty="0" sz="2600" spc="-45">
                <a:latin typeface="Cambria"/>
                <a:cs typeface="Cambria"/>
              </a:rPr>
              <a:t>2A  </a:t>
            </a:r>
            <a:r>
              <a:rPr dirty="0" sz="2600" spc="-905">
                <a:latin typeface="Cambria"/>
                <a:cs typeface="Cambria"/>
              </a:rPr>
              <a:t>—</a:t>
            </a:r>
            <a:r>
              <a:rPr dirty="0" sz="2600" spc="95">
                <a:latin typeface="Cambria"/>
                <a:cs typeface="Cambria"/>
              </a:rPr>
              <a:t> </a:t>
            </a:r>
            <a:r>
              <a:rPr dirty="0" sz="2600" spc="65">
                <a:latin typeface="Cambria"/>
                <a:cs typeface="Cambria"/>
              </a:rPr>
              <a:t>3B </a:t>
            </a:r>
            <a:r>
              <a:rPr dirty="0" sz="2600" spc="60">
                <a:latin typeface="Cambria"/>
                <a:cs typeface="Cambria"/>
              </a:rPr>
              <a:t>+</a:t>
            </a:r>
            <a:r>
              <a:rPr dirty="0" sz="2600" spc="195">
                <a:latin typeface="Cambria"/>
                <a:cs typeface="Cambria"/>
              </a:rPr>
              <a:t> </a:t>
            </a:r>
            <a:r>
              <a:rPr dirty="0" sz="2600" spc="-140">
                <a:latin typeface="Cambria"/>
                <a:cs typeface="Cambria"/>
              </a:rPr>
              <a:t>4t?</a:t>
            </a:r>
            <a:r>
              <a:rPr dirty="0" sz="2600" spc="254">
                <a:latin typeface="Cambria"/>
                <a:cs typeface="Cambria"/>
              </a:rPr>
              <a:t> </a:t>
            </a:r>
            <a:r>
              <a:rPr dirty="0" sz="2600" spc="-170">
                <a:latin typeface="Cambria"/>
                <a:cs typeface="Cambria"/>
              </a:rPr>
              <a:t>=	</a:t>
            </a:r>
            <a:r>
              <a:rPr dirty="0" sz="2600" spc="-55">
                <a:latin typeface="Cambria"/>
                <a:cs typeface="Cambria"/>
              </a:rPr>
              <a:t>2	</a:t>
            </a:r>
            <a:r>
              <a:rPr dirty="0" sz="2600" spc="-35">
                <a:latin typeface="Cambria"/>
                <a:cs typeface="Cambria"/>
              </a:rPr>
              <a:t>(</a:t>
            </a:r>
            <a:r>
              <a:rPr dirty="0" sz="2600" spc="-220">
                <a:latin typeface="Cambria"/>
                <a:cs typeface="Cambria"/>
              </a:rPr>
              <a:t> </a:t>
            </a:r>
            <a:r>
              <a:rPr dirty="0" baseline="30982" sz="3900" spc="-719">
                <a:latin typeface="Cambria"/>
                <a:cs typeface="Cambria"/>
              </a:rPr>
              <a:t>—3</a:t>
            </a:r>
            <a:endParaRPr baseline="30982" sz="3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4933" y="11003850"/>
            <a:ext cx="20574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25">
                <a:latin typeface="Cambria"/>
                <a:cs typeface="Cambria"/>
              </a:rPr>
              <a:t>7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5781" y="11720590"/>
            <a:ext cx="1836420" cy="1180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965"/>
              </a:lnSpc>
              <a:spcBef>
                <a:spcPts val="110"/>
              </a:spcBef>
            </a:pPr>
            <a:r>
              <a:rPr dirty="0" sz="2600" spc="-190">
                <a:latin typeface="Cambria"/>
                <a:cs typeface="Cambria"/>
              </a:rPr>
              <a:t>\</a:t>
            </a:r>
            <a:r>
              <a:rPr dirty="0" sz="2600" spc="-285">
                <a:latin typeface="Cambria"/>
                <a:cs typeface="Cambria"/>
              </a:rPr>
              <a:t> </a:t>
            </a:r>
            <a:r>
              <a:rPr dirty="0" sz="2600" spc="-30">
                <a:latin typeface="Cambria"/>
                <a:cs typeface="Cambria"/>
              </a:rPr>
              <a:t>14</a:t>
            </a:r>
            <a:endParaRPr sz="2600">
              <a:latin typeface="Cambria"/>
              <a:cs typeface="Cambria"/>
            </a:endParaRPr>
          </a:p>
          <a:p>
            <a:pPr marL="202565">
              <a:lnSpc>
                <a:spcPts val="3010"/>
              </a:lnSpc>
              <a:tabLst>
                <a:tab pos="1593850" algn="l"/>
              </a:tabLst>
            </a:pPr>
            <a:r>
              <a:rPr dirty="0" sz="2650" spc="-430">
                <a:latin typeface="Cambria"/>
                <a:cs typeface="Cambria"/>
              </a:rPr>
              <a:t>—6   </a:t>
            </a:r>
            <a:r>
              <a:rPr dirty="0" sz="2650" spc="-340">
                <a:latin typeface="Cambria"/>
                <a:cs typeface="Cambria"/>
              </a:rPr>
              <a:t> </a:t>
            </a:r>
            <a:r>
              <a:rPr dirty="0" sz="2650" spc="-869">
                <a:latin typeface="Cambria"/>
                <a:cs typeface="Cambria"/>
              </a:rPr>
              <a:t>—</a:t>
            </a:r>
            <a:r>
              <a:rPr dirty="0" sz="2650" spc="160">
                <a:latin typeface="Cambria"/>
                <a:cs typeface="Cambria"/>
              </a:rPr>
              <a:t> </a:t>
            </a:r>
            <a:r>
              <a:rPr dirty="0" sz="2650" spc="-100">
                <a:latin typeface="Cambria"/>
                <a:cs typeface="Cambria"/>
              </a:rPr>
              <a:t>6</a:t>
            </a:r>
            <a:r>
              <a:rPr dirty="0" sz="2650" spc="5">
                <a:latin typeface="Cambria"/>
                <a:cs typeface="Cambria"/>
              </a:rPr>
              <a:t> </a:t>
            </a:r>
            <a:r>
              <a:rPr dirty="0" sz="2650" spc="-100">
                <a:latin typeface="Cambria"/>
                <a:cs typeface="Cambria"/>
              </a:rPr>
              <a:t>+	</a:t>
            </a:r>
            <a:r>
              <a:rPr dirty="0" sz="2650" spc="-55">
                <a:latin typeface="Cambria"/>
                <a:cs typeface="Cambria"/>
              </a:rPr>
              <a:t>4</a:t>
            </a:r>
            <a:endParaRPr sz="2650">
              <a:latin typeface="Cambria"/>
              <a:cs typeface="Cambria"/>
            </a:endParaRPr>
          </a:p>
          <a:p>
            <a:pPr marL="135255">
              <a:lnSpc>
                <a:spcPts val="3105"/>
              </a:lnSpc>
              <a:tabLst>
                <a:tab pos="895350" algn="l"/>
              </a:tabLst>
            </a:pPr>
            <a:r>
              <a:rPr dirty="0" sz="2600" spc="15">
                <a:latin typeface="Cambria"/>
                <a:cs typeface="Cambria"/>
              </a:rPr>
              <a:t>14</a:t>
            </a:r>
            <a:r>
              <a:rPr dirty="0" sz="2600" spc="-15">
                <a:latin typeface="Cambria"/>
                <a:cs typeface="Cambria"/>
              </a:rPr>
              <a:t> </a:t>
            </a:r>
            <a:r>
              <a:rPr dirty="0" sz="2600" spc="20">
                <a:latin typeface="Cambria"/>
                <a:cs typeface="Cambria"/>
              </a:rPr>
              <a:t>+	</a:t>
            </a:r>
            <a:r>
              <a:rPr dirty="0" sz="2600" spc="-30">
                <a:latin typeface="Cambria"/>
                <a:cs typeface="Cambria"/>
              </a:rPr>
              <a:t>21</a:t>
            </a:r>
            <a:r>
              <a:rPr dirty="0" sz="2600" spc="25">
                <a:latin typeface="Cambria"/>
                <a:cs typeface="Cambria"/>
              </a:rPr>
              <a:t> </a:t>
            </a:r>
            <a:r>
              <a:rPr dirty="0" sz="2600" spc="-905">
                <a:latin typeface="Cambria"/>
                <a:cs typeface="Cambria"/>
              </a:rPr>
              <a:t>—</a:t>
            </a:r>
            <a:r>
              <a:rPr dirty="0" sz="2600" spc="165">
                <a:latin typeface="Cambria"/>
                <a:cs typeface="Cambria"/>
              </a:rPr>
              <a:t> </a:t>
            </a:r>
            <a:r>
              <a:rPr dirty="0" sz="2600" spc="-80">
                <a:latin typeface="Cambria"/>
                <a:cs typeface="Cambria"/>
              </a:rPr>
              <a:t>8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5995" y="12477149"/>
            <a:ext cx="196024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400">
                <a:latin typeface="Cambria"/>
                <a:cs typeface="Cambria"/>
              </a:rPr>
              <a:t>—8 </a:t>
            </a:r>
            <a:r>
              <a:rPr dirty="0" sz="2600" spc="-985">
                <a:latin typeface="Cambria"/>
                <a:cs typeface="Cambria"/>
              </a:rPr>
              <a:t>—</a:t>
            </a:r>
            <a:r>
              <a:rPr dirty="0" sz="2600" spc="250">
                <a:latin typeface="Cambria"/>
                <a:cs typeface="Cambria"/>
              </a:rPr>
              <a:t> </a:t>
            </a:r>
            <a:r>
              <a:rPr dirty="0" sz="2600" spc="-40">
                <a:latin typeface="Cambria"/>
                <a:cs typeface="Cambria"/>
              </a:rPr>
              <a:t>12</a:t>
            </a:r>
            <a:r>
              <a:rPr dirty="0" sz="2600" spc="145">
                <a:latin typeface="Cambria"/>
                <a:cs typeface="Cambria"/>
              </a:rPr>
              <a:t> </a:t>
            </a:r>
            <a:r>
              <a:rPr dirty="0" sz="2600" spc="-985">
                <a:latin typeface="Cambria"/>
                <a:cs typeface="Cambria"/>
              </a:rPr>
              <a:t>—</a:t>
            </a:r>
            <a:r>
              <a:rPr dirty="0" sz="2600" spc="250">
                <a:latin typeface="Cambria"/>
                <a:cs typeface="Cambria"/>
              </a:rPr>
              <a:t> </a:t>
            </a:r>
            <a:r>
              <a:rPr dirty="0" sz="2600" spc="-45">
                <a:latin typeface="Cambria"/>
                <a:cs typeface="Cambria"/>
              </a:rPr>
              <a:t>16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4941" y="13238131"/>
            <a:ext cx="145415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53440" algn="l"/>
              </a:tabLst>
            </a:pPr>
            <a:r>
              <a:rPr dirty="0" sz="2600" spc="-130">
                <a:latin typeface="Cambria"/>
                <a:cs typeface="Cambria"/>
              </a:rPr>
              <a:t>•2</a:t>
            </a:r>
            <a:r>
              <a:rPr dirty="0" sz="2600" spc="-140">
                <a:latin typeface="Cambria"/>
                <a:cs typeface="Cambria"/>
              </a:rPr>
              <a:t>7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285">
                <a:latin typeface="Cambria"/>
                <a:cs typeface="Cambria"/>
              </a:rPr>
              <a:t>—36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9594" y="11324368"/>
            <a:ext cx="2038350" cy="1184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240"/>
              </a:lnSpc>
              <a:spcBef>
                <a:spcPts val="105"/>
              </a:spcBef>
              <a:tabLst>
                <a:tab pos="372110" algn="l"/>
              </a:tabLst>
            </a:pPr>
            <a:r>
              <a:rPr dirty="0" sz="2800" spc="-370">
                <a:latin typeface="Cambria"/>
                <a:cs typeface="Cambria"/>
              </a:rPr>
              <a:t>/	</a:t>
            </a:r>
            <a:r>
              <a:rPr dirty="0" sz="2800" spc="-185">
                <a:latin typeface="Cambria"/>
                <a:cs typeface="Cambria"/>
              </a:rPr>
              <a:t>6</a:t>
            </a:r>
            <a:endParaRPr sz="2800">
              <a:latin typeface="Cambria"/>
              <a:cs typeface="Cambria"/>
            </a:endParaRPr>
          </a:p>
          <a:p>
            <a:pPr marL="21590">
              <a:lnSpc>
                <a:spcPts val="2935"/>
              </a:lnSpc>
              <a:tabLst>
                <a:tab pos="1125855" algn="l"/>
              </a:tabLst>
            </a:pPr>
            <a:r>
              <a:rPr dirty="0" sz="2750" spc="-190">
                <a:latin typeface="Calibri"/>
                <a:cs typeface="Calibri"/>
              </a:rPr>
              <a:t>\—21	</a:t>
            </a:r>
            <a:r>
              <a:rPr dirty="0" sz="2750" spc="-60">
                <a:latin typeface="Calibri"/>
                <a:cs typeface="Calibri"/>
              </a:rPr>
              <a:t>12</a:t>
            </a:r>
            <a:endParaRPr sz="2750">
              <a:latin typeface="Calibri"/>
              <a:cs typeface="Calibri"/>
            </a:endParaRPr>
          </a:p>
          <a:p>
            <a:pPr marL="789305">
              <a:lnSpc>
                <a:spcPts val="2940"/>
              </a:lnSpc>
              <a:tabLst>
                <a:tab pos="1117600" algn="l"/>
                <a:tab pos="1574165" algn="l"/>
              </a:tabLst>
            </a:pPr>
            <a:r>
              <a:rPr dirty="0" sz="2650" spc="-55">
                <a:latin typeface="Cambria"/>
                <a:cs typeface="Cambria"/>
              </a:rPr>
              <a:t>0	+	</a:t>
            </a:r>
            <a:r>
              <a:rPr dirty="0" sz="2650" spc="35">
                <a:latin typeface="Cambria"/>
                <a:cs typeface="Cambria"/>
              </a:rPr>
              <a:t>3</a:t>
            </a:r>
            <a:r>
              <a:rPr dirty="0" sz="2650" spc="-125">
                <a:latin typeface="Cambria"/>
                <a:cs typeface="Cambria"/>
              </a:rPr>
              <a:t> </a:t>
            </a:r>
            <a:r>
              <a:rPr dirty="0" sz="2650" spc="35">
                <a:latin typeface="Cambria"/>
                <a:cs typeface="Cambria"/>
              </a:rPr>
              <a:t>+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27277" y="15012528"/>
            <a:ext cx="476884" cy="328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40">
                <a:latin typeface="Cambria"/>
                <a:cs typeface="Cambria"/>
              </a:rPr>
              <a:t>3</a:t>
            </a:r>
            <a:r>
              <a:rPr dirty="0" sz="1950" spc="-245">
                <a:latin typeface="Cambria"/>
                <a:cs typeface="Cambria"/>
              </a:rPr>
              <a:t> </a:t>
            </a:r>
            <a:r>
              <a:rPr dirty="0" sz="1950" spc="70">
                <a:latin typeface="Cambria"/>
                <a:cs typeface="Cambria"/>
              </a:rPr>
              <a:t>x3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5189" y="17983703"/>
            <a:ext cx="55816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75">
                <a:latin typeface="Cambria"/>
                <a:cs typeface="Cambria"/>
              </a:rPr>
              <a:t>104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57047" y="15028259"/>
            <a:ext cx="47244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-55">
                <a:latin typeface="Cambria"/>
                <a:cs typeface="Cambria"/>
              </a:rPr>
              <a:t>3 </a:t>
            </a:r>
            <a:r>
              <a:rPr dirty="0" sz="1800" spc="-40">
                <a:solidFill>
                  <a:srgbClr val="00001A"/>
                </a:solidFill>
                <a:latin typeface="Cambria"/>
                <a:cs typeface="Cambria"/>
              </a:rPr>
              <a:t>X</a:t>
            </a:r>
            <a:r>
              <a:rPr dirty="0" sz="1800" spc="-210">
                <a:solidFill>
                  <a:srgbClr val="00001A"/>
                </a:solidFill>
                <a:latin typeface="Cambria"/>
                <a:cs typeface="Cambria"/>
              </a:rPr>
              <a:t> </a:t>
            </a:r>
            <a:r>
              <a:rPr dirty="0" sz="1800" spc="-30"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44722" y="11732143"/>
            <a:ext cx="62166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35">
                <a:latin typeface="Courier New"/>
                <a:cs typeface="Courier New"/>
              </a:rPr>
              <a:t>—16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16186" y="15370652"/>
            <a:ext cx="38100" cy="291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750" spc="-875">
                <a:solidFill>
                  <a:srgbClr val="D1AAAF"/>
                </a:solidFill>
                <a:latin typeface="Cambria"/>
                <a:cs typeface="Cambria"/>
              </a:rPr>
              <a:t>1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16186" y="15547626"/>
            <a:ext cx="38100" cy="291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750" spc="-875">
                <a:solidFill>
                  <a:srgbClr val="B3B3B3"/>
                </a:solidFill>
                <a:latin typeface="Cambria"/>
                <a:cs typeface="Cambria"/>
              </a:rPr>
              <a:t>1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17603" y="15715749"/>
            <a:ext cx="50165" cy="291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295">
                <a:solidFill>
                  <a:srgbClr val="BABABA"/>
                </a:solidFill>
                <a:latin typeface="Cambria"/>
                <a:cs typeface="Cambria"/>
              </a:rPr>
              <a:t>i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51831" y="15869863"/>
            <a:ext cx="38227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125">
                <a:latin typeface="Cambria"/>
                <a:cs typeface="Cambria"/>
              </a:rPr>
              <a:t>26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48117" y="14438104"/>
            <a:ext cx="132270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57250" algn="l"/>
              </a:tabLst>
            </a:pPr>
            <a:r>
              <a:rPr dirty="0" sz="2700" spc="-45" i="1">
                <a:latin typeface="Cambria"/>
                <a:cs typeface="Cambria"/>
              </a:rPr>
              <a:t>Jin</a:t>
            </a:r>
            <a:r>
              <a:rPr dirty="0" sz="2700" spc="-55" i="1">
                <a:latin typeface="Cambria"/>
                <a:cs typeface="Cambria"/>
              </a:rPr>
              <a:t>d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-65" i="1">
                <a:latin typeface="Cambria"/>
                <a:cs typeface="Cambria"/>
              </a:rPr>
              <a:t>A.B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50335" y="16871480"/>
            <a:ext cx="476250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30">
                <a:latin typeface="Cambria"/>
                <a:cs typeface="Cambria"/>
              </a:rPr>
              <a:t>3 x</a:t>
            </a:r>
            <a:r>
              <a:rPr dirty="0" sz="1800" spc="-185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0161" y="112522"/>
            <a:ext cx="3544472" cy="65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3513" y="2484881"/>
            <a:ext cx="1819120" cy="87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72603" y="2475504"/>
            <a:ext cx="1125229" cy="862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5260" y="1453421"/>
            <a:ext cx="10502141" cy="731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2439" y="15762589"/>
            <a:ext cx="121899" cy="243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20589" y="14496705"/>
            <a:ext cx="140653" cy="234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045" y="1425290"/>
            <a:ext cx="4754094" cy="281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3543" y="12541620"/>
            <a:ext cx="4782225" cy="642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45268" y="12546308"/>
            <a:ext cx="271930" cy="6282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7568" y="15368759"/>
            <a:ext cx="5382347" cy="675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10662" y="15345317"/>
            <a:ext cx="262553" cy="661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86105" y="14121629"/>
            <a:ext cx="431337" cy="581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8035" y="16184550"/>
            <a:ext cx="684514" cy="398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526943" y="14093499"/>
            <a:ext cx="253176" cy="6470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30314" y="13350051"/>
            <a:ext cx="71691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55">
                <a:latin typeface="Times New Roman"/>
                <a:cs typeface="Times New Roman"/>
              </a:rPr>
              <a:t>Then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9817" y="1457521"/>
            <a:ext cx="3951604" cy="337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2054" algn="l"/>
              </a:tabLst>
            </a:pPr>
            <a:r>
              <a:rPr dirty="0" sz="2050" spc="10">
                <a:latin typeface="Times New Roman"/>
                <a:cs typeface="Times New Roman"/>
              </a:rPr>
              <a:t>Asst</a:t>
            </a:r>
            <a:r>
              <a:rPr dirty="0" sz="2050" spc="5">
                <a:latin typeface="Times New Roman"/>
                <a:cs typeface="Times New Roman"/>
              </a:rPr>
              <a:t>.</a:t>
            </a:r>
            <a:r>
              <a:rPr dirty="0" sz="2050" spc="110">
                <a:latin typeface="Times New Roman"/>
                <a:cs typeface="Times New Roman"/>
              </a:rPr>
              <a:t> </a:t>
            </a:r>
            <a:r>
              <a:rPr dirty="0" sz="2050" spc="50">
                <a:latin typeface="Times New Roman"/>
                <a:cs typeface="Times New Roman"/>
              </a:rPr>
              <a:t>Prof</a:t>
            </a:r>
            <a:r>
              <a:rPr dirty="0" sz="2050" spc="30">
                <a:latin typeface="Times New Roman"/>
                <a:cs typeface="Times New Roman"/>
              </a:rPr>
              <a:t>.</a:t>
            </a:r>
            <a:r>
              <a:rPr dirty="0" sz="2050" spc="45">
                <a:latin typeface="Times New Roman"/>
                <a:cs typeface="Times New Roman"/>
              </a:rPr>
              <a:t> </a:t>
            </a:r>
            <a:r>
              <a:rPr dirty="0" sz="2050" spc="35">
                <a:solidFill>
                  <a:srgbClr val="151515"/>
                </a:solidFill>
                <a:latin typeface="Times New Roman"/>
                <a:cs typeface="Times New Roman"/>
              </a:rPr>
              <a:t>:</a:t>
            </a:r>
            <a:r>
              <a:rPr dirty="0" sz="2050" spc="2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2050" spc="-300">
                <a:latin typeface="Times New Roman"/>
                <a:cs typeface="Times New Roman"/>
              </a:rPr>
              <a:t>A</a:t>
            </a:r>
            <a:r>
              <a:rPr dirty="0" sz="2050" spc="-145">
                <a:latin typeface="Times New Roman"/>
                <a:cs typeface="Times New Roman"/>
              </a:rPr>
              <a:t> </a:t>
            </a:r>
            <a:r>
              <a:rPr dirty="0" sz="2050" spc="5">
                <a:latin typeface="Times New Roman"/>
                <a:cs typeface="Times New Roman"/>
              </a:rPr>
              <a:t>hh:is</a:t>
            </a:r>
            <a:r>
              <a:rPr dirty="0" sz="2050" spc="175">
                <a:latin typeface="Times New Roman"/>
                <a:cs typeface="Times New Roman"/>
              </a:rPr>
              <a:t> </a:t>
            </a:r>
            <a:r>
              <a:rPr dirty="0" sz="2050" spc="-35">
                <a:latin typeface="Times New Roman"/>
                <a:cs typeface="Times New Roman"/>
              </a:rPr>
              <a:t>F</a:t>
            </a:r>
            <a:r>
              <a:rPr dirty="0" sz="2050" spc="-15">
                <a:latin typeface="Times New Roman"/>
                <a:cs typeface="Times New Roman"/>
              </a:rPr>
              <a:t>.</a:t>
            </a:r>
            <a:r>
              <a:rPr dirty="0" sz="2050" spc="100">
                <a:latin typeface="Times New Roman"/>
                <a:cs typeface="Times New Roman"/>
              </a:rPr>
              <a:t> </a:t>
            </a:r>
            <a:r>
              <a:rPr dirty="0" sz="2050" spc="-105">
                <a:latin typeface="Times New Roman"/>
                <a:cs typeface="Times New Roman"/>
              </a:rPr>
              <a:t>AU-sliim</a:t>
            </a:r>
            <a:r>
              <a:rPr dirty="0" sz="2050" spc="-165">
                <a:latin typeface="Times New Roman"/>
                <a:cs typeface="Times New Roman"/>
              </a:rPr>
              <a:t>m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sz="2050" spc="-30">
                <a:latin typeface="Times New Roman"/>
                <a:cs typeface="Times New Roman"/>
              </a:rPr>
              <a:t>$t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363" y="2060248"/>
            <a:ext cx="3873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465">
                <a:solidFill>
                  <a:srgbClr val="808080"/>
                </a:solidFill>
                <a:latin typeface="Cambria"/>
                <a:cs typeface="Cambria"/>
              </a:rPr>
              <a:t>,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5046" y="2060248"/>
            <a:ext cx="5105400" cy="13442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110"/>
              </a:spcBef>
              <a:tabLst>
                <a:tab pos="462280" algn="l"/>
                <a:tab pos="1518920" algn="l"/>
                <a:tab pos="2006600" algn="l"/>
                <a:tab pos="2559685" algn="l"/>
                <a:tab pos="3000375" algn="l"/>
                <a:tab pos="3328670" algn="l"/>
                <a:tab pos="4369435" algn="l"/>
                <a:tab pos="5029200" algn="l"/>
              </a:tabLst>
            </a:pPr>
            <a:r>
              <a:rPr dirty="0" sz="2750" spc="35">
                <a:solidFill>
                  <a:srgbClr val="979797"/>
                </a:solidFill>
                <a:latin typeface="Cambria"/>
                <a:cs typeface="Cambria"/>
              </a:rPr>
              <a:t>.</a:t>
            </a:r>
            <a:r>
              <a:rPr dirty="0" sz="2750" spc="35">
                <a:solidFill>
                  <a:srgbClr val="979797"/>
                </a:solidFill>
                <a:latin typeface="Cambria"/>
                <a:cs typeface="Cambria"/>
              </a:rPr>
              <a:t>	</a:t>
            </a:r>
            <a:r>
              <a:rPr dirty="0" sz="2750" spc="-2340">
                <a:solidFill>
                  <a:srgbClr val="B5B5B5"/>
                </a:solidFill>
                <a:latin typeface="Cambria"/>
                <a:cs typeface="Cambria"/>
              </a:rPr>
              <a:t>—</a:t>
            </a:r>
            <a:r>
              <a:rPr dirty="0" sz="2750" spc="-2340">
                <a:solidFill>
                  <a:srgbClr val="B5B5B5"/>
                </a:solidFill>
                <a:latin typeface="Cambria"/>
                <a:cs typeface="Cambria"/>
              </a:rPr>
              <a:t>	</a:t>
            </a:r>
            <a:r>
              <a:rPr dirty="0" sz="2750" spc="-275">
                <a:solidFill>
                  <a:srgbClr val="ACACAC"/>
                </a:solidFill>
                <a:latin typeface="Cambria"/>
                <a:cs typeface="Cambria"/>
              </a:rPr>
              <a:t>.</a:t>
            </a:r>
            <a:r>
              <a:rPr dirty="0" sz="2750" spc="-270">
                <a:solidFill>
                  <a:srgbClr val="ACACAC"/>
                </a:solidFill>
                <a:latin typeface="Cambria"/>
                <a:cs typeface="Cambria"/>
              </a:rPr>
              <a:t>.</a:t>
            </a:r>
            <a:r>
              <a:rPr dirty="0" sz="2750" spc="204">
                <a:solidFill>
                  <a:srgbClr val="ACACAC"/>
                </a:solidFill>
                <a:latin typeface="Cambria"/>
                <a:cs typeface="Cambria"/>
              </a:rPr>
              <a:t> </a:t>
            </a:r>
            <a:r>
              <a:rPr dirty="0" sz="2750" spc="-275">
                <a:solidFill>
                  <a:srgbClr val="727272"/>
                </a:solidFill>
                <a:latin typeface="Cambria"/>
                <a:cs typeface="Cambria"/>
              </a:rPr>
              <a:t>.</a:t>
            </a:r>
            <a:r>
              <a:rPr dirty="0" sz="2750" spc="-270">
                <a:solidFill>
                  <a:srgbClr val="727272"/>
                </a:solidFill>
                <a:latin typeface="Cambria"/>
                <a:cs typeface="Cambria"/>
              </a:rPr>
              <a:t>.</a:t>
            </a:r>
            <a:r>
              <a:rPr dirty="0" sz="2750">
                <a:solidFill>
                  <a:srgbClr val="727272"/>
                </a:solidFill>
                <a:latin typeface="Cambria"/>
                <a:cs typeface="Cambria"/>
              </a:rPr>
              <a:t>	</a:t>
            </a:r>
            <a:r>
              <a:rPr dirty="0" sz="2750" spc="-15">
                <a:solidFill>
                  <a:srgbClr val="727272"/>
                </a:solidFill>
                <a:latin typeface="Cambria"/>
                <a:cs typeface="Cambria"/>
              </a:rPr>
              <a:t>...-</a:t>
            </a:r>
            <a:r>
              <a:rPr dirty="0" sz="2750" spc="-10">
                <a:solidFill>
                  <a:srgbClr val="727272"/>
                </a:solidFill>
                <a:latin typeface="Cambria"/>
                <a:cs typeface="Cambria"/>
              </a:rPr>
              <a:t>.</a:t>
            </a:r>
            <a:r>
              <a:rPr dirty="0" sz="2750">
                <a:solidFill>
                  <a:srgbClr val="727272"/>
                </a:solidFill>
                <a:latin typeface="Cambria"/>
                <a:cs typeface="Cambria"/>
              </a:rPr>
              <a:t>	</a:t>
            </a:r>
            <a:r>
              <a:rPr dirty="0" sz="2750" spc="-15">
                <a:solidFill>
                  <a:srgbClr val="727272"/>
                </a:solidFill>
                <a:latin typeface="Cambria"/>
                <a:cs typeface="Cambria"/>
              </a:rPr>
              <a:t>.</a:t>
            </a:r>
            <a:r>
              <a:rPr dirty="0" sz="2750" spc="-10">
                <a:solidFill>
                  <a:srgbClr val="727272"/>
                </a:solidFill>
                <a:latin typeface="Cambria"/>
                <a:cs typeface="Cambria"/>
              </a:rPr>
              <a:t>.</a:t>
            </a:r>
            <a:r>
              <a:rPr dirty="0" sz="2750" spc="-20">
                <a:solidFill>
                  <a:srgbClr val="727272"/>
                </a:solidFill>
                <a:latin typeface="Cambria"/>
                <a:cs typeface="Cambria"/>
              </a:rPr>
              <a:t> </a:t>
            </a:r>
            <a:r>
              <a:rPr dirty="0" sz="2750" spc="-280">
                <a:solidFill>
                  <a:srgbClr val="B1B1B1"/>
                </a:solidFill>
                <a:latin typeface="Cambria"/>
                <a:cs typeface="Cambria"/>
              </a:rPr>
              <a:t>-</a:t>
            </a:r>
            <a:r>
              <a:rPr dirty="0" sz="2750">
                <a:solidFill>
                  <a:srgbClr val="B1B1B1"/>
                </a:solidFill>
                <a:latin typeface="Cambria"/>
                <a:cs typeface="Cambria"/>
              </a:rPr>
              <a:t>	</a:t>
            </a:r>
            <a:r>
              <a:rPr dirty="0" sz="2750" spc="-285">
                <a:solidFill>
                  <a:srgbClr val="ACACAC"/>
                </a:solidFill>
                <a:latin typeface="Cambria"/>
                <a:cs typeface="Cambria"/>
              </a:rPr>
              <a:t>-</a:t>
            </a:r>
            <a:r>
              <a:rPr dirty="0" sz="2750" spc="-175">
                <a:solidFill>
                  <a:srgbClr val="ACACAC"/>
                </a:solidFill>
                <a:latin typeface="Cambria"/>
                <a:cs typeface="Cambria"/>
              </a:rPr>
              <a:t>.</a:t>
            </a:r>
            <a:r>
              <a:rPr dirty="0" sz="2750">
                <a:solidFill>
                  <a:srgbClr val="ACACAC"/>
                </a:solidFill>
                <a:latin typeface="Cambria"/>
                <a:cs typeface="Cambria"/>
              </a:rPr>
              <a:t>	</a:t>
            </a:r>
            <a:r>
              <a:rPr dirty="0" sz="2750" spc="-170">
                <a:solidFill>
                  <a:srgbClr val="A5A5A5"/>
                </a:solidFill>
                <a:latin typeface="Cambria"/>
                <a:cs typeface="Cambria"/>
              </a:rPr>
              <a:t>-</a:t>
            </a:r>
            <a:r>
              <a:rPr dirty="0" sz="2750" spc="-170">
                <a:solidFill>
                  <a:srgbClr val="A5A5A5"/>
                </a:solidFill>
                <a:latin typeface="Cambria"/>
                <a:cs typeface="Cambria"/>
              </a:rPr>
              <a:t> </a:t>
            </a:r>
            <a:r>
              <a:rPr dirty="0" sz="2750" spc="35">
                <a:solidFill>
                  <a:srgbClr val="A5A5A5"/>
                </a:solidFill>
                <a:latin typeface="Cambria"/>
                <a:cs typeface="Cambria"/>
              </a:rPr>
              <a:t>.</a:t>
            </a:r>
            <a:r>
              <a:rPr dirty="0" sz="2750">
                <a:solidFill>
                  <a:srgbClr val="A5A5A5"/>
                </a:solidFill>
                <a:latin typeface="Cambria"/>
                <a:cs typeface="Cambria"/>
              </a:rPr>
              <a:t> </a:t>
            </a:r>
            <a:r>
              <a:rPr dirty="0" sz="2750" spc="-265">
                <a:solidFill>
                  <a:srgbClr val="A5A5A5"/>
                </a:solidFill>
                <a:latin typeface="Cambria"/>
                <a:cs typeface="Cambria"/>
              </a:rPr>
              <a:t> </a:t>
            </a:r>
            <a:r>
              <a:rPr dirty="0" sz="2750" spc="-20">
                <a:solidFill>
                  <a:srgbClr val="A5A5A5"/>
                </a:solidFill>
                <a:latin typeface="Cambria"/>
                <a:cs typeface="Cambria"/>
              </a:rPr>
              <a:t>.</a:t>
            </a:r>
            <a:r>
              <a:rPr dirty="0" sz="2750" spc="-25">
                <a:solidFill>
                  <a:srgbClr val="A5A5A5"/>
                </a:solidFill>
                <a:latin typeface="Cambria"/>
                <a:cs typeface="Cambria"/>
              </a:rPr>
              <a:t>-</a:t>
            </a:r>
            <a:r>
              <a:rPr dirty="0" sz="2750" spc="20">
                <a:solidFill>
                  <a:srgbClr val="A5A5A5"/>
                </a:solidFill>
                <a:latin typeface="Cambria"/>
                <a:cs typeface="Cambria"/>
              </a:rPr>
              <a:t> </a:t>
            </a:r>
            <a:r>
              <a:rPr dirty="0" sz="2750" spc="-565">
                <a:solidFill>
                  <a:srgbClr val="A1A1A1"/>
                </a:solidFill>
                <a:latin typeface="Cambria"/>
                <a:cs typeface="Cambria"/>
              </a:rPr>
              <a:t>--</a:t>
            </a:r>
            <a:r>
              <a:rPr dirty="0" sz="2750">
                <a:solidFill>
                  <a:srgbClr val="A1A1A1"/>
                </a:solidFill>
                <a:latin typeface="Cambria"/>
                <a:cs typeface="Cambria"/>
              </a:rPr>
              <a:t>	</a:t>
            </a:r>
            <a:r>
              <a:rPr dirty="0" sz="2750" spc="-484">
                <a:solidFill>
                  <a:srgbClr val="BABABA"/>
                </a:solidFill>
                <a:latin typeface="Cambria"/>
                <a:cs typeface="Cambria"/>
              </a:rPr>
              <a:t>-</a:t>
            </a:r>
            <a:r>
              <a:rPr dirty="0" sz="2750">
                <a:solidFill>
                  <a:srgbClr val="BABABA"/>
                </a:solidFill>
                <a:latin typeface="Cambria"/>
                <a:cs typeface="Cambria"/>
              </a:rPr>
              <a:t>	</a:t>
            </a:r>
            <a:r>
              <a:rPr dirty="0" sz="2750" spc="-2255">
                <a:solidFill>
                  <a:srgbClr val="BABABA"/>
                </a:solidFill>
                <a:latin typeface="Cambria"/>
                <a:cs typeface="Cambria"/>
              </a:rPr>
              <a:t>—</a:t>
            </a:r>
            <a:endParaRPr sz="27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77875" algn="l"/>
                <a:tab pos="1392555" algn="l"/>
                <a:tab pos="1773555" algn="l"/>
                <a:tab pos="2844165" algn="l"/>
              </a:tabLst>
            </a:pPr>
            <a:r>
              <a:rPr dirty="0" sz="2650" spc="-130">
                <a:latin typeface="Cambria"/>
                <a:cs typeface="Cambria"/>
              </a:rPr>
              <a:t>thcn	</a:t>
            </a:r>
            <a:r>
              <a:rPr dirty="0" sz="2650" spc="-80">
                <a:solidFill>
                  <a:srgbClr val="080808"/>
                </a:solidFill>
                <a:latin typeface="Cambria"/>
                <a:cs typeface="Cambria"/>
              </a:rPr>
              <a:t>[N)	</a:t>
            </a:r>
            <a:r>
              <a:rPr dirty="0" sz="2650" spc="-114">
                <a:solidFill>
                  <a:srgbClr val="212121"/>
                </a:solidFill>
                <a:latin typeface="Cambria"/>
                <a:cs typeface="Cambria"/>
              </a:rPr>
              <a:t>i»	</a:t>
            </a:r>
            <a:r>
              <a:rPr dirty="0" sz="2650" spc="-70">
                <a:latin typeface="Cambria"/>
                <a:cs typeface="Cambria"/>
              </a:rPr>
              <a:t>exlled	</a:t>
            </a:r>
            <a:r>
              <a:rPr dirty="0" sz="2650" spc="-55">
                <a:latin typeface="Cambria"/>
                <a:cs typeface="Cambria"/>
              </a:rPr>
              <a:t>square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3465" y="2060248"/>
            <a:ext cx="5163185" cy="182498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25145" algn="l"/>
                <a:tab pos="1294130" algn="l"/>
                <a:tab pos="2241550" algn="l"/>
                <a:tab pos="2766695" algn="l"/>
                <a:tab pos="3357245" algn="l"/>
                <a:tab pos="3891915" algn="l"/>
                <a:tab pos="4941570" algn="l"/>
              </a:tabLst>
            </a:pPr>
            <a:r>
              <a:rPr dirty="0" sz="2750" spc="-465">
                <a:solidFill>
                  <a:srgbClr val="919191"/>
                </a:solidFill>
                <a:latin typeface="Cambria"/>
                <a:cs typeface="Cambria"/>
              </a:rPr>
              <a:t>..	</a:t>
            </a:r>
            <a:r>
              <a:rPr dirty="0" sz="2750" spc="-465">
                <a:solidFill>
                  <a:srgbClr val="797979"/>
                </a:solidFill>
                <a:latin typeface="Cambria"/>
                <a:cs typeface="Cambria"/>
              </a:rPr>
              <a:t>.	</a:t>
            </a:r>
            <a:r>
              <a:rPr dirty="0" sz="2750" spc="-120">
                <a:solidFill>
                  <a:srgbClr val="797979"/>
                </a:solidFill>
                <a:latin typeface="Cambria"/>
                <a:cs typeface="Cambria"/>
              </a:rPr>
              <a:t>.</a:t>
            </a:r>
            <a:r>
              <a:rPr dirty="0" sz="2750" spc="275">
                <a:solidFill>
                  <a:srgbClr val="797979"/>
                </a:solidFill>
                <a:latin typeface="Cambria"/>
                <a:cs typeface="Cambria"/>
              </a:rPr>
              <a:t> </a:t>
            </a:r>
            <a:r>
              <a:rPr dirty="0" sz="2750" spc="20">
                <a:solidFill>
                  <a:srgbClr val="797979"/>
                </a:solidFill>
                <a:latin typeface="Cambria"/>
                <a:cs typeface="Cambria"/>
              </a:rPr>
              <a:t>..	</a:t>
            </a:r>
            <a:r>
              <a:rPr dirty="0" sz="2750" spc="-415">
                <a:solidFill>
                  <a:srgbClr val="CFCFCF"/>
                </a:solidFill>
                <a:latin typeface="Cambria"/>
                <a:cs typeface="Cambria"/>
              </a:rPr>
              <a:t>.	</a:t>
            </a:r>
            <a:r>
              <a:rPr dirty="0" baseline="-36008" sz="4050" spc="-682">
                <a:solidFill>
                  <a:srgbClr val="1A1A1A"/>
                </a:solidFill>
                <a:latin typeface="Cambria"/>
                <a:cs typeface="Cambria"/>
              </a:rPr>
              <a:t>.    </a:t>
            </a:r>
            <a:r>
              <a:rPr dirty="0" baseline="-36008" sz="4050" spc="-555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750" spc="-135">
                <a:solidFill>
                  <a:srgbClr val="4F4F4F"/>
                </a:solidFill>
                <a:latin typeface="Cambria"/>
                <a:cs typeface="Cambria"/>
              </a:rPr>
              <a:t>..	</a:t>
            </a:r>
            <a:r>
              <a:rPr dirty="0" sz="2750" spc="-120">
                <a:solidFill>
                  <a:srgbClr val="4F4F4F"/>
                </a:solidFill>
                <a:latin typeface="Cambria"/>
                <a:cs typeface="Cambria"/>
              </a:rPr>
              <a:t>.</a:t>
            </a:r>
            <a:r>
              <a:rPr dirty="0" sz="2750" spc="125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dirty="0" sz="2750" spc="-55">
                <a:solidFill>
                  <a:srgbClr val="4F4F4F"/>
                </a:solidFill>
                <a:latin typeface="Cambria"/>
                <a:cs typeface="Cambria"/>
              </a:rPr>
              <a:t>--	</a:t>
            </a:r>
            <a:r>
              <a:rPr dirty="0" sz="2750" spc="20">
                <a:solidFill>
                  <a:srgbClr val="4F4F4F"/>
                </a:solidFill>
                <a:latin typeface="Cambria"/>
                <a:cs typeface="Cambria"/>
              </a:rPr>
              <a:t>..</a:t>
            </a:r>
            <a:r>
              <a:rPr dirty="0" sz="2750" spc="-1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dirty="0" sz="2750" spc="55">
                <a:solidFill>
                  <a:srgbClr val="939393"/>
                </a:solidFill>
                <a:latin typeface="Cambria"/>
                <a:cs typeface="Cambria"/>
              </a:rPr>
              <a:t>---</a:t>
            </a:r>
            <a:r>
              <a:rPr dirty="0" sz="2750" spc="95">
                <a:solidFill>
                  <a:srgbClr val="939393"/>
                </a:solidFill>
                <a:latin typeface="Cambria"/>
                <a:cs typeface="Cambria"/>
              </a:rPr>
              <a:t> </a:t>
            </a:r>
            <a:r>
              <a:rPr dirty="0" sz="2750" spc="-25">
                <a:solidFill>
                  <a:srgbClr val="707070"/>
                </a:solidFill>
                <a:latin typeface="Cambria"/>
                <a:cs typeface="Cambria"/>
              </a:rPr>
              <a:t>-.	</a:t>
            </a:r>
            <a:r>
              <a:rPr dirty="0" sz="2750" spc="35">
                <a:solidFill>
                  <a:srgbClr val="707070"/>
                </a:solidFill>
                <a:latin typeface="Cambria"/>
                <a:cs typeface="Cambria"/>
              </a:rPr>
              <a:t>.</a:t>
            </a:r>
            <a:endParaRPr sz="2750">
              <a:latin typeface="Cambria"/>
              <a:cs typeface="Cambria"/>
            </a:endParaRPr>
          </a:p>
          <a:p>
            <a:pPr marL="889635">
              <a:lnSpc>
                <a:spcPct val="100000"/>
              </a:lnSpc>
              <a:spcBef>
                <a:spcPts val="40"/>
              </a:spcBef>
            </a:pPr>
            <a:r>
              <a:rPr dirty="0" sz="2700" spc="-150">
                <a:latin typeface="Cambria"/>
                <a:cs typeface="Cambria"/>
              </a:rPr>
              <a:t>Types </a:t>
            </a:r>
            <a:r>
              <a:rPr dirty="0" sz="2700" spc="-130">
                <a:latin typeface="Cambria"/>
                <a:cs typeface="Cambria"/>
              </a:rPr>
              <a:t>of </a:t>
            </a:r>
            <a:r>
              <a:rPr dirty="0" sz="2700" spc="-100">
                <a:latin typeface="Cambria"/>
                <a:cs typeface="Cambria"/>
              </a:rPr>
              <a:t>Matrices</a:t>
            </a:r>
            <a:r>
              <a:rPr dirty="0" sz="2700">
                <a:latin typeface="Cambria"/>
                <a:cs typeface="Cambria"/>
              </a:rPr>
              <a:t> </a:t>
            </a:r>
            <a:r>
              <a:rPr dirty="0" sz="2700" spc="-55">
                <a:solidFill>
                  <a:srgbClr val="0F0F0F"/>
                </a:solidFill>
                <a:latin typeface="Cambria"/>
                <a:cs typeface="Cambria"/>
              </a:rPr>
              <a:t>:</a:t>
            </a:r>
            <a:endParaRPr sz="2700">
              <a:latin typeface="Cambria"/>
              <a:cs typeface="Cambria"/>
            </a:endParaRPr>
          </a:p>
          <a:p>
            <a:pPr marL="1051560">
              <a:lnSpc>
                <a:spcPct val="100000"/>
              </a:lnSpc>
              <a:spcBef>
                <a:spcPts val="610"/>
              </a:spcBef>
              <a:tabLst>
                <a:tab pos="1334770" algn="l"/>
                <a:tab pos="2734310" algn="l"/>
                <a:tab pos="3582035" algn="l"/>
                <a:tab pos="3858895" algn="l"/>
                <a:tab pos="4212590" algn="l"/>
                <a:tab pos="4946650" algn="l"/>
              </a:tabLst>
            </a:pPr>
            <a:r>
              <a:rPr dirty="0" sz="2650" spc="-60">
                <a:solidFill>
                  <a:srgbClr val="151515"/>
                </a:solidFill>
                <a:latin typeface="Cambria"/>
                <a:cs typeface="Cambria"/>
              </a:rPr>
              <a:t>-	</a:t>
            </a:r>
            <a:r>
              <a:rPr dirty="0" sz="2650" spc="-65">
                <a:latin typeface="Cambria"/>
                <a:cs typeface="Cambria"/>
              </a:rPr>
              <a:t>squzrc</a:t>
            </a:r>
            <a:r>
              <a:rPr dirty="0" sz="2650" spc="110">
                <a:latin typeface="Cambria"/>
                <a:cs typeface="Cambria"/>
              </a:rPr>
              <a:t> </a:t>
            </a:r>
            <a:r>
              <a:rPr dirty="0" sz="2650" spc="-254">
                <a:solidFill>
                  <a:srgbClr val="343434"/>
                </a:solidFill>
                <a:latin typeface="Cambria"/>
                <a:cs typeface="Cambria"/>
              </a:rPr>
              <a:t>*i	</a:t>
            </a:r>
            <a:r>
              <a:rPr dirty="0" sz="2650" spc="-5">
                <a:latin typeface="Cambria"/>
                <a:cs typeface="Cambria"/>
              </a:rPr>
              <a:t>ztrix	</a:t>
            </a:r>
            <a:r>
              <a:rPr dirty="0" sz="2650">
                <a:latin typeface="Cambria"/>
                <a:cs typeface="Cambria"/>
              </a:rPr>
              <a:t>:	</a:t>
            </a:r>
            <a:r>
              <a:rPr dirty="0" sz="2650" spc="-5">
                <a:latin typeface="Cambria"/>
                <a:cs typeface="Cambria"/>
              </a:rPr>
              <a:t>if	</a:t>
            </a:r>
            <a:r>
              <a:rPr dirty="0" sz="2650" spc="90">
                <a:latin typeface="Cambria"/>
                <a:cs typeface="Cambria"/>
              </a:rPr>
              <a:t>›x</a:t>
            </a:r>
            <a:r>
              <a:rPr dirty="0" sz="2650" spc="215">
                <a:latin typeface="Cambria"/>
                <a:cs typeface="Cambria"/>
              </a:rPr>
              <a:t> </a:t>
            </a:r>
            <a:r>
              <a:rPr dirty="0" sz="2650" spc="135">
                <a:solidFill>
                  <a:srgbClr val="313131"/>
                </a:solidFill>
                <a:latin typeface="Cambria"/>
                <a:cs typeface="Cambria"/>
              </a:rPr>
              <a:t>=	</a:t>
            </a:r>
            <a:r>
              <a:rPr dirty="0" sz="2650" spc="100">
                <a:latin typeface="Cambria"/>
                <a:cs typeface="Cambria"/>
              </a:rPr>
              <a:t>r</a:t>
            </a:r>
            <a:endParaRPr sz="2650">
              <a:latin typeface="Cambria"/>
              <a:cs typeface="Cambria"/>
            </a:endParaRPr>
          </a:p>
          <a:p>
            <a:pPr marL="904875">
              <a:lnSpc>
                <a:spcPct val="100000"/>
              </a:lnSpc>
              <a:spcBef>
                <a:spcPts val="484"/>
              </a:spcBef>
            </a:pPr>
            <a:r>
              <a:rPr dirty="0" sz="2750" spc="-120">
                <a:latin typeface="Cambria"/>
                <a:cs typeface="Cambria"/>
              </a:rPr>
              <a:t>matrix</a:t>
            </a:r>
            <a:r>
              <a:rPr dirty="0" sz="2750" spc="200">
                <a:latin typeface="Cambria"/>
                <a:cs typeface="Cambria"/>
              </a:rPr>
              <a:t> </a:t>
            </a:r>
            <a:r>
              <a:rPr dirty="0" sz="2750" spc="-50">
                <a:latin typeface="Cambria"/>
                <a:cs typeface="Cambria"/>
              </a:rPr>
              <a:t>.</a:t>
            </a:r>
            <a:endParaRPr sz="2750">
              <a:latin typeface="Cambria"/>
              <a:cs typeface="Cambria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430452" y="4250021"/>
          <a:ext cx="7515859" cy="88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215"/>
                <a:gridCol w="736600"/>
                <a:gridCol w="735329"/>
                <a:gridCol w="1332230"/>
                <a:gridCol w="4006850"/>
              </a:tblGrid>
              <a:tr h="4552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461645" algn="l"/>
                        </a:tabLst>
                      </a:pPr>
                      <a:r>
                        <a:rPr dirty="0" sz="2550" spc="-65">
                          <a:latin typeface="Cambria"/>
                          <a:cs typeface="Cambria"/>
                        </a:rPr>
                        <a:t>r.›	</a:t>
                      </a:r>
                      <a:r>
                        <a:rPr dirty="0" sz="2550" spc="-6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ï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o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4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baseline="-2178" sz="3825" spc="-89" i="1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dirty="0" baseline="2178" sz="3825" spc="-89" i="1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s </a:t>
                      </a:r>
                      <a:r>
                        <a:rPr dirty="0" sz="2550" spc="-50" i="1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2550" spc="-75">
                          <a:latin typeface="Cambria"/>
                          <a:cs typeface="Cambria"/>
                        </a:rPr>
                        <a:t>sq </a:t>
                      </a:r>
                      <a:r>
                        <a:rPr dirty="0" sz="2550" spc="-175" i="1">
                          <a:latin typeface="Cambria"/>
                          <a:cs typeface="Cambria"/>
                        </a:rPr>
                        <a:t>uzYC </a:t>
                      </a:r>
                      <a:r>
                        <a:rPr dirty="0" sz="2550" spc="-45">
                          <a:latin typeface="Cambria"/>
                          <a:cs typeface="Cambria"/>
                        </a:rPr>
                        <a:t>Htalrix </a:t>
                      </a:r>
                      <a:r>
                        <a:rPr dirty="0" sz="2550" spc="85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255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baseline="5446" sz="3825" spc="225">
                          <a:latin typeface="Cambria"/>
                          <a:cs typeface="Cambria"/>
                        </a:rPr>
                        <a:t>orJcr</a:t>
                      </a:r>
                      <a:endParaRPr baseline="5446" sz="3825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</a:tr>
              <a:tr h="428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</a:pPr>
                      <a:r>
                        <a:rPr dirty="0" sz="2950" spc="-155">
                          <a:solidFill>
                            <a:srgbClr val="131313"/>
                          </a:solidFill>
                          <a:latin typeface="Courier New"/>
                          <a:cs typeface="Courier New"/>
                        </a:rPr>
                        <a:t>—1</a:t>
                      </a:r>
                      <a:endParaRPr sz="29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3080"/>
                        </a:lnSpc>
                      </a:pPr>
                      <a:r>
                        <a:rPr dirty="0" sz="2950" spc="-735">
                          <a:latin typeface="Courier New"/>
                          <a:cs typeface="Courier New"/>
                        </a:rPr>
                        <a:t>()</a:t>
                      </a:r>
                      <a:endParaRPr sz="29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3080"/>
                        </a:lnSpc>
                      </a:pPr>
                      <a:r>
                        <a:rPr dirty="0" sz="2950" spc="-165">
                          <a:latin typeface="Courier New"/>
                          <a:cs typeface="Courier New"/>
                        </a:rPr>
                        <a:t>3</a:t>
                      </a:r>
                      <a:r>
                        <a:rPr dirty="0" sz="2950" spc="-15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2950" spc="-17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„,</a:t>
                      </a:r>
                      <a:endParaRPr sz="29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0128796" y="4220975"/>
            <a:ext cx="36068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200">
                <a:solidFill>
                  <a:srgbClr val="050505"/>
                </a:solidFill>
                <a:latin typeface="Cambria"/>
                <a:cs typeface="Cambria"/>
              </a:rPr>
              <a:t>3</a:t>
            </a:r>
            <a:r>
              <a:rPr dirty="0" sz="2550" spc="-220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550" spc="75">
                <a:solidFill>
                  <a:srgbClr val="131313"/>
                </a:solidFill>
                <a:latin typeface="Cambria"/>
                <a:cs typeface="Cambria"/>
              </a:rPr>
              <a:t>.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3526" y="5486298"/>
            <a:ext cx="4861560" cy="14103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  <a:tabLst>
                <a:tab pos="1648460" algn="l"/>
                <a:tab pos="2398395" algn="l"/>
                <a:tab pos="2773680" algn="l"/>
                <a:tab pos="3395979" algn="l"/>
              </a:tabLst>
            </a:pPr>
            <a:r>
              <a:rPr dirty="0" sz="2550" spc="-15">
                <a:latin typeface="Cambria"/>
                <a:cs typeface="Cambria"/>
              </a:rPr>
              <a:t>2-  </a:t>
            </a:r>
            <a:r>
              <a:rPr dirty="0" sz="2550" spc="45">
                <a:latin typeface="Cambria"/>
                <a:cs typeface="Cambria"/>
              </a:rPr>
              <a:t>lt </a:t>
            </a:r>
            <a:r>
              <a:rPr dirty="0" sz="2550" spc="-25">
                <a:latin typeface="Cambria"/>
                <a:cs typeface="Cambria"/>
              </a:rPr>
              <a:t>› </a:t>
            </a:r>
            <a:r>
              <a:rPr dirty="0" sz="2550" spc="-335">
                <a:latin typeface="Cambria"/>
                <a:cs typeface="Cambria"/>
              </a:rPr>
              <a:t>v  </a:t>
            </a:r>
            <a:r>
              <a:rPr dirty="0" sz="2550" spc="-290">
                <a:latin typeface="Cambria"/>
                <a:cs typeface="Cambria"/>
              </a:rPr>
              <a:t> </a:t>
            </a:r>
            <a:r>
              <a:rPr dirty="0" sz="2550" spc="-325">
                <a:latin typeface="Cambria"/>
                <a:cs typeface="Cambria"/>
              </a:rPr>
              <a:t>ri  </a:t>
            </a:r>
            <a:r>
              <a:rPr dirty="0" sz="2550" spc="-235">
                <a:latin typeface="Cambria"/>
                <a:cs typeface="Cambria"/>
              </a:rPr>
              <a:t> </a:t>
            </a:r>
            <a:r>
              <a:rPr dirty="0" sz="2550" spc="-75">
                <a:latin typeface="Cambria"/>
                <a:cs typeface="Cambria"/>
              </a:rPr>
              <a:t>a	</a:t>
            </a:r>
            <a:r>
              <a:rPr dirty="0" sz="2550" spc="-45">
                <a:latin typeface="Cambria"/>
                <a:cs typeface="Cambria"/>
              </a:rPr>
              <a:t>rix</a:t>
            </a:r>
            <a:r>
              <a:rPr dirty="0" sz="2550" spc="295"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:	</a:t>
            </a:r>
            <a:r>
              <a:rPr dirty="0" sz="2550" spc="25">
                <a:solidFill>
                  <a:srgbClr val="080808"/>
                </a:solidFill>
                <a:latin typeface="Cambria"/>
                <a:cs typeface="Cambria"/>
              </a:rPr>
              <a:t>if	</a:t>
            </a:r>
            <a:r>
              <a:rPr dirty="0" sz="2550" spc="-295">
                <a:latin typeface="Cambria"/>
                <a:cs typeface="Cambria"/>
              </a:rPr>
              <a:t>m </a:t>
            </a:r>
            <a:r>
              <a:rPr dirty="0" sz="2550" spc="-125">
                <a:latin typeface="Cambria"/>
                <a:cs typeface="Cambria"/>
              </a:rPr>
              <a:t> </a:t>
            </a:r>
            <a:r>
              <a:rPr dirty="0" sz="2550" spc="-200">
                <a:solidFill>
                  <a:srgbClr val="232323"/>
                </a:solidFill>
                <a:latin typeface="Cambria"/>
                <a:cs typeface="Cambria"/>
              </a:rPr>
              <a:t>=	</a:t>
            </a:r>
            <a:r>
              <a:rPr dirty="0" sz="2550" spc="85">
                <a:solidFill>
                  <a:srgbClr val="1A1A1A"/>
                </a:solidFill>
                <a:latin typeface="Cambria"/>
                <a:cs typeface="Cambria"/>
              </a:rPr>
              <a:t>I</a:t>
            </a:r>
            <a:endParaRPr sz="2550">
              <a:latin typeface="Cambria"/>
              <a:cs typeface="Cambria"/>
            </a:endParaRPr>
          </a:p>
          <a:p>
            <a:pPr marL="49530">
              <a:lnSpc>
                <a:spcPct val="100000"/>
              </a:lnSpc>
              <a:spcBef>
                <a:spcPts val="635"/>
              </a:spcBef>
              <a:tabLst>
                <a:tab pos="1527175" algn="l"/>
                <a:tab pos="2033905" algn="l"/>
                <a:tab pos="2595245" algn="l"/>
                <a:tab pos="3508375" algn="l"/>
                <a:tab pos="4040504" algn="l"/>
              </a:tabLst>
            </a:pPr>
            <a:r>
              <a:rPr dirty="0" sz="2400" spc="-335">
                <a:solidFill>
                  <a:srgbClr val="1A1A1A"/>
                </a:solidFill>
                <a:latin typeface="Cambria"/>
                <a:cs typeface="Cambria"/>
              </a:rPr>
              <a:t>Km	</a:t>
            </a:r>
            <a:r>
              <a:rPr dirty="0" sz="2400" spc="-790" i="1">
                <a:solidFill>
                  <a:srgbClr val="151515"/>
                </a:solidFill>
                <a:latin typeface="Cambria"/>
                <a:cs typeface="Cambria"/>
              </a:rPr>
              <a:t>—-	</a:t>
            </a:r>
            <a:r>
              <a:rPr dirty="0" sz="2400" spc="-665">
                <a:latin typeface="Cambria"/>
                <a:cs typeface="Cambria"/>
              </a:rPr>
              <a:t>3	</a:t>
            </a:r>
            <a:r>
              <a:rPr dirty="0" sz="2400" spc="-840">
                <a:latin typeface="Cambria"/>
                <a:cs typeface="Cambria"/>
              </a:rPr>
              <a:t>—</a:t>
            </a:r>
            <a:r>
              <a:rPr dirty="0" sz="2400" spc="390">
                <a:latin typeface="Cambria"/>
                <a:cs typeface="Cambria"/>
              </a:rPr>
              <a:t> </a:t>
            </a:r>
            <a:r>
              <a:rPr dirty="0" sz="2400" spc="-200">
                <a:solidFill>
                  <a:srgbClr val="080808"/>
                </a:solidFill>
                <a:latin typeface="Cambria"/>
                <a:cs typeface="Cambria"/>
              </a:rPr>
              <a:t>1	</a:t>
            </a:r>
            <a:r>
              <a:rPr dirty="0" sz="2400" spc="40">
                <a:latin typeface="Cambria"/>
                <a:cs typeface="Cambria"/>
              </a:rPr>
              <a:t>2	</a:t>
            </a:r>
            <a:r>
              <a:rPr dirty="0" sz="2400" spc="65">
                <a:solidFill>
                  <a:srgbClr val="464646"/>
                </a:solidFill>
                <a:latin typeface="Cambria"/>
                <a:cs typeface="Cambria"/>
              </a:rPr>
              <a:t>7</a:t>
            </a:r>
            <a:r>
              <a:rPr dirty="0" sz="2400" spc="-35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dirty="0" baseline="-10416" sz="3600" spc="-142">
                <a:latin typeface="Cambria"/>
                <a:cs typeface="Cambria"/>
              </a:rPr>
              <a:t>l1x4</a:t>
            </a:r>
            <a:endParaRPr baseline="-10416" sz="3600">
              <a:latin typeface="Cambria"/>
              <a:cs typeface="Cambria"/>
            </a:endParaRPr>
          </a:p>
          <a:p>
            <a:pPr marL="200025">
              <a:lnSpc>
                <a:spcPct val="100000"/>
              </a:lnSpc>
              <a:spcBef>
                <a:spcPts val="500"/>
              </a:spcBef>
              <a:tabLst>
                <a:tab pos="2684145" algn="l"/>
                <a:tab pos="2970530" algn="l"/>
                <a:tab pos="3782060" algn="l"/>
                <a:tab pos="4117975" algn="l"/>
              </a:tabLst>
            </a:pPr>
            <a:r>
              <a:rPr dirty="0" sz="2600" spc="90">
                <a:latin typeface="Cambria"/>
                <a:cs typeface="Cambria"/>
              </a:rPr>
              <a:t>-</a:t>
            </a:r>
            <a:r>
              <a:rPr dirty="0" sz="2600" spc="10">
                <a:latin typeface="Cambria"/>
                <a:cs typeface="Cambria"/>
              </a:rPr>
              <a:t> </a:t>
            </a:r>
            <a:r>
              <a:rPr dirty="0" sz="2600" spc="-10">
                <a:latin typeface="Cambria"/>
                <a:cs typeface="Cambria"/>
              </a:rPr>
              <a:t>Calumn</a:t>
            </a:r>
            <a:r>
              <a:rPr dirty="0" sz="2600" spc="400">
                <a:latin typeface="Cambria"/>
                <a:cs typeface="Cambria"/>
              </a:rPr>
              <a:t> </a:t>
            </a:r>
            <a:r>
              <a:rPr dirty="0" sz="2600" spc="-60">
                <a:latin typeface="Cambria"/>
                <a:cs typeface="Cambria"/>
              </a:rPr>
              <a:t>matrix	</a:t>
            </a:r>
            <a:r>
              <a:rPr dirty="0" sz="2600" spc="-30">
                <a:latin typeface="Cambria"/>
                <a:cs typeface="Cambria"/>
              </a:rPr>
              <a:t>:	</a:t>
            </a:r>
            <a:r>
              <a:rPr dirty="0" sz="2600" spc="10">
                <a:latin typeface="Cambria"/>
                <a:cs typeface="Cambria"/>
              </a:rPr>
              <a:t>if	</a:t>
            </a:r>
            <a:r>
              <a:rPr dirty="0" sz="2600" spc="15">
                <a:latin typeface="Cambria"/>
                <a:cs typeface="Cambria"/>
              </a:rPr>
              <a:t>-	</a:t>
            </a:r>
            <a:r>
              <a:rPr dirty="0" sz="2600" spc="10">
                <a:latin typeface="Cambria"/>
                <a:cs typeface="Cambria"/>
              </a:rPr>
              <a:t>1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5007" y="7414465"/>
            <a:ext cx="76009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43560" algn="l"/>
              </a:tabLst>
            </a:pPr>
            <a:r>
              <a:rPr dirty="0" sz="2750" spc="-185" i="1">
                <a:latin typeface="Cambria"/>
                <a:cs typeface="Cambria"/>
              </a:rPr>
              <a:t>(A</a:t>
            </a:r>
            <a:r>
              <a:rPr dirty="0" sz="2750" spc="-140" i="1">
                <a:latin typeface="Cambria"/>
                <a:cs typeface="Cambria"/>
              </a:rPr>
              <a:t>)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spc="-1950" i="1">
                <a:latin typeface="Cambria"/>
                <a:cs typeface="Cambria"/>
              </a:rPr>
              <a:t>——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5523" y="7273290"/>
            <a:ext cx="417830" cy="762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27305">
              <a:lnSpc>
                <a:spcPts val="2890"/>
              </a:lnSpc>
              <a:spcBef>
                <a:spcPts val="120"/>
              </a:spcBef>
            </a:pPr>
            <a:r>
              <a:rPr dirty="0" sz="2600" spc="-35">
                <a:latin typeface="Cambria"/>
                <a:cs typeface="Cambria"/>
              </a:rPr>
              <a:t>0</a:t>
            </a:r>
            <a:endParaRPr sz="2600">
              <a:latin typeface="Cambria"/>
              <a:cs typeface="Cambria"/>
            </a:endParaRPr>
          </a:p>
          <a:p>
            <a:pPr algn="r" marR="5080">
              <a:lnSpc>
                <a:spcPts val="2890"/>
              </a:lnSpc>
            </a:pPr>
            <a:r>
              <a:rPr dirty="0" sz="2600" spc="-950">
                <a:solidFill>
                  <a:srgbClr val="030303"/>
                </a:solidFill>
                <a:latin typeface="Cambria"/>
                <a:cs typeface="Cambria"/>
              </a:rPr>
              <a:t>—</a:t>
            </a:r>
            <a:r>
              <a:rPr dirty="0" sz="2600" spc="-370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600" spc="-310">
                <a:latin typeface="Cambria"/>
                <a:cs typeface="Cambria"/>
              </a:rPr>
              <a:t>1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6848" y="7974345"/>
            <a:ext cx="8154670" cy="290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520825">
              <a:lnSpc>
                <a:spcPts val="3765"/>
              </a:lnSpc>
              <a:spcBef>
                <a:spcPts val="100"/>
              </a:spcBef>
            </a:pPr>
            <a:r>
              <a:rPr dirty="0" sz="3300" spc="-520">
                <a:latin typeface="Courier New"/>
                <a:cs typeface="Courier New"/>
              </a:rPr>
              <a:t>33,i</a:t>
            </a:r>
            <a:endParaRPr sz="3300">
              <a:latin typeface="Courier New"/>
              <a:cs typeface="Courier New"/>
            </a:endParaRPr>
          </a:p>
          <a:p>
            <a:pPr marL="381635" indent="-349885">
              <a:lnSpc>
                <a:spcPts val="2985"/>
              </a:lnSpc>
              <a:buAutoNum type="arabicPlain" startAt="4"/>
              <a:tabLst>
                <a:tab pos="382270" algn="l"/>
                <a:tab pos="2853690" algn="l"/>
                <a:tab pos="3209925" algn="l"/>
                <a:tab pos="6569075" algn="l"/>
                <a:tab pos="7458075" algn="l"/>
              </a:tabLst>
            </a:pPr>
            <a:r>
              <a:rPr dirty="0" sz="2650" spc="-80">
                <a:latin typeface="Cambria"/>
                <a:cs typeface="Cambria"/>
              </a:rPr>
              <a:t>Identit</a:t>
            </a:r>
            <a:r>
              <a:rPr dirty="0" sz="2650" spc="-95">
                <a:latin typeface="Cambria"/>
                <a:cs typeface="Cambria"/>
              </a:rPr>
              <a:t>y</a:t>
            </a:r>
            <a:r>
              <a:rPr dirty="0" sz="2650">
                <a:latin typeface="Cambria"/>
                <a:cs typeface="Cambria"/>
              </a:rPr>
              <a:t> </a:t>
            </a:r>
            <a:r>
              <a:rPr dirty="0" sz="2650" spc="-245">
                <a:latin typeface="Cambria"/>
                <a:cs typeface="Cambria"/>
              </a:rPr>
              <a:t> </a:t>
            </a:r>
            <a:r>
              <a:rPr dirty="0" sz="2650" spc="-65">
                <a:latin typeface="Cambria"/>
                <a:cs typeface="Cambria"/>
              </a:rPr>
              <a:t>matri</a:t>
            </a:r>
            <a:r>
              <a:rPr dirty="0" sz="2650" spc="-65">
                <a:latin typeface="Cambria"/>
                <a:cs typeface="Cambria"/>
              </a:rPr>
              <a:t>x</a:t>
            </a:r>
            <a:r>
              <a:rPr dirty="0" sz="2650" spc="275">
                <a:latin typeface="Cambria"/>
                <a:cs typeface="Cambria"/>
              </a:rPr>
              <a:t> </a:t>
            </a:r>
            <a:r>
              <a:rPr dirty="0" sz="2650" spc="-35">
                <a:latin typeface="Cambria"/>
                <a:cs typeface="Cambria"/>
              </a:rPr>
              <a:t>: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85">
                <a:latin typeface="Cambria"/>
                <a:cs typeface="Cambria"/>
              </a:rPr>
              <a:t>i</a:t>
            </a:r>
            <a:r>
              <a:rPr dirty="0" sz="2650" spc="-100">
                <a:latin typeface="Cambria"/>
                <a:cs typeface="Cambria"/>
              </a:rPr>
              <a:t>t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55">
                <a:latin typeface="Cambria"/>
                <a:cs typeface="Cambria"/>
              </a:rPr>
              <a:t>i</a:t>
            </a:r>
            <a:r>
              <a:rPr dirty="0" sz="2650" spc="-80">
                <a:latin typeface="Cambria"/>
                <a:cs typeface="Cambria"/>
              </a:rPr>
              <a:t>s</a:t>
            </a:r>
            <a:r>
              <a:rPr dirty="0" sz="2650" spc="35">
                <a:latin typeface="Cambria"/>
                <a:cs typeface="Cambria"/>
              </a:rPr>
              <a:t> </a:t>
            </a:r>
            <a:r>
              <a:rPr dirty="0" sz="2650" spc="-130">
                <a:latin typeface="Cambria"/>
                <a:cs typeface="Cambria"/>
              </a:rPr>
              <a:t>a</a:t>
            </a:r>
            <a:r>
              <a:rPr dirty="0" sz="2650">
                <a:latin typeface="Cambria"/>
                <a:cs typeface="Cambria"/>
              </a:rPr>
              <a:t> </a:t>
            </a:r>
            <a:r>
              <a:rPr dirty="0" sz="2650" spc="-70">
                <a:latin typeface="Cambria"/>
                <a:cs typeface="Cambria"/>
              </a:rPr>
              <a:t>squar</a:t>
            </a:r>
            <a:r>
              <a:rPr dirty="0" sz="2650" spc="-65">
                <a:latin typeface="Cambria"/>
                <a:cs typeface="Cambria"/>
              </a:rPr>
              <a:t>e</a:t>
            </a:r>
            <a:r>
              <a:rPr dirty="0" sz="2650" spc="195">
                <a:latin typeface="Cambria"/>
                <a:cs typeface="Cambria"/>
              </a:rPr>
              <a:t> </a:t>
            </a:r>
            <a:r>
              <a:rPr dirty="0" sz="2650" spc="-65">
                <a:latin typeface="Cambria"/>
                <a:cs typeface="Cambria"/>
              </a:rPr>
              <a:t>matri</a:t>
            </a:r>
            <a:r>
              <a:rPr dirty="0" sz="2650" spc="-65">
                <a:latin typeface="Cambria"/>
                <a:cs typeface="Cambria"/>
              </a:rPr>
              <a:t>x</a:t>
            </a:r>
            <a:r>
              <a:rPr dirty="0" sz="2650" spc="160">
                <a:latin typeface="Cambria"/>
                <a:cs typeface="Cambria"/>
              </a:rPr>
              <a:t> </a:t>
            </a:r>
            <a:r>
              <a:rPr dirty="0" sz="2650" spc="-105">
                <a:latin typeface="Cambria"/>
                <a:cs typeface="Cambria"/>
              </a:rPr>
              <a:t>wit</a:t>
            </a:r>
            <a:r>
              <a:rPr dirty="0" sz="2650" spc="-114">
                <a:latin typeface="Cambria"/>
                <a:cs typeface="Cambria"/>
              </a:rPr>
              <a:t>h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85">
                <a:latin typeface="Cambria"/>
                <a:cs typeface="Cambria"/>
              </a:rPr>
              <a:t>unit</a:t>
            </a:r>
            <a:r>
              <a:rPr dirty="0" sz="2650" spc="-95">
                <a:latin typeface="Cambria"/>
                <a:cs typeface="Cambria"/>
              </a:rPr>
              <a:t>y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90">
                <a:latin typeface="Cambria"/>
                <a:cs typeface="Cambria"/>
              </a:rPr>
              <a:t>main</a:t>
            </a:r>
            <a:endParaRPr sz="2650">
              <a:latin typeface="Cambria"/>
              <a:cs typeface="Cambria"/>
            </a:endParaRPr>
          </a:p>
          <a:p>
            <a:pPr marL="27940">
              <a:lnSpc>
                <a:spcPts val="2905"/>
              </a:lnSpc>
              <a:spcBef>
                <a:spcPts val="489"/>
              </a:spcBef>
            </a:pPr>
            <a:r>
              <a:rPr dirty="0" sz="2600" spc="-45">
                <a:latin typeface="Cambria"/>
                <a:cs typeface="Cambria"/>
              </a:rPr>
              <a:t>diagonal</a:t>
            </a:r>
            <a:r>
              <a:rPr dirty="0" sz="2600" spc="180">
                <a:latin typeface="Cambria"/>
                <a:cs typeface="Cambria"/>
              </a:rPr>
              <a:t> </a:t>
            </a:r>
            <a:r>
              <a:rPr dirty="0" sz="2600" spc="-2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algn="r" marR="4962525">
              <a:lnSpc>
                <a:spcPts val="3415"/>
              </a:lnSpc>
              <a:tabLst>
                <a:tab pos="501015" algn="l"/>
                <a:tab pos="1002665" algn="l"/>
              </a:tabLst>
            </a:pPr>
            <a:r>
              <a:rPr dirty="0" sz="3050" spc="-355">
                <a:latin typeface="Cambria"/>
                <a:cs typeface="Cambria"/>
              </a:rPr>
              <a:t>1</a:t>
            </a:r>
            <a:r>
              <a:rPr dirty="0" sz="3050" spc="-355">
                <a:latin typeface="Cambria"/>
                <a:cs typeface="Cambria"/>
              </a:rPr>
              <a:t>	</a:t>
            </a:r>
            <a:r>
              <a:rPr dirty="0" sz="3050" spc="-195">
                <a:latin typeface="Cambria"/>
                <a:cs typeface="Cambria"/>
              </a:rPr>
              <a:t>o</a:t>
            </a:r>
            <a:r>
              <a:rPr dirty="0" sz="3050" spc="-195">
                <a:latin typeface="Cambria"/>
                <a:cs typeface="Cambria"/>
              </a:rPr>
              <a:t>	</a:t>
            </a:r>
            <a:r>
              <a:rPr dirty="0" sz="3050" spc="-190">
                <a:latin typeface="Cambria"/>
                <a:cs typeface="Cambria"/>
              </a:rPr>
              <a:t>0</a:t>
            </a:r>
            <a:endParaRPr sz="3050">
              <a:latin typeface="Cambria"/>
              <a:cs typeface="Cambria"/>
            </a:endParaRPr>
          </a:p>
          <a:p>
            <a:pPr algn="r" marR="4972685">
              <a:lnSpc>
                <a:spcPts val="3030"/>
              </a:lnSpc>
              <a:tabLst>
                <a:tab pos="1209675" algn="l"/>
                <a:tab pos="1428115" algn="l"/>
                <a:tab pos="1956435" algn="l"/>
                <a:tab pos="2472690" algn="l"/>
                <a:tab pos="2977515" algn="l"/>
              </a:tabLst>
            </a:pPr>
            <a:r>
              <a:rPr dirty="0" sz="2550" spc="10">
                <a:latin typeface="Cambria"/>
                <a:cs typeface="Cambria"/>
              </a:rPr>
              <a:t>ex</a:t>
            </a:r>
            <a:r>
              <a:rPr dirty="0" sz="2550" spc="5">
                <a:latin typeface="Cambria"/>
                <a:cs typeface="Cambria"/>
              </a:rPr>
              <a:t>ï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05" i="1">
                <a:latin typeface="Cambria"/>
                <a:cs typeface="Cambria"/>
              </a:rPr>
              <a:t>I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844" i="1">
                <a:latin typeface="Cambria"/>
                <a:cs typeface="Cambria"/>
              </a:rPr>
              <a:t>—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i="1">
                <a:latin typeface="Cambria"/>
                <a:cs typeface="Cambria"/>
              </a:rPr>
              <a:t>0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70">
                <a:latin typeface="Cambria"/>
                <a:cs typeface="Cambria"/>
              </a:rPr>
              <a:t>1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0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  <a:p>
            <a:pPr algn="r" marR="4977130">
              <a:lnSpc>
                <a:spcPts val="3050"/>
              </a:lnSpc>
              <a:spcBef>
                <a:spcPts val="75"/>
              </a:spcBef>
              <a:tabLst>
                <a:tab pos="506095" algn="l"/>
                <a:tab pos="1014094" algn="l"/>
              </a:tabLst>
            </a:pPr>
            <a:r>
              <a:rPr dirty="0" sz="2550" spc="-10">
                <a:latin typeface="Cambria"/>
                <a:cs typeface="Cambria"/>
              </a:rPr>
              <a:t>0</a:t>
            </a:r>
            <a:r>
              <a:rPr dirty="0" sz="2550" spc="-10">
                <a:latin typeface="Cambria"/>
                <a:cs typeface="Cambria"/>
              </a:rPr>
              <a:t>	</a:t>
            </a:r>
            <a:r>
              <a:rPr dirty="0" sz="2550" spc="-10">
                <a:latin typeface="Cambria"/>
                <a:cs typeface="Cambria"/>
              </a:rPr>
              <a:t>0</a:t>
            </a:r>
            <a:r>
              <a:rPr dirty="0" sz="2550" spc="-10">
                <a:latin typeface="Cambria"/>
                <a:cs typeface="Cambria"/>
              </a:rPr>
              <a:t>	</a:t>
            </a:r>
            <a:r>
              <a:rPr dirty="0" sz="2550" spc="-7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377190" indent="-365125">
              <a:lnSpc>
                <a:spcPts val="2990"/>
              </a:lnSpc>
              <a:buAutoNum type="arabicPlain" startAt="5"/>
              <a:tabLst>
                <a:tab pos="377825" algn="l"/>
                <a:tab pos="2686050" algn="l"/>
              </a:tabLst>
            </a:pPr>
            <a:r>
              <a:rPr dirty="0" sz="2500" spc="-125">
                <a:latin typeface="Cambria"/>
                <a:cs typeface="Cambria"/>
              </a:rPr>
              <a:t>ZePO  </a:t>
            </a:r>
            <a:r>
              <a:rPr dirty="0" sz="2500" spc="-60">
                <a:latin typeface="Cambria"/>
                <a:cs typeface="Cambria"/>
              </a:rPr>
              <a:t>lflàtfiix</a:t>
            </a:r>
            <a:r>
              <a:rPr dirty="0" sz="2500" spc="220">
                <a:latin typeface="Cambria"/>
                <a:cs typeface="Cambria"/>
              </a:rPr>
              <a:t> </a:t>
            </a:r>
            <a:r>
              <a:rPr dirty="0" sz="2500" spc="-45">
                <a:latin typeface="Cambria"/>
                <a:cs typeface="Cambria"/>
              </a:rPr>
              <a:t>:</a:t>
            </a:r>
            <a:r>
              <a:rPr dirty="0" sz="2500" spc="345">
                <a:latin typeface="Cambria"/>
                <a:cs typeface="Cambria"/>
              </a:rPr>
              <a:t> </a:t>
            </a:r>
            <a:r>
              <a:rPr dirty="0" sz="2500" spc="60">
                <a:latin typeface="Cambria"/>
                <a:cs typeface="Cambria"/>
              </a:rPr>
              <a:t>iÍ	</a:t>
            </a:r>
            <a:r>
              <a:rPr dirty="0" sz="2500" spc="-20">
                <a:latin typeface="Cambria"/>
                <a:cs typeface="Cambria"/>
              </a:rPr>
              <a:t>is </a:t>
            </a:r>
            <a:r>
              <a:rPr dirty="0" sz="2500" spc="-45">
                <a:latin typeface="Cambria"/>
                <a:cs typeface="Cambria"/>
              </a:rPr>
              <a:t>a </a:t>
            </a:r>
            <a:r>
              <a:rPr dirty="0" sz="2500" spc="75">
                <a:latin typeface="Cambria"/>
                <a:cs typeface="Cambria"/>
              </a:rPr>
              <a:t>matrií </a:t>
            </a:r>
            <a:r>
              <a:rPr dirty="0" sz="2500" spc="-35">
                <a:latin typeface="Cambria"/>
                <a:cs typeface="Cambria"/>
              </a:rPr>
              <a:t>with </a:t>
            </a:r>
            <a:r>
              <a:rPr dirty="0" sz="2500" spc="100">
                <a:latin typeface="Cambria"/>
                <a:cs typeface="Cambria"/>
              </a:rPr>
              <a:t>Zero</a:t>
            </a:r>
            <a:r>
              <a:rPr dirty="0" sz="2500" spc="-365">
                <a:latin typeface="Cambria"/>
                <a:cs typeface="Cambria"/>
              </a:rPr>
              <a:t> </a:t>
            </a:r>
            <a:r>
              <a:rPr dirty="0" sz="2500" spc="-15">
                <a:latin typeface="Cambria"/>
                <a:cs typeface="Cambria"/>
              </a:rPr>
              <a:t>entries</a:t>
            </a:r>
            <a:endParaRPr sz="2500">
              <a:latin typeface="Cambria"/>
              <a:cs typeface="Cambria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417480" y="10893921"/>
          <a:ext cx="3568700" cy="117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60"/>
                <a:gridCol w="646429"/>
                <a:gridCol w="476885"/>
                <a:gridCol w="494030"/>
                <a:gridCol w="487044"/>
                <a:gridCol w="478155"/>
                <a:gridCol w="380365"/>
              </a:tblGrid>
              <a:tr h="39196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2985"/>
                        </a:lnSpc>
                      </a:pPr>
                      <a:r>
                        <a:rPr dirty="0" sz="2600">
                          <a:solidFill>
                            <a:srgbClr val="212121"/>
                          </a:solidFill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93651">
                <a:tc>
                  <a:txBody>
                    <a:bodyPr/>
                    <a:lstStyle/>
                    <a:p>
                      <a:pPr marL="31750">
                        <a:lnSpc>
                          <a:spcPts val="3000"/>
                        </a:lnSpc>
                      </a:pPr>
                      <a:r>
                        <a:rPr dirty="0" sz="2600" spc="-20">
                          <a:latin typeface="Cambria"/>
                          <a:cs typeface="Cambria"/>
                        </a:rPr>
                        <a:t>exï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3000"/>
                        </a:lnSpc>
                      </a:pPr>
                      <a:r>
                        <a:rPr dirty="0" sz="2600" spc="-100" i="1">
                          <a:latin typeface="Cambria"/>
                          <a:cs typeface="Cambria"/>
                        </a:rPr>
                        <a:t>[A]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3000"/>
                        </a:lnSpc>
                      </a:pPr>
                      <a:r>
                        <a:rPr dirty="0" sz="2600" spc="-1710" i="1">
                          <a:latin typeface="Cambria"/>
                          <a:cs typeface="Cambria"/>
                        </a:rPr>
                        <a:t>——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3000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3000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3000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8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945"/>
                        </a:lnSpc>
                      </a:pPr>
                      <a:r>
                        <a:rPr dirty="0" sz="2550" i="1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2289154" y="12027516"/>
            <a:ext cx="240157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3910" algn="l"/>
              </a:tabLst>
            </a:pPr>
            <a:r>
              <a:rPr dirty="0" sz="2650" spc="-30">
                <a:solidFill>
                  <a:srgbClr val="131313"/>
                </a:solidFill>
                <a:latin typeface="Times New Roman"/>
                <a:cs typeface="Times New Roman"/>
              </a:rPr>
              <a:t>Note	</a:t>
            </a:r>
            <a:r>
              <a:rPr dirty="0" sz="2650" spc="-15">
                <a:latin typeface="Times New Roman"/>
                <a:cs typeface="Times New Roman"/>
              </a:rPr>
              <a:t>: </a:t>
            </a:r>
            <a:r>
              <a:rPr dirty="0" sz="2650" spc="20">
                <a:latin typeface="Times New Roman"/>
                <a:cs typeface="Times New Roman"/>
              </a:rPr>
              <a:t>In</a:t>
            </a:r>
            <a:r>
              <a:rPr dirty="0" sz="2650" spc="155">
                <a:latin typeface="Times New Roman"/>
                <a:cs typeface="Times New Roman"/>
              </a:rPr>
              <a:t> </a:t>
            </a:r>
            <a:r>
              <a:rPr dirty="0" sz="2650" spc="20">
                <a:latin typeface="Times New Roman"/>
                <a:cs typeface="Times New Roman"/>
              </a:rPr>
              <a:t>general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57915" y="13350051"/>
            <a:ext cx="148209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764540" algn="l"/>
              </a:tabLst>
            </a:pPr>
            <a:r>
              <a:rPr dirty="0" sz="2750" spc="-195" i="1">
                <a:latin typeface="Times New Roman"/>
                <a:cs typeface="Times New Roman"/>
              </a:rPr>
              <a:t>A</a:t>
            </a:r>
            <a:r>
              <a:rPr dirty="0" sz="2750" spc="-40" i="1">
                <a:latin typeface="Times New Roman"/>
                <a:cs typeface="Times New Roman"/>
              </a:rPr>
              <a:t> </a:t>
            </a:r>
            <a:r>
              <a:rPr dirty="0" sz="2750" spc="40" i="1">
                <a:latin typeface="Times New Roman"/>
                <a:cs typeface="Times New Roman"/>
              </a:rPr>
              <a:t>.</a:t>
            </a:r>
            <a:r>
              <a:rPr dirty="0" sz="2750" spc="-305" i="1">
                <a:latin typeface="Times New Roman"/>
                <a:cs typeface="Times New Roman"/>
              </a:rPr>
              <a:t> </a:t>
            </a:r>
            <a:r>
              <a:rPr dirty="0" sz="2750" spc="-245" i="1">
                <a:solidFill>
                  <a:srgbClr val="070707"/>
                </a:solidFill>
                <a:latin typeface="Times New Roman"/>
                <a:cs typeface="Times New Roman"/>
              </a:rPr>
              <a:t>B	</a:t>
            </a:r>
            <a:r>
              <a:rPr dirty="0" sz="2750" spc="-900" i="1">
                <a:latin typeface="Times New Roman"/>
                <a:cs typeface="Times New Roman"/>
              </a:rPr>
              <a:t>—</a:t>
            </a:r>
            <a:r>
              <a:rPr dirty="0" sz="2750" spc="170" i="1">
                <a:latin typeface="Times New Roman"/>
                <a:cs typeface="Times New Roman"/>
              </a:rPr>
              <a:t> </a:t>
            </a:r>
            <a:r>
              <a:rPr dirty="0" baseline="31313" sz="4125" spc="-240">
                <a:latin typeface="Calibri"/>
                <a:cs typeface="Calibri"/>
              </a:rPr>
              <a:t>[</a:t>
            </a:r>
            <a:r>
              <a:rPr dirty="0" baseline="31313" sz="4125" spc="240">
                <a:latin typeface="Calibri"/>
                <a:cs typeface="Calibri"/>
              </a:rPr>
              <a:t> </a:t>
            </a:r>
            <a:r>
              <a:rPr dirty="0" baseline="31313" sz="4125" spc="-15">
                <a:latin typeface="Calibri"/>
                <a:cs typeface="Calibri"/>
              </a:rPr>
              <a:t>2</a:t>
            </a:r>
            <a:endParaRPr baseline="31313" sz="4125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0717" y="13153136"/>
            <a:ext cx="84709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6090" algn="l"/>
              </a:tabLst>
            </a:pPr>
            <a:r>
              <a:rPr dirty="0" sz="2750" spc="85">
                <a:latin typeface="Calibri"/>
                <a:cs typeface="Calibri"/>
              </a:rPr>
              <a:t>3j	</a:t>
            </a:r>
            <a:r>
              <a:rPr dirty="0" sz="2750" spc="70">
                <a:latin typeface="Calibri"/>
                <a:cs typeface="Calibri"/>
              </a:rPr>
              <a:t>[</a:t>
            </a:r>
            <a:r>
              <a:rPr dirty="0" sz="2750" spc="-114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24033" y="13551654"/>
            <a:ext cx="153416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4850" algn="l"/>
                <a:tab pos="1165860" algn="l"/>
              </a:tabLst>
            </a:pPr>
            <a:r>
              <a:rPr dirty="0" sz="2750" spc="-515">
                <a:latin typeface="Calibri"/>
                <a:cs typeface="Calibri"/>
              </a:rPr>
              <a:t>1</a:t>
            </a:r>
            <a:r>
              <a:rPr dirty="0" sz="2750" spc="-30">
                <a:latin typeface="Calibri"/>
                <a:cs typeface="Calibri"/>
              </a:rPr>
              <a:t> </a:t>
            </a:r>
            <a:r>
              <a:rPr dirty="0" sz="2750" spc="5">
                <a:latin typeface="Calibri"/>
                <a:cs typeface="Calibri"/>
              </a:rPr>
              <a:t>1</a:t>
            </a:r>
            <a:r>
              <a:rPr dirty="0" sz="2750">
                <a:latin typeface="Calibri"/>
                <a:cs typeface="Calibri"/>
              </a:rPr>
              <a:t>	</a:t>
            </a:r>
            <a:r>
              <a:rPr dirty="0" sz="2750" spc="-100">
                <a:latin typeface="Calibri"/>
                <a:cs typeface="Calibri"/>
              </a:rPr>
              <a:t>0</a:t>
            </a:r>
            <a:r>
              <a:rPr dirty="0" sz="2750" spc="-50">
                <a:latin typeface="Calibri"/>
                <a:cs typeface="Calibri"/>
              </a:rPr>
              <a:t>Î</a:t>
            </a:r>
            <a:r>
              <a:rPr dirty="0" sz="2750">
                <a:latin typeface="Calibri"/>
                <a:cs typeface="Calibri"/>
              </a:rPr>
              <a:t>	</a:t>
            </a:r>
            <a:r>
              <a:rPr dirty="0" sz="2750">
                <a:latin typeface="Calibri"/>
                <a:cs typeface="Calibri"/>
              </a:rPr>
              <a:t>10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47748" y="13926470"/>
            <a:ext cx="194627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2280" algn="l"/>
                <a:tab pos="857250" algn="l"/>
                <a:tab pos="1303655" algn="l"/>
                <a:tab pos="1616710" algn="l"/>
              </a:tabLst>
            </a:pPr>
            <a:r>
              <a:rPr dirty="0" sz="2700" spc="-35">
                <a:latin typeface="Cambria"/>
                <a:cs typeface="Cambria"/>
              </a:rPr>
              <a:t>2</a:t>
            </a:r>
            <a:r>
              <a:rPr dirty="0" sz="2700" spc="-35">
                <a:latin typeface="Cambria"/>
                <a:cs typeface="Cambria"/>
              </a:rPr>
              <a:t>	</a:t>
            </a:r>
            <a:r>
              <a:rPr dirty="0" sz="2700" spc="-35">
                <a:latin typeface="Cambria"/>
                <a:cs typeface="Cambria"/>
              </a:rPr>
              <a:t>2</a:t>
            </a:r>
            <a:r>
              <a:rPr dirty="0" sz="2700" spc="-35">
                <a:latin typeface="Cambria"/>
                <a:cs typeface="Cambria"/>
              </a:rPr>
              <a:t>	</a:t>
            </a:r>
            <a:r>
              <a:rPr dirty="0" sz="2700" spc="-35">
                <a:solidFill>
                  <a:srgbClr val="0A0A0A"/>
                </a:solidFill>
                <a:latin typeface="Cambria"/>
                <a:cs typeface="Cambria"/>
              </a:rPr>
              <a:t>+</a:t>
            </a:r>
            <a:r>
              <a:rPr dirty="0" sz="2700" spc="-35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700" spc="-110">
                <a:latin typeface="Cambria"/>
                <a:cs typeface="Cambria"/>
              </a:rPr>
              <a:t>3</a:t>
            </a:r>
            <a:r>
              <a:rPr dirty="0" sz="2700" spc="-110">
                <a:latin typeface="Cambria"/>
                <a:cs typeface="Cambria"/>
              </a:rPr>
              <a:t>	</a:t>
            </a:r>
            <a:r>
              <a:rPr dirty="0" sz="2700" spc="-20">
                <a:latin typeface="Cambria"/>
                <a:cs typeface="Cambria"/>
              </a:rPr>
              <a:t>(</a:t>
            </a:r>
            <a:r>
              <a:rPr dirty="0" sz="2700" spc="-20">
                <a:latin typeface="Cambria"/>
                <a:cs typeface="Cambria"/>
              </a:rPr>
              <a:t>0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46960" y="14349082"/>
            <a:ext cx="206121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74750" algn="l"/>
              </a:tabLst>
            </a:pPr>
            <a:r>
              <a:rPr dirty="0" sz="2850" spc="-105">
                <a:latin typeface="Cambria"/>
                <a:cs typeface="Cambria"/>
              </a:rPr>
              <a:t>1)(2</a:t>
            </a:r>
            <a:r>
              <a:rPr dirty="0" sz="2850" spc="-80">
                <a:latin typeface="Cambria"/>
                <a:cs typeface="Cambria"/>
              </a:rPr>
              <a:t>)</a:t>
            </a:r>
            <a:r>
              <a:rPr dirty="0" sz="2850" spc="75">
                <a:latin typeface="Cambria"/>
                <a:cs typeface="Cambria"/>
              </a:rPr>
              <a:t> </a:t>
            </a:r>
            <a:r>
              <a:rPr dirty="0" sz="2850" spc="-120">
                <a:latin typeface="Cambria"/>
                <a:cs typeface="Cambria"/>
              </a:rPr>
              <a:t>+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114">
                <a:latin typeface="Cambria"/>
                <a:cs typeface="Cambria"/>
              </a:rPr>
              <a:t>(0)(0</a:t>
            </a:r>
            <a:r>
              <a:rPr dirty="0" sz="2850" spc="-95">
                <a:latin typeface="Cambria"/>
                <a:cs typeface="Cambria"/>
              </a:rPr>
              <a:t>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8028" y="12027516"/>
            <a:ext cx="2897505" cy="2785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070"/>
              </a:lnSpc>
              <a:spcBef>
                <a:spcPts val="105"/>
              </a:spcBef>
              <a:tabLst>
                <a:tab pos="1109980" algn="l"/>
              </a:tabLst>
            </a:pPr>
            <a:r>
              <a:rPr dirty="0" sz="2650" spc="-145" i="1">
                <a:latin typeface="Times New Roman"/>
                <a:cs typeface="Times New Roman"/>
              </a:rPr>
              <a:t>A </a:t>
            </a:r>
            <a:r>
              <a:rPr dirty="0" sz="2650" spc="-60" i="1">
                <a:latin typeface="Times New Roman"/>
                <a:cs typeface="Times New Roman"/>
              </a:rPr>
              <a:t>.</a:t>
            </a:r>
            <a:r>
              <a:rPr dirty="0" sz="2650" spc="-160" i="1">
                <a:latin typeface="Times New Roman"/>
                <a:cs typeface="Times New Roman"/>
              </a:rPr>
              <a:t> </a:t>
            </a:r>
            <a:r>
              <a:rPr dirty="0" sz="2650" spc="-260" i="1">
                <a:latin typeface="Times New Roman"/>
                <a:cs typeface="Times New Roman"/>
              </a:rPr>
              <a:t>B	</a:t>
            </a:r>
            <a:r>
              <a:rPr dirty="0" sz="2650" spc="-110" i="1">
                <a:latin typeface="Times New Roman"/>
                <a:cs typeface="Times New Roman"/>
              </a:rPr>
              <a:t>B</a:t>
            </a:r>
            <a:r>
              <a:rPr dirty="0" sz="2650" spc="35" i="1">
                <a:latin typeface="Times New Roman"/>
                <a:cs typeface="Times New Roman"/>
              </a:rPr>
              <a:t> </a:t>
            </a:r>
            <a:r>
              <a:rPr dirty="0" sz="2650" spc="-245" i="1">
                <a:latin typeface="Times New Roman"/>
                <a:cs typeface="Times New Roman"/>
              </a:rPr>
              <a:t>.‘A</a:t>
            </a:r>
            <a:endParaRPr sz="2650">
              <a:latin typeface="Times New Roman"/>
              <a:cs typeface="Times New Roman"/>
            </a:endParaRPr>
          </a:p>
          <a:p>
            <a:pPr algn="ctr" marL="400050">
              <a:lnSpc>
                <a:spcPts val="3155"/>
              </a:lnSpc>
            </a:pPr>
            <a:r>
              <a:rPr dirty="0" sz="2750" spc="35">
                <a:latin typeface="Cambria"/>
                <a:cs typeface="Cambria"/>
              </a:rPr>
              <a:t>2</a:t>
            </a:r>
            <a:endParaRPr sz="2750">
              <a:latin typeface="Cambria"/>
              <a:cs typeface="Cambria"/>
            </a:endParaRPr>
          </a:p>
          <a:p>
            <a:pPr algn="ctr" marL="405130">
              <a:lnSpc>
                <a:spcPts val="2925"/>
              </a:lnSpc>
            </a:pPr>
            <a:r>
              <a:rPr dirty="0" sz="2700" spc="95">
                <a:latin typeface="Cambria"/>
                <a:cs typeface="Cambria"/>
              </a:rPr>
              <a:t>0</a:t>
            </a:r>
            <a:endParaRPr sz="2700">
              <a:latin typeface="Cambria"/>
              <a:cs typeface="Cambria"/>
            </a:endParaRPr>
          </a:p>
          <a:p>
            <a:pPr algn="ctr" marR="591820">
              <a:lnSpc>
                <a:spcPts val="2940"/>
              </a:lnSpc>
            </a:pPr>
            <a:r>
              <a:rPr dirty="0" sz="2750" spc="-15">
                <a:latin typeface="Calibri"/>
                <a:cs typeface="Calibri"/>
              </a:rPr>
              <a:t>3j</a:t>
            </a:r>
            <a:endParaRPr sz="2750">
              <a:latin typeface="Calibri"/>
              <a:cs typeface="Calibri"/>
            </a:endParaRPr>
          </a:p>
          <a:p>
            <a:pPr algn="ctr" marR="600710">
              <a:lnSpc>
                <a:spcPts val="3035"/>
              </a:lnSpc>
            </a:pPr>
            <a:r>
              <a:rPr dirty="0" sz="2750" spc="-45">
                <a:latin typeface="Calibri"/>
                <a:cs typeface="Calibri"/>
              </a:rPr>
              <a:t>1Î</a:t>
            </a:r>
            <a:endParaRPr sz="2750">
              <a:latin typeface="Calibri"/>
              <a:cs typeface="Calibri"/>
            </a:endParaRPr>
          </a:p>
          <a:p>
            <a:pPr marL="706755">
              <a:lnSpc>
                <a:spcPts val="3055"/>
              </a:lnSpc>
              <a:tabLst>
                <a:tab pos="1991360" algn="l"/>
                <a:tab pos="2582545" algn="l"/>
              </a:tabLst>
            </a:pPr>
            <a:r>
              <a:rPr dirty="0" sz="2700" spc="-10">
                <a:latin typeface="Cambria"/>
                <a:cs typeface="Cambria"/>
              </a:rPr>
              <a:t>(2)(3)</a:t>
            </a:r>
            <a:r>
              <a:rPr dirty="0" sz="2700" spc="-75">
                <a:latin typeface="Cambria"/>
                <a:cs typeface="Cambria"/>
              </a:rPr>
              <a:t> </a:t>
            </a:r>
            <a:r>
              <a:rPr dirty="0" sz="2700" spc="-5">
                <a:latin typeface="Cambria"/>
                <a:cs typeface="Cambria"/>
              </a:rPr>
              <a:t>+	</a:t>
            </a:r>
            <a:r>
              <a:rPr dirty="0" sz="2700">
                <a:latin typeface="Cambria"/>
                <a:cs typeface="Cambria"/>
              </a:rPr>
              <a:t>(3)	</a:t>
            </a:r>
            <a:r>
              <a:rPr dirty="0" sz="2700" spc="-155">
                <a:latin typeface="Cambria"/>
                <a:cs typeface="Cambria"/>
              </a:rPr>
              <a:t>1</a:t>
            </a:r>
            <a:endParaRPr sz="2700">
              <a:latin typeface="Cambria"/>
              <a:cs typeface="Cambria"/>
            </a:endParaRPr>
          </a:p>
          <a:p>
            <a:pPr marL="713740">
              <a:lnSpc>
                <a:spcPct val="100000"/>
              </a:lnSpc>
              <a:spcBef>
                <a:spcPts val="114"/>
              </a:spcBef>
              <a:tabLst>
                <a:tab pos="2754630" algn="l"/>
              </a:tabLst>
            </a:pPr>
            <a:r>
              <a:rPr dirty="0" sz="2850" spc="-114">
                <a:latin typeface="Cambria"/>
                <a:cs typeface="Cambria"/>
              </a:rPr>
              <a:t>(1)(3</a:t>
            </a:r>
            <a:r>
              <a:rPr dirty="0" sz="2850" spc="-95">
                <a:latin typeface="Cambria"/>
                <a:cs typeface="Cambria"/>
              </a:rPr>
              <a:t>)</a:t>
            </a:r>
            <a:r>
              <a:rPr dirty="0" sz="2850" spc="105">
                <a:latin typeface="Cambria"/>
                <a:cs typeface="Cambria"/>
              </a:rPr>
              <a:t> </a:t>
            </a:r>
            <a:r>
              <a:rPr dirty="0" sz="2850" spc="-135">
                <a:latin typeface="Cambria"/>
                <a:cs typeface="Cambria"/>
              </a:rPr>
              <a:t>+</a:t>
            </a:r>
            <a:r>
              <a:rPr dirty="0" sz="2850">
                <a:latin typeface="Cambria"/>
                <a:cs typeface="Cambria"/>
              </a:rPr>
              <a:t> </a:t>
            </a:r>
            <a:r>
              <a:rPr dirty="0" sz="2850" spc="-275">
                <a:latin typeface="Cambria"/>
                <a:cs typeface="Cambria"/>
              </a:rPr>
              <a:t> </a:t>
            </a:r>
            <a:r>
              <a:rPr dirty="0" sz="2850" spc="-75">
                <a:latin typeface="Cambria"/>
                <a:cs typeface="Cambria"/>
              </a:rPr>
              <a:t>(</a:t>
            </a:r>
            <a:r>
              <a:rPr dirty="0" sz="2850" spc="-100">
                <a:latin typeface="Cambria"/>
                <a:cs typeface="Cambria"/>
              </a:rPr>
              <a:t>0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70">
                <a:latin typeface="Cambria"/>
                <a:cs typeface="Cambria"/>
              </a:rPr>
              <a:t>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80314" y="15248224"/>
            <a:ext cx="21082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45"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82601" y="17396189"/>
            <a:ext cx="883919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120">
                <a:latin typeface="Cambria"/>
                <a:cs typeface="Cambria"/>
              </a:rPr>
              <a:t>Hence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73236" y="15999550"/>
            <a:ext cx="2825750" cy="1843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747395" algn="l"/>
              </a:tabLst>
            </a:pPr>
            <a:r>
              <a:rPr dirty="0" sz="2900" spc="-10">
                <a:latin typeface="Times New Roman"/>
                <a:cs typeface="Times New Roman"/>
              </a:rPr>
              <a:t>(2)	) </a:t>
            </a:r>
            <a:r>
              <a:rPr dirty="0" sz="2900" spc="-300">
                <a:solidFill>
                  <a:srgbClr val="030011"/>
                </a:solidFill>
                <a:latin typeface="Times New Roman"/>
                <a:cs typeface="Times New Roman"/>
              </a:rPr>
              <a:t>3-</a:t>
            </a:r>
            <a:r>
              <a:rPr dirty="0" sz="2900" spc="-15">
                <a:solidFill>
                  <a:srgbClr val="030011"/>
                </a:solidFill>
                <a:latin typeface="Times New Roman"/>
                <a:cs typeface="Times New Roman"/>
              </a:rPr>
              <a:t> </a:t>
            </a:r>
            <a:r>
              <a:rPr dirty="0" sz="2900" spc="-20">
                <a:latin typeface="Times New Roman"/>
                <a:cs typeface="Times New Roman"/>
              </a:rPr>
              <a:t>(3)(1)</a:t>
            </a:r>
            <a:endParaRPr sz="2900">
              <a:latin typeface="Times New Roman"/>
              <a:cs typeface="Times New Roman"/>
            </a:endParaRPr>
          </a:p>
          <a:p>
            <a:pPr algn="r" marR="97155">
              <a:lnSpc>
                <a:spcPct val="100000"/>
              </a:lnSpc>
              <a:spcBef>
                <a:spcPts val="30"/>
              </a:spcBef>
              <a:tabLst>
                <a:tab pos="652145" algn="l"/>
              </a:tabLst>
            </a:pPr>
            <a:r>
              <a:rPr dirty="0" sz="2900" spc="10">
                <a:latin typeface="Times New Roman"/>
                <a:cs typeface="Times New Roman"/>
              </a:rPr>
              <a:t>'	(0)(2) </a:t>
            </a:r>
            <a:r>
              <a:rPr dirty="0" sz="2900" spc="65">
                <a:latin typeface="Times New Roman"/>
                <a:cs typeface="Times New Roman"/>
              </a:rPr>
              <a:t>+</a:t>
            </a:r>
            <a:r>
              <a:rPr dirty="0" sz="2900" spc="105">
                <a:latin typeface="Times New Roman"/>
                <a:cs typeface="Times New Roman"/>
              </a:rPr>
              <a:t> </a:t>
            </a:r>
            <a:r>
              <a:rPr dirty="0" sz="2900" spc="165">
                <a:latin typeface="Times New Roman"/>
                <a:cs typeface="Times New Roman"/>
              </a:rPr>
              <a:t>(l)(1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593090">
              <a:lnSpc>
                <a:spcPct val="100000"/>
              </a:lnSpc>
              <a:tabLst>
                <a:tab pos="1539240" algn="l"/>
                <a:tab pos="2032635" algn="l"/>
              </a:tabLst>
            </a:pPr>
            <a:r>
              <a:rPr dirty="0" sz="2750" spc="55" i="1">
                <a:latin typeface="Cambria"/>
                <a:cs typeface="Cambria"/>
              </a:rPr>
              <a:t>A</a:t>
            </a:r>
            <a:r>
              <a:rPr dirty="0" sz="2750" spc="-45" i="1">
                <a:latin typeface="Cambria"/>
                <a:cs typeface="Cambria"/>
              </a:rPr>
              <a:t> </a:t>
            </a:r>
            <a:r>
              <a:rPr dirty="0" sz="2750" spc="15">
                <a:latin typeface="Cambria"/>
                <a:cs typeface="Cambria"/>
              </a:rPr>
              <a:t>.</a:t>
            </a:r>
            <a:r>
              <a:rPr dirty="0" sz="2750" spc="-175">
                <a:latin typeface="Cambria"/>
                <a:cs typeface="Cambria"/>
              </a:rPr>
              <a:t> </a:t>
            </a:r>
            <a:r>
              <a:rPr dirty="0" sz="2750" spc="55">
                <a:solidFill>
                  <a:srgbClr val="0C0C0C"/>
                </a:solidFill>
                <a:latin typeface="Cambria"/>
                <a:cs typeface="Cambria"/>
              </a:rPr>
              <a:t>B	</a:t>
            </a:r>
            <a:r>
              <a:rPr dirty="0" sz="2750" spc="45">
                <a:latin typeface="Cambria"/>
                <a:cs typeface="Cambria"/>
              </a:rPr>
              <a:t>x	</a:t>
            </a:r>
            <a:r>
              <a:rPr dirty="0" sz="2750" spc="170" i="1">
                <a:latin typeface="Cambria"/>
                <a:cs typeface="Cambria"/>
              </a:rPr>
              <a:t>B </a:t>
            </a:r>
            <a:r>
              <a:rPr dirty="0" sz="2750" spc="55" i="1">
                <a:latin typeface="Cambria"/>
                <a:cs typeface="Cambria"/>
              </a:rPr>
              <a:t>.</a:t>
            </a:r>
            <a:r>
              <a:rPr dirty="0" sz="2750" spc="-245" i="1">
                <a:latin typeface="Cambria"/>
                <a:cs typeface="Cambria"/>
              </a:rPr>
              <a:t> </a:t>
            </a:r>
            <a:r>
              <a:rPr dirty="0" sz="2750" spc="-25" i="1">
                <a:solidFill>
                  <a:srgbClr val="050505"/>
                </a:solidFill>
                <a:latin typeface="Cambria"/>
                <a:cs typeface="Cambria"/>
              </a:rPr>
              <a:t>A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83290" y="17911658"/>
            <a:ext cx="57975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100">
                <a:latin typeface="Times New Roman"/>
                <a:cs typeface="Times New Roman"/>
              </a:rPr>
              <a:t>105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83519" y="13959551"/>
            <a:ext cx="21018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75">
                <a:solidFill>
                  <a:srgbClr val="000013"/>
                </a:solidFill>
                <a:latin typeface="Times New Roman"/>
                <a:cs typeface="Times New Roman"/>
              </a:rPr>
              <a:t>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94931" y="15999550"/>
            <a:ext cx="3815079" cy="914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05"/>
              </a:spcBef>
              <a:tabLst>
                <a:tab pos="3481070" algn="l"/>
              </a:tabLst>
            </a:pPr>
            <a:r>
              <a:rPr dirty="0" sz="2900" spc="10">
                <a:latin typeface="Times New Roman"/>
                <a:cs typeface="Times New Roman"/>
              </a:rPr>
              <a:t>(1)(3)</a:t>
            </a:r>
            <a:r>
              <a:rPr dirty="0" sz="2900" spc="175">
                <a:latin typeface="Times New Roman"/>
                <a:cs typeface="Times New Roman"/>
              </a:rPr>
              <a:t> </a:t>
            </a:r>
            <a:r>
              <a:rPr dirty="0" sz="2900" spc="-15">
                <a:latin typeface="Times New Roman"/>
                <a:cs typeface="Times New Roman"/>
              </a:rPr>
              <a:t>+</a:t>
            </a:r>
            <a:r>
              <a:rPr dirty="0" sz="2900" spc="25">
                <a:latin typeface="Times New Roman"/>
                <a:cs typeface="Times New Roman"/>
              </a:rPr>
              <a:t> (3)(0)	</a:t>
            </a:r>
            <a:r>
              <a:rPr dirty="0" baseline="-7070" sz="4125" spc="-195">
                <a:latin typeface="Cambria"/>
                <a:cs typeface="Cambria"/>
              </a:rPr>
              <a:t>6)</a:t>
            </a:r>
            <a:endParaRPr baseline="-7070" sz="4125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  <a:tabLst>
                <a:tab pos="2779395" algn="l"/>
                <a:tab pos="3481704" algn="l"/>
              </a:tabLst>
            </a:pPr>
            <a:r>
              <a:rPr dirty="0" sz="2900" spc="10">
                <a:latin typeface="Times New Roman"/>
                <a:cs typeface="Times New Roman"/>
              </a:rPr>
              <a:t>(0)(3)</a:t>
            </a:r>
            <a:r>
              <a:rPr dirty="0" sz="2900" spc="180">
                <a:latin typeface="Times New Roman"/>
                <a:cs typeface="Times New Roman"/>
              </a:rPr>
              <a:t> </a:t>
            </a:r>
            <a:r>
              <a:rPr dirty="0" sz="2900" spc="65">
                <a:latin typeface="Times New Roman"/>
                <a:cs typeface="Times New Roman"/>
              </a:rPr>
              <a:t>+</a:t>
            </a:r>
            <a:r>
              <a:rPr dirty="0" sz="2900" spc="25">
                <a:latin typeface="Times New Roman"/>
                <a:cs typeface="Times New Roman"/>
              </a:rPr>
              <a:t> </a:t>
            </a:r>
            <a:r>
              <a:rPr dirty="0" sz="2900" spc="120">
                <a:latin typeface="Times New Roman"/>
                <a:cs typeface="Times New Roman"/>
              </a:rPr>
              <a:t>(l)(0)	</a:t>
            </a:r>
            <a:r>
              <a:rPr dirty="0" sz="2750" spc="-500">
                <a:latin typeface="Cambria"/>
                <a:cs typeface="Cambria"/>
              </a:rPr>
              <a:t>1   </a:t>
            </a:r>
            <a:r>
              <a:rPr dirty="0" sz="2750" spc="-405">
                <a:latin typeface="Cambria"/>
                <a:cs typeface="Cambria"/>
              </a:rPr>
              <a:t> </a:t>
            </a:r>
            <a:r>
              <a:rPr dirty="0" sz="2750" spc="-85">
                <a:latin typeface="Cambria"/>
                <a:cs typeface="Cambria"/>
              </a:rPr>
              <a:t>1	</a:t>
            </a:r>
            <a:r>
              <a:rPr dirty="0" sz="2750" spc="-60">
                <a:latin typeface="Cambria"/>
                <a:cs typeface="Cambria"/>
              </a:rPr>
              <a:t>0J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67174"/>
            <a:ext cx="100156" cy="11090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350" y="20055538"/>
            <a:ext cx="8771890" cy="0"/>
          </a:xfrm>
          <a:custGeom>
            <a:avLst/>
            <a:gdLst/>
            <a:ahLst/>
            <a:cxnLst/>
            <a:rect l="l" t="t" r="r" b="b"/>
            <a:pathLst>
              <a:path w="8771890" h="0">
                <a:moveTo>
                  <a:pt x="0" y="0"/>
                </a:moveTo>
                <a:lnTo>
                  <a:pt x="8771264" y="0"/>
                </a:lnTo>
              </a:path>
            </a:pathLst>
          </a:custGeom>
          <a:ln w="24280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08868" y="2027403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4" h="0">
                <a:moveTo>
                  <a:pt x="0" y="0"/>
                </a:moveTo>
                <a:lnTo>
                  <a:pt x="789110" y="0"/>
                </a:lnTo>
              </a:path>
            </a:pathLst>
          </a:custGeom>
          <a:ln w="24280">
            <a:solidFill>
              <a:srgbClr val="8074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01875" y="18795998"/>
            <a:ext cx="11964670" cy="0"/>
          </a:xfrm>
          <a:custGeom>
            <a:avLst/>
            <a:gdLst/>
            <a:ahLst/>
            <a:cxnLst/>
            <a:rect l="l" t="t" r="r" b="b"/>
            <a:pathLst>
              <a:path w="11964669" h="0">
                <a:moveTo>
                  <a:pt x="0" y="0"/>
                </a:moveTo>
                <a:lnTo>
                  <a:pt x="11964125" y="0"/>
                </a:lnTo>
              </a:path>
            </a:pathLst>
          </a:custGeom>
          <a:ln w="3035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11528" y="11077893"/>
            <a:ext cx="0" cy="7679055"/>
          </a:xfrm>
          <a:custGeom>
            <a:avLst/>
            <a:gdLst/>
            <a:ahLst/>
            <a:cxnLst/>
            <a:rect l="l" t="t" r="r" b="b"/>
            <a:pathLst>
              <a:path w="0" h="7679055">
                <a:moveTo>
                  <a:pt x="0" y="7678649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150828" y="1056193"/>
            <a:ext cx="0" cy="17755235"/>
          </a:xfrm>
          <a:custGeom>
            <a:avLst/>
            <a:gdLst/>
            <a:ahLst/>
            <a:cxnLst/>
            <a:rect l="l" t="t" r="r" b="b"/>
            <a:pathLst>
              <a:path w="0" h="17755235">
                <a:moveTo>
                  <a:pt x="0" y="17754981"/>
                </a:moveTo>
                <a:lnTo>
                  <a:pt x="0" y="0"/>
                </a:lnTo>
              </a:path>
            </a:pathLst>
          </a:custGeom>
          <a:ln w="3035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2389" y="2088107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 h="0">
                <a:moveTo>
                  <a:pt x="0" y="0"/>
                </a:moveTo>
                <a:lnTo>
                  <a:pt x="552377" y="0"/>
                </a:lnTo>
              </a:path>
            </a:pathLst>
          </a:custGeom>
          <a:ln w="24280">
            <a:solidFill>
              <a:srgbClr val="8074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7050" y="13967251"/>
            <a:ext cx="0" cy="4844415"/>
          </a:xfrm>
          <a:custGeom>
            <a:avLst/>
            <a:gdLst/>
            <a:ahLst/>
            <a:cxnLst/>
            <a:rect l="l" t="t" r="r" b="b"/>
            <a:pathLst>
              <a:path w="0" h="4844415">
                <a:moveTo>
                  <a:pt x="0" y="4843923"/>
                </a:moveTo>
                <a:lnTo>
                  <a:pt x="0" y="0"/>
                </a:lnTo>
              </a:path>
            </a:pathLst>
          </a:custGeom>
          <a:ln w="3035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3627" y="1071368"/>
            <a:ext cx="11812905" cy="0"/>
          </a:xfrm>
          <a:custGeom>
            <a:avLst/>
            <a:gdLst/>
            <a:ahLst/>
            <a:cxnLst/>
            <a:rect l="l" t="t" r="r" b="b"/>
            <a:pathLst>
              <a:path w="11812905" h="0">
                <a:moveTo>
                  <a:pt x="0" y="0"/>
                </a:moveTo>
                <a:lnTo>
                  <a:pt x="11812373" y="0"/>
                </a:lnTo>
              </a:path>
            </a:pathLst>
          </a:custGeom>
          <a:ln w="3035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5117" y="2063823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 h="0">
                <a:moveTo>
                  <a:pt x="0" y="0"/>
                </a:moveTo>
                <a:lnTo>
                  <a:pt x="1912074" y="0"/>
                </a:lnTo>
              </a:path>
            </a:pathLst>
          </a:custGeom>
          <a:ln w="24280">
            <a:solidFill>
              <a:srgbClr val="8074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1875" y="18613896"/>
            <a:ext cx="11964670" cy="0"/>
          </a:xfrm>
          <a:custGeom>
            <a:avLst/>
            <a:gdLst/>
            <a:ahLst/>
            <a:cxnLst/>
            <a:rect l="l" t="t" r="r" b="b"/>
            <a:pathLst>
              <a:path w="11964669" h="0">
                <a:moveTo>
                  <a:pt x="0" y="0"/>
                </a:moveTo>
                <a:lnTo>
                  <a:pt x="11964125" y="0"/>
                </a:lnTo>
              </a:path>
            </a:pathLst>
          </a:custGeom>
          <a:ln w="3035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75185" y="1104751"/>
            <a:ext cx="0" cy="8346440"/>
          </a:xfrm>
          <a:custGeom>
            <a:avLst/>
            <a:gdLst/>
            <a:ahLst/>
            <a:cxnLst/>
            <a:rect l="l" t="t" r="r" b="b"/>
            <a:pathLst>
              <a:path w="0" h="8346440">
                <a:moveTo>
                  <a:pt x="0" y="8346358"/>
                </a:moveTo>
                <a:lnTo>
                  <a:pt x="0" y="0"/>
                </a:lnTo>
              </a:path>
            </a:pathLst>
          </a:custGeom>
          <a:ln w="6070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099" y="1162417"/>
            <a:ext cx="11588115" cy="0"/>
          </a:xfrm>
          <a:custGeom>
            <a:avLst/>
            <a:gdLst/>
            <a:ahLst/>
            <a:cxnLst/>
            <a:rect l="l" t="t" r="r" b="b"/>
            <a:pathLst>
              <a:path w="11588115" h="0">
                <a:moveTo>
                  <a:pt x="0" y="0"/>
                </a:moveTo>
                <a:lnTo>
                  <a:pt x="11587780" y="0"/>
                </a:lnTo>
              </a:path>
            </a:pathLst>
          </a:custGeom>
          <a:ln w="6070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4873" y="1080476"/>
            <a:ext cx="0" cy="17487900"/>
          </a:xfrm>
          <a:custGeom>
            <a:avLst/>
            <a:gdLst/>
            <a:ahLst/>
            <a:cxnLst/>
            <a:rect l="l" t="t" r="r" b="b"/>
            <a:pathLst>
              <a:path w="0" h="17487900">
                <a:moveTo>
                  <a:pt x="0" y="17487897"/>
                </a:moveTo>
                <a:lnTo>
                  <a:pt x="0" y="0"/>
                </a:lnTo>
              </a:path>
            </a:pathLst>
          </a:custGeom>
          <a:ln w="6070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14484" y="1098687"/>
            <a:ext cx="0" cy="13099415"/>
          </a:xfrm>
          <a:custGeom>
            <a:avLst/>
            <a:gdLst/>
            <a:ahLst/>
            <a:cxnLst/>
            <a:rect l="l" t="t" r="r" b="b"/>
            <a:pathLst>
              <a:path w="0" h="13099415">
                <a:moveTo>
                  <a:pt x="0" y="13099230"/>
                </a:moveTo>
                <a:lnTo>
                  <a:pt x="0" y="0"/>
                </a:lnTo>
              </a:path>
            </a:pathLst>
          </a:custGeom>
          <a:ln w="6070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041563" y="1122961"/>
            <a:ext cx="0" cy="14896465"/>
          </a:xfrm>
          <a:custGeom>
            <a:avLst/>
            <a:gdLst/>
            <a:ahLst/>
            <a:cxnLst/>
            <a:rect l="l" t="t" r="r" b="b"/>
            <a:pathLst>
              <a:path w="0" h="14896465">
                <a:moveTo>
                  <a:pt x="0" y="14895973"/>
                </a:moveTo>
                <a:lnTo>
                  <a:pt x="0" y="0"/>
                </a:lnTo>
              </a:path>
            </a:pathLst>
          </a:custGeom>
          <a:ln w="6070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57600" y="1465923"/>
            <a:ext cx="6528369" cy="773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4321" y="1465923"/>
            <a:ext cx="6328056" cy="61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329891" y="8340287"/>
            <a:ext cx="218522" cy="382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20786" y="9187064"/>
            <a:ext cx="218522" cy="473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284367" y="11936809"/>
            <a:ext cx="218522" cy="537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439153" y="13848883"/>
            <a:ext cx="45525" cy="318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439153" y="14213089"/>
            <a:ext cx="27315" cy="154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247946" y="14795816"/>
            <a:ext cx="218522" cy="546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23015" y="12510431"/>
            <a:ext cx="2057756" cy="7010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302577" y="10088470"/>
            <a:ext cx="227627" cy="5007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302577" y="11035402"/>
            <a:ext cx="218522" cy="4916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393628" y="17691244"/>
            <a:ext cx="54630" cy="309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475574" y="12920161"/>
            <a:ext cx="27315" cy="355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785748" y="1377348"/>
            <a:ext cx="293306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65" i="1">
                <a:latin typeface="Cambria"/>
                <a:cs typeface="Cambria"/>
              </a:rPr>
              <a:t>M </a:t>
            </a:r>
            <a:r>
              <a:rPr dirty="0" sz="2350" spc="-60">
                <a:latin typeface="Cambria"/>
                <a:cs typeface="Cambria"/>
              </a:rPr>
              <a:t>‹ı</a:t>
            </a:r>
            <a:r>
              <a:rPr dirty="0" sz="2350" spc="-60" i="1">
                <a:latin typeface="Cambria"/>
                <a:cs typeface="Cambria"/>
              </a:rPr>
              <a:t>themnli‹-s </a:t>
            </a:r>
            <a:r>
              <a:rPr dirty="0" sz="2350" spc="10" i="1">
                <a:latin typeface="Cambria"/>
                <a:cs typeface="Cambria"/>
              </a:rPr>
              <a:t>I </a:t>
            </a:r>
            <a:r>
              <a:rPr dirty="0" sz="2350" spc="5" i="1">
                <a:latin typeface="Cambria"/>
                <a:cs typeface="Cambria"/>
              </a:rPr>
              <a:t>I“.</a:t>
            </a:r>
            <a:r>
              <a:rPr dirty="0" sz="2350" spc="-100" i="1">
                <a:latin typeface="Cambria"/>
                <a:cs typeface="Cambria"/>
              </a:rPr>
              <a:t> </a:t>
            </a:r>
            <a:r>
              <a:rPr dirty="0" sz="2350" spc="20" i="1">
                <a:latin typeface="Cambria"/>
                <a:cs typeface="Cambria"/>
              </a:rPr>
              <a:t>rlass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99288" y="2558990"/>
            <a:ext cx="699579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39115" algn="l"/>
                <a:tab pos="2023745" algn="l"/>
                <a:tab pos="3049905" algn="l"/>
                <a:tab pos="3326129" algn="l"/>
                <a:tab pos="3687445" algn="l"/>
                <a:tab pos="5948045" algn="l"/>
                <a:tab pos="6640195" algn="l"/>
              </a:tabLst>
            </a:pPr>
            <a:r>
              <a:rPr dirty="0" sz="2200">
                <a:latin typeface="Cambria"/>
                <a:cs typeface="Cambria"/>
              </a:rPr>
              <a:t>*-	</a:t>
            </a:r>
            <a:r>
              <a:rPr dirty="0" sz="2200" spc="-100">
                <a:latin typeface="Cambria"/>
                <a:cs typeface="Cambria"/>
              </a:rPr>
              <a:t>§'m</a:t>
            </a:r>
            <a:r>
              <a:rPr dirty="0" sz="2200" spc="-1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ntctı”ic	</a:t>
            </a:r>
            <a:r>
              <a:rPr dirty="0" sz="2200" spc="50">
                <a:latin typeface="Cambria"/>
                <a:cs typeface="Cambria"/>
              </a:rPr>
              <a:t>n•ltri1	</a:t>
            </a:r>
            <a:r>
              <a:rPr dirty="0" sz="2200" spc="35">
                <a:solidFill>
                  <a:srgbClr val="282828"/>
                </a:solidFill>
                <a:latin typeface="Cambria"/>
                <a:cs typeface="Cambria"/>
              </a:rPr>
              <a:t>:	</a:t>
            </a:r>
            <a:r>
              <a:rPr dirty="0" sz="2200" spc="25">
                <a:latin typeface="Cambria"/>
                <a:cs typeface="Cambria"/>
              </a:rPr>
              <a:t>is	</a:t>
            </a:r>
            <a:r>
              <a:rPr dirty="0" sz="2200" spc="-315">
                <a:solidFill>
                  <a:srgbClr val="0C0C0C"/>
                </a:solidFill>
                <a:latin typeface="Cambria"/>
                <a:cs typeface="Cambria"/>
              </a:rPr>
              <a:t>t     </a:t>
            </a:r>
            <a:r>
              <a:rPr dirty="0" sz="2200" spc="55">
                <a:latin typeface="Cambria"/>
                <a:cs typeface="Cambria"/>
              </a:rPr>
              <a:t>squ:mc</a:t>
            </a:r>
            <a:r>
              <a:rPr dirty="0" sz="2200" spc="415">
                <a:latin typeface="Cambria"/>
                <a:cs typeface="Cambria"/>
              </a:rPr>
              <a:t> </a:t>
            </a:r>
            <a:r>
              <a:rPr dirty="0" sz="2200" spc="65">
                <a:latin typeface="Cambria"/>
                <a:cs typeface="Cambria"/>
              </a:rPr>
              <a:t>mili</a:t>
            </a:r>
            <a:r>
              <a:rPr dirty="0" sz="2200" spc="-180">
                <a:latin typeface="Cambria"/>
                <a:cs typeface="Cambria"/>
              </a:rPr>
              <a:t> </a:t>
            </a:r>
            <a:r>
              <a:rPr dirty="0" sz="2200" spc="-95">
                <a:latin typeface="Cambria"/>
                <a:cs typeface="Cambria"/>
              </a:rPr>
              <a:t>ı”ix	</a:t>
            </a:r>
            <a:r>
              <a:rPr dirty="0" sz="2200" spc="-55">
                <a:latin typeface="Cambria"/>
                <a:cs typeface="Cambria"/>
              </a:rPr>
              <a:t>ılltcl	</a:t>
            </a:r>
            <a:r>
              <a:rPr dirty="0" sz="2200" spc="-215">
                <a:solidFill>
                  <a:srgbClr val="212121"/>
                </a:solidFill>
                <a:latin typeface="Cambria"/>
                <a:cs typeface="Cambria"/>
              </a:rPr>
              <a:t>r/,/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11010" y="2558990"/>
            <a:ext cx="88519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61035" algn="l"/>
              </a:tabLst>
            </a:pPr>
            <a:r>
              <a:rPr dirty="0" sz="2200" spc="-25">
                <a:solidFill>
                  <a:srgbClr val="444444"/>
                </a:solidFill>
                <a:latin typeface="Cambria"/>
                <a:cs typeface="Cambria"/>
              </a:rPr>
              <a:t>*fj</a:t>
            </a:r>
            <a:r>
              <a:rPr dirty="0" sz="2200" spc="-15">
                <a:solidFill>
                  <a:srgbClr val="444444"/>
                </a:solidFill>
                <a:latin typeface="Cambria"/>
                <a:cs typeface="Cambria"/>
              </a:rPr>
              <a:t>,</a:t>
            </a:r>
            <a:r>
              <a:rPr dirty="0" sz="2200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dirty="0" sz="2200" spc="-160">
                <a:solidFill>
                  <a:srgbClr val="232323"/>
                </a:solidFill>
                <a:latin typeface="Cambria"/>
                <a:cs typeface="Cambria"/>
              </a:rPr>
              <a:t>/.j</a:t>
            </a:r>
            <a:endParaRPr sz="2200">
              <a:latin typeface="Cambria"/>
              <a:cs typeface="Cambria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774139" y="2974527"/>
          <a:ext cx="8929370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850"/>
                <a:gridCol w="578485"/>
                <a:gridCol w="451484"/>
                <a:gridCol w="758825"/>
                <a:gridCol w="517525"/>
                <a:gridCol w="708659"/>
                <a:gridCol w="5117464"/>
                <a:gridCol w="217804"/>
              </a:tblGrid>
              <a:tr h="38394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6845">
                        <a:lnSpc>
                          <a:spcPts val="2925"/>
                        </a:lnSpc>
                      </a:pPr>
                      <a:r>
                        <a:rPr dirty="0" sz="2550">
                          <a:solidFill>
                            <a:srgbClr val="0F0F0F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25"/>
                        </a:lnSpc>
                      </a:pPr>
                      <a:r>
                        <a:rPr dirty="0" sz="255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700">
                        <a:lnSpc>
                          <a:spcPts val="292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—S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6967">
                <a:tc>
                  <a:txBody>
                    <a:bodyPr/>
                    <a:lstStyle/>
                    <a:p>
                      <a:pPr marL="31750">
                        <a:lnSpc>
                          <a:spcPts val="2945"/>
                        </a:lnSpc>
                      </a:pPr>
                      <a:r>
                        <a:rPr dirty="0" sz="2550" spc="-215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ex/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945"/>
                        </a:lnSpc>
                      </a:pPr>
                      <a:r>
                        <a:rPr dirty="0" sz="2550" spc="-175">
                          <a:latin typeface="Cambria"/>
                          <a:cs typeface="Cambria"/>
                        </a:rPr>
                        <a:t>[dj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=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5104">
                        <a:lnSpc>
                          <a:spcPts val="2945"/>
                        </a:lnSpc>
                      </a:pPr>
                      <a:r>
                        <a:rPr dirty="0" sz="2550">
                          <a:solidFill>
                            <a:srgbClr val="757575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945"/>
                        </a:lnSpc>
                      </a:pPr>
                      <a:r>
                        <a:rPr dirty="0" sz="2550">
                          <a:solidFill>
                            <a:srgbClr val="080808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945"/>
                        </a:lnSpc>
                        <a:tabLst>
                          <a:tab pos="2840990" algn="l"/>
                        </a:tabLst>
                      </a:pPr>
                      <a:r>
                        <a:rPr dirty="0" sz="2550" spc="-10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2550" spc="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50">
                          <a:latin typeface="Cambria"/>
                          <a:cs typeface="Cambria"/>
                        </a:rPr>
                        <a:t>syııınıetric</a:t>
                      </a:r>
                      <a:r>
                        <a:rPr dirty="0" sz="2550" spc="2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60">
                          <a:latin typeface="Cambria"/>
                          <a:cs typeface="Cambria"/>
                        </a:rPr>
                        <a:t>iılıııııt	</a:t>
                      </a:r>
                      <a:r>
                        <a:rPr dirty="0" sz="2550" spc="-105">
                          <a:latin typeface="Cambria"/>
                          <a:cs typeface="Cambria"/>
                        </a:rPr>
                        <a:t>the </a:t>
                      </a:r>
                      <a:r>
                        <a:rPr dirty="0" sz="2550" spc="-170">
                          <a:latin typeface="Cambria"/>
                          <a:cs typeface="Cambria"/>
                        </a:rPr>
                        <a:t>mil*n</a:t>
                      </a:r>
                      <a:r>
                        <a:rPr dirty="0" sz="25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215">
                          <a:latin typeface="Cambria"/>
                          <a:cs typeface="Cambria"/>
                        </a:rPr>
                        <a:t>tl*nP•‹"'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94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88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5100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—5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5415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786125" y="4050207"/>
            <a:ext cx="8136890" cy="8997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4010660" algn="l"/>
                <a:tab pos="5622290" algn="l"/>
              </a:tabLst>
            </a:pPr>
            <a:r>
              <a:rPr dirty="0" sz="2550" spc="-35">
                <a:latin typeface="Cambria"/>
                <a:cs typeface="Cambria"/>
              </a:rPr>
              <a:t>7- </a:t>
            </a:r>
            <a:r>
              <a:rPr dirty="0" sz="2550" spc="-60">
                <a:latin typeface="Cambria"/>
                <a:cs typeface="Cambria"/>
              </a:rPr>
              <a:t>Skew  </a:t>
            </a:r>
            <a:r>
              <a:rPr dirty="0" sz="2550" spc="-40">
                <a:latin typeface="Cambria"/>
                <a:cs typeface="Cambria"/>
              </a:rPr>
              <a:t>syııınletric</a:t>
            </a:r>
            <a:r>
              <a:rPr dirty="0" sz="2550" spc="310">
                <a:latin typeface="Cambria"/>
                <a:cs typeface="Cambria"/>
              </a:rPr>
              <a:t> </a:t>
            </a:r>
            <a:r>
              <a:rPr dirty="0" sz="2550" spc="-50">
                <a:latin typeface="Cambria"/>
                <a:cs typeface="Cambria"/>
              </a:rPr>
              <a:t>ıntılrix</a:t>
            </a:r>
            <a:r>
              <a:rPr dirty="0" sz="2550" spc="330">
                <a:latin typeface="Cambria"/>
                <a:cs typeface="Cambria"/>
              </a:rPr>
              <a:t> </a:t>
            </a:r>
            <a:r>
              <a:rPr dirty="0" sz="2550" spc="-35">
                <a:latin typeface="Cambria"/>
                <a:cs typeface="Cambria"/>
              </a:rPr>
              <a:t>:	</a:t>
            </a:r>
            <a:r>
              <a:rPr dirty="0" sz="2550" spc="-145">
                <a:latin typeface="Cambria"/>
                <a:cs typeface="Cambria"/>
              </a:rPr>
              <a:t>is</a:t>
            </a:r>
            <a:r>
              <a:rPr dirty="0" sz="2550" spc="5">
                <a:latin typeface="Cambria"/>
                <a:cs typeface="Cambria"/>
              </a:rPr>
              <a:t> </a:t>
            </a:r>
            <a:r>
              <a:rPr dirty="0" sz="2550" spc="-35">
                <a:latin typeface="Cambria"/>
                <a:cs typeface="Cambria"/>
              </a:rPr>
              <a:t>a</a:t>
            </a:r>
            <a:r>
              <a:rPr dirty="0" sz="2550" spc="145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squiırc	</a:t>
            </a:r>
            <a:r>
              <a:rPr dirty="0" sz="2550" spc="-40">
                <a:latin typeface="Cambria"/>
                <a:cs typeface="Cambria"/>
              </a:rPr>
              <a:t>matrix</a:t>
            </a:r>
            <a:endParaRPr sz="2550">
              <a:latin typeface="Cambria"/>
              <a:cs typeface="Cambria"/>
            </a:endParaRPr>
          </a:p>
          <a:p>
            <a:pPr marL="927735">
              <a:lnSpc>
                <a:spcPct val="100000"/>
              </a:lnSpc>
              <a:spcBef>
                <a:spcPts val="384"/>
              </a:spcBef>
              <a:tabLst>
                <a:tab pos="2314575" algn="l"/>
                <a:tab pos="2793365" algn="l"/>
                <a:tab pos="3200400" algn="l"/>
                <a:tab pos="4885055" algn="l"/>
              </a:tabLst>
            </a:pPr>
            <a:r>
              <a:rPr dirty="0" sz="2550">
                <a:latin typeface="Cambria"/>
                <a:cs typeface="Cambria"/>
              </a:rPr>
              <a:t>Ann	</a:t>
            </a:r>
            <a:r>
              <a:rPr dirty="0" sz="2550" spc="-430">
                <a:latin typeface="Cambria"/>
                <a:cs typeface="Cambria"/>
              </a:rPr>
              <a:t>‹tüy	</a:t>
            </a:r>
            <a:r>
              <a:rPr dirty="0" sz="2550" spc="-555">
                <a:solidFill>
                  <a:srgbClr val="808080"/>
                </a:solidFill>
                <a:latin typeface="Cambria"/>
                <a:cs typeface="Cambria"/>
              </a:rPr>
              <a:t>=	</a:t>
            </a:r>
            <a:r>
              <a:rPr dirty="0" sz="2550" spc="-340">
                <a:latin typeface="Cambria"/>
                <a:cs typeface="Cambria"/>
              </a:rPr>
              <a:t>rt  </a:t>
            </a:r>
            <a:r>
              <a:rPr dirty="0" sz="2550" spc="-165"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,</a:t>
            </a:r>
            <a:r>
              <a:rPr dirty="0" sz="2550" spc="254">
                <a:latin typeface="Cambria"/>
                <a:cs typeface="Cambria"/>
              </a:rPr>
              <a:t> </a:t>
            </a:r>
            <a:r>
              <a:rPr dirty="0" sz="2550" spc="-175">
                <a:latin typeface="Cambria"/>
                <a:cs typeface="Cambria"/>
              </a:rPr>
              <a:t>\f;	</a:t>
            </a:r>
            <a:r>
              <a:rPr dirty="0" sz="2550" spc="-145">
                <a:latin typeface="Cambria"/>
                <a:cs typeface="Cambria"/>
              </a:rPr>
              <a:t>ın.ain </a:t>
            </a:r>
            <a:r>
              <a:rPr dirty="0" sz="2550" spc="-50">
                <a:latin typeface="Cambria"/>
                <a:cs typeface="Cambria"/>
              </a:rPr>
              <a:t>tliagoniıl </a:t>
            </a:r>
            <a:r>
              <a:rPr dirty="0" sz="2550" spc="15">
                <a:latin typeface="Cambria"/>
                <a:cs typeface="Cambria"/>
              </a:rPr>
              <a:t>:ırc</a:t>
            </a:r>
            <a:r>
              <a:rPr dirty="0" sz="2550" spc="310">
                <a:latin typeface="Cambria"/>
                <a:cs typeface="Cambria"/>
              </a:rPr>
              <a:t> </a:t>
            </a:r>
            <a:r>
              <a:rPr dirty="0" sz="2550" spc="20">
                <a:latin typeface="Cambria"/>
                <a:cs typeface="Cambria"/>
              </a:rPr>
              <a:t>Ktr‹›</a:t>
            </a:r>
            <a:endParaRPr sz="2550">
              <a:latin typeface="Cambria"/>
              <a:cs typeface="Cambria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2778671" y="5053873"/>
          <a:ext cx="4086225" cy="112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"/>
                <a:gridCol w="1309369"/>
                <a:gridCol w="748664"/>
                <a:gridCol w="752475"/>
                <a:gridCol w="568325"/>
              </a:tblGrid>
              <a:tr h="35152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5420">
                        <a:lnSpc>
                          <a:spcPts val="2670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0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1450">
                        <a:lnSpc>
                          <a:spcPts val="2670"/>
                        </a:lnSpc>
                      </a:pPr>
                      <a:r>
                        <a:rPr dirty="0" sz="2450">
                          <a:solidFill>
                            <a:srgbClr val="0F0F0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670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—Ii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069">
                <a:tc>
                  <a:txBody>
                    <a:bodyPr/>
                    <a:lstStyle/>
                    <a:p>
                      <a:pPr marL="31750">
                        <a:lnSpc>
                          <a:spcPts val="2830"/>
                        </a:lnSpc>
                      </a:pPr>
                      <a:r>
                        <a:rPr dirty="0" sz="2550" spc="-35">
                          <a:solidFill>
                            <a:srgbClr val="030303"/>
                          </a:solidFill>
                          <a:latin typeface="Times New Roman"/>
                          <a:cs typeface="Times New Roman"/>
                        </a:rPr>
                        <a:t>ex/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2830"/>
                        </a:lnSpc>
                      </a:pPr>
                      <a:r>
                        <a:rPr dirty="0" sz="2550" spc="-95">
                          <a:latin typeface="Times New Roman"/>
                          <a:cs typeface="Times New Roman"/>
                        </a:rPr>
                        <a:t>[ </a:t>
                      </a:r>
                      <a:r>
                        <a:rPr dirty="0" sz="2550" spc="-200" i="1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2550" spc="-95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dirty="0" sz="2550" spc="-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-155">
                          <a:latin typeface="Times New Roman"/>
                          <a:cs typeface="Times New Roman"/>
                        </a:rPr>
                        <a:t>=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8910">
                        <a:lnSpc>
                          <a:spcPts val="2830"/>
                        </a:lnSpc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—3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0340">
                        <a:lnSpc>
                          <a:spcPts val="2830"/>
                        </a:lnSpc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2830"/>
                        </a:lnSpc>
                      </a:pPr>
                      <a:r>
                        <a:rPr dirty="0" sz="2550">
                          <a:solidFill>
                            <a:srgbClr val="745D64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4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2720">
                        <a:lnSpc>
                          <a:spcPts val="300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5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3355">
                        <a:lnSpc>
                          <a:spcPts val="300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ts val="300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2782959" y="6056689"/>
            <a:ext cx="9605010" cy="91186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8620125" algn="l"/>
                <a:tab pos="9488170" algn="l"/>
              </a:tabLst>
            </a:pPr>
            <a:r>
              <a:rPr dirty="0" sz="2550" spc="-15">
                <a:latin typeface="Cambria"/>
                <a:cs typeface="Cambria"/>
              </a:rPr>
              <a:t>8</a:t>
            </a:r>
            <a:r>
              <a:rPr dirty="0" sz="2550" spc="-5">
                <a:latin typeface="Cambria"/>
                <a:cs typeface="Cambria"/>
              </a:rPr>
              <a:t>-</a:t>
            </a:r>
            <a:r>
              <a:rPr dirty="0" sz="2550" spc="85">
                <a:latin typeface="Cambria"/>
                <a:cs typeface="Cambria"/>
              </a:rPr>
              <a:t> </a:t>
            </a:r>
            <a:r>
              <a:rPr dirty="0" sz="2550" spc="-15">
                <a:latin typeface="Cambria"/>
                <a:cs typeface="Cambria"/>
              </a:rPr>
              <a:t>Uppe</a:t>
            </a:r>
            <a:r>
              <a:rPr dirty="0" sz="2550" spc="-10">
                <a:latin typeface="Cambria"/>
                <a:cs typeface="Cambria"/>
              </a:rPr>
              <a:t>r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75">
                <a:latin typeface="Cambria"/>
                <a:cs typeface="Cambria"/>
              </a:rPr>
              <a:t> </a:t>
            </a:r>
            <a:r>
              <a:rPr dirty="0" sz="2550" spc="-25">
                <a:latin typeface="Cambria"/>
                <a:cs typeface="Cambria"/>
              </a:rPr>
              <a:t>triangula</a:t>
            </a:r>
            <a:r>
              <a:rPr dirty="0" sz="2550" spc="-20">
                <a:latin typeface="Cambria"/>
                <a:cs typeface="Cambria"/>
              </a:rPr>
              <a:t>r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04">
                <a:latin typeface="Cambria"/>
                <a:cs typeface="Cambria"/>
              </a:rPr>
              <a:t> </a:t>
            </a:r>
            <a:r>
              <a:rPr dirty="0" sz="2550" spc="-50">
                <a:latin typeface="Cambria"/>
                <a:cs typeface="Cambria"/>
              </a:rPr>
              <a:t>matri</a:t>
            </a:r>
            <a:r>
              <a:rPr dirty="0" sz="2550" spc="-45">
                <a:latin typeface="Cambria"/>
                <a:cs typeface="Cambria"/>
              </a:rPr>
              <a:t>x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45">
                <a:latin typeface="Cambria"/>
                <a:cs typeface="Cambria"/>
              </a:rPr>
              <a:t> </a:t>
            </a:r>
            <a:r>
              <a:rPr dirty="0" sz="2550" spc="-25">
                <a:latin typeface="Cambria"/>
                <a:cs typeface="Cambria"/>
              </a:rPr>
              <a:t>: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160">
                <a:latin typeface="Cambria"/>
                <a:cs typeface="Cambria"/>
              </a:rPr>
              <a:t> </a:t>
            </a:r>
            <a:r>
              <a:rPr dirty="0" sz="2550" spc="-120">
                <a:latin typeface="Cambria"/>
                <a:cs typeface="Cambria"/>
              </a:rPr>
              <a:t>i</a:t>
            </a:r>
            <a:r>
              <a:rPr dirty="0" sz="2550" spc="-175">
                <a:latin typeface="Cambria"/>
                <a:cs typeface="Cambria"/>
              </a:rPr>
              <a:t>s</a:t>
            </a:r>
            <a:r>
              <a:rPr dirty="0" sz="2550" spc="70">
                <a:latin typeface="Cambria"/>
                <a:cs typeface="Cambria"/>
              </a:rPr>
              <a:t> </a:t>
            </a:r>
            <a:r>
              <a:rPr dirty="0" sz="2550" spc="-200">
                <a:latin typeface="Cambria"/>
                <a:cs typeface="Cambria"/>
              </a:rPr>
              <a:t>a</a:t>
            </a:r>
            <a:r>
              <a:rPr dirty="0" sz="2550" spc="90">
                <a:latin typeface="Cambria"/>
                <a:cs typeface="Cambria"/>
              </a:rPr>
              <a:t> </a:t>
            </a:r>
            <a:r>
              <a:rPr dirty="0" sz="2550" spc="-150">
                <a:latin typeface="Cambria"/>
                <a:cs typeface="Cambria"/>
              </a:rPr>
              <a:t>squar</a:t>
            </a:r>
            <a:r>
              <a:rPr dirty="0" sz="2550" spc="-135">
                <a:latin typeface="Cambria"/>
                <a:cs typeface="Cambria"/>
              </a:rPr>
              <a:t>c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185"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matri</a:t>
            </a:r>
            <a:r>
              <a:rPr dirty="0" sz="2550" spc="-145">
                <a:latin typeface="Cambria"/>
                <a:cs typeface="Cambria"/>
              </a:rPr>
              <a:t>x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125">
                <a:latin typeface="Cambria"/>
                <a:cs typeface="Cambria"/>
              </a:rPr>
              <a:t> </a:t>
            </a:r>
            <a:r>
              <a:rPr dirty="0" sz="2550" spc="-180">
                <a:latin typeface="Cambria"/>
                <a:cs typeface="Cambria"/>
              </a:rPr>
              <a:t>wit</a:t>
            </a:r>
            <a:r>
              <a:rPr dirty="0" sz="2550" spc="-210">
                <a:latin typeface="Cambria"/>
                <a:cs typeface="Cambria"/>
              </a:rPr>
              <a:t>h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45"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*lc''ncnt</a:t>
            </a:r>
            <a:r>
              <a:rPr dirty="0" sz="2550" spc="-175">
                <a:latin typeface="Cambria"/>
                <a:cs typeface="Cambria"/>
              </a:rPr>
              <a:t>a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40">
                <a:latin typeface="Cambria"/>
                <a:cs typeface="Cambria"/>
              </a:rPr>
              <a:t> </a:t>
            </a:r>
            <a:r>
              <a:rPr dirty="0" sz="2550" spc="65">
                <a:latin typeface="Cambria"/>
                <a:cs typeface="Cambria"/>
              </a:rPr>
              <a:t>f</a:t>
            </a:r>
            <a:r>
              <a:rPr dirty="0" sz="2550" spc="65">
                <a:latin typeface="Cambria"/>
                <a:cs typeface="Cambria"/>
              </a:rPr>
              <a:t>i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50">
                <a:latin typeface="Cambria"/>
                <a:cs typeface="Cambria"/>
              </a:rPr>
              <a:t>'</a:t>
            </a:r>
            <a:r>
              <a:rPr dirty="0" sz="2550" spc="90">
                <a:latin typeface="Cambria"/>
                <a:cs typeface="Cambria"/>
              </a:rPr>
              <a:t>°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45">
                <a:solidFill>
                  <a:srgbClr val="4F4F4F"/>
                </a:solidFill>
                <a:latin typeface="Cambria"/>
                <a:cs typeface="Cambria"/>
              </a:rPr>
              <a:t>”</a:t>
            </a:r>
            <a:endParaRPr sz="2550">
              <a:latin typeface="Cambria"/>
              <a:cs typeface="Cambria"/>
            </a:endParaRPr>
          </a:p>
          <a:p>
            <a:pPr marL="40005">
              <a:lnSpc>
                <a:spcPct val="100000"/>
              </a:lnSpc>
              <a:spcBef>
                <a:spcPts val="480"/>
              </a:spcBef>
            </a:pPr>
            <a:r>
              <a:rPr dirty="0" sz="2450" spc="-10">
                <a:latin typeface="Times New Roman"/>
                <a:cs typeface="Times New Roman"/>
              </a:rPr>
              <a:t>below </a:t>
            </a:r>
            <a:r>
              <a:rPr dirty="0" sz="2450" spc="40">
                <a:latin typeface="Times New Roman"/>
                <a:cs typeface="Times New Roman"/>
              </a:rPr>
              <a:t>the </a:t>
            </a:r>
            <a:r>
              <a:rPr dirty="0" sz="2450" spc="-50">
                <a:latin typeface="Times New Roman"/>
                <a:cs typeface="Times New Roman"/>
              </a:rPr>
              <a:t>main </a:t>
            </a:r>
            <a:r>
              <a:rPr dirty="0" sz="2450" spc="25">
                <a:latin typeface="Times New Roman"/>
                <a:cs typeface="Times New Roman"/>
              </a:rPr>
              <a:t>diagonal</a:t>
            </a:r>
            <a:r>
              <a:rPr dirty="0" sz="2450" spc="80">
                <a:latin typeface="Times New Roman"/>
                <a:cs typeface="Times New Roman"/>
              </a:rPr>
              <a:t> </a:t>
            </a:r>
            <a:r>
              <a:rPr dirty="0" sz="2450" spc="4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769566" y="7002368"/>
          <a:ext cx="3636010" cy="111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/>
                <a:gridCol w="1192530"/>
                <a:gridCol w="507364"/>
                <a:gridCol w="739139"/>
                <a:gridCol w="605154"/>
              </a:tblGrid>
              <a:tr h="3560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270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1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ts val="270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4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70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—6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9417">
                <a:tc>
                  <a:txBody>
                    <a:bodyPr/>
                    <a:lstStyle/>
                    <a:p>
                      <a:pPr marL="31750">
                        <a:lnSpc>
                          <a:spcPts val="2865"/>
                        </a:lnSpc>
                      </a:pPr>
                      <a:r>
                        <a:rPr dirty="0" sz="2550" spc="-15">
                          <a:latin typeface="Times New Roman"/>
                          <a:cs typeface="Times New Roman"/>
                        </a:rPr>
                        <a:t>ex/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865"/>
                        </a:lnSpc>
                        <a:tabLst>
                          <a:tab pos="849630" algn="l"/>
                        </a:tabLst>
                      </a:pPr>
                      <a:r>
                        <a:rPr dirty="0" sz="2550" spc="-5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dirty="0" sz="255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-265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550" spc="-8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-145">
                          <a:latin typeface="Times New Roman"/>
                          <a:cs typeface="Times New Roman"/>
                        </a:rPr>
                        <a:t>]	</a:t>
                      </a:r>
                      <a:r>
                        <a:rPr dirty="0" sz="2550" spc="-1130">
                          <a:latin typeface="Times New Roman"/>
                          <a:cs typeface="Times New Roman"/>
                        </a:rPr>
                        <a:t>—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2865"/>
                        </a:lnSpc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0">
                        <a:lnSpc>
                          <a:spcPts val="2865"/>
                        </a:lnSpc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—2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ts val="2865"/>
                        </a:lnSpc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1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2810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0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9235">
                        <a:lnSpc>
                          <a:spcPts val="2810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0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7314">
                        <a:lnSpc>
                          <a:spcPts val="2810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3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2760622" y="8420662"/>
            <a:ext cx="8916035" cy="935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715">
              <a:lnSpc>
                <a:spcPct val="117100"/>
              </a:lnSpc>
              <a:spcBef>
                <a:spcPts val="90"/>
              </a:spcBef>
              <a:tabLst>
                <a:tab pos="4027170" algn="l"/>
              </a:tabLst>
            </a:pPr>
            <a:r>
              <a:rPr dirty="0" sz="2550" spc="-20">
                <a:latin typeface="Cambria"/>
                <a:cs typeface="Cambria"/>
              </a:rPr>
              <a:t>9- </a:t>
            </a:r>
            <a:r>
              <a:rPr dirty="0" sz="2550" spc="15">
                <a:latin typeface="Cambria"/>
                <a:cs typeface="Cambria"/>
              </a:rPr>
              <a:t>Lower</a:t>
            </a:r>
            <a:r>
              <a:rPr dirty="0" sz="2550" spc="200">
                <a:latin typeface="Cambria"/>
                <a:cs typeface="Cambria"/>
              </a:rPr>
              <a:t> </a:t>
            </a:r>
            <a:r>
              <a:rPr dirty="0" sz="2550" spc="-10">
                <a:latin typeface="Cambria"/>
                <a:cs typeface="Cambria"/>
              </a:rPr>
              <a:t>triangular</a:t>
            </a:r>
            <a:r>
              <a:rPr dirty="0" sz="2550" spc="250">
                <a:latin typeface="Cambria"/>
                <a:cs typeface="Cambria"/>
              </a:rPr>
              <a:t> </a:t>
            </a:r>
            <a:r>
              <a:rPr dirty="0" sz="2550" spc="-10">
                <a:latin typeface="Cambria"/>
                <a:cs typeface="Cambria"/>
              </a:rPr>
              <a:t>ıııatrix:	</a:t>
            </a:r>
            <a:r>
              <a:rPr dirty="0" sz="2550" spc="-100">
                <a:latin typeface="Cambria"/>
                <a:cs typeface="Cambria"/>
              </a:rPr>
              <a:t>is </a:t>
            </a:r>
            <a:r>
              <a:rPr dirty="0" sz="2550" spc="-110">
                <a:latin typeface="Cambria"/>
                <a:cs typeface="Cambria"/>
              </a:rPr>
              <a:t>a </a:t>
            </a:r>
            <a:r>
              <a:rPr dirty="0" sz="2550" spc="-150">
                <a:latin typeface="Cambria"/>
                <a:cs typeface="Cambria"/>
              </a:rPr>
              <a:t>square </a:t>
            </a:r>
            <a:r>
              <a:rPr dirty="0" sz="2550" spc="-135">
                <a:latin typeface="Cambria"/>
                <a:cs typeface="Cambria"/>
              </a:rPr>
              <a:t>matrix </a:t>
            </a:r>
            <a:r>
              <a:rPr dirty="0" sz="2550" spc="-114">
                <a:latin typeface="Cambria"/>
                <a:cs typeface="Cambria"/>
              </a:rPr>
              <a:t>with </a:t>
            </a:r>
            <a:r>
              <a:rPr dirty="0" sz="2550" spc="-90">
                <a:latin typeface="Cambria"/>
                <a:cs typeface="Cambria"/>
              </a:rPr>
              <a:t>elenıenls </a:t>
            </a:r>
            <a:r>
              <a:rPr dirty="0" sz="2550" spc="-80">
                <a:latin typeface="Cambria"/>
                <a:cs typeface="Cambria"/>
              </a:rPr>
              <a:t>7ero  </a:t>
            </a:r>
            <a:r>
              <a:rPr dirty="0" sz="2550" spc="-90">
                <a:latin typeface="Cambria"/>
                <a:cs typeface="Cambria"/>
              </a:rPr>
              <a:t>above </a:t>
            </a:r>
            <a:r>
              <a:rPr dirty="0" sz="2550" spc="-155">
                <a:latin typeface="Cambria"/>
                <a:cs typeface="Cambria"/>
              </a:rPr>
              <a:t>the </a:t>
            </a:r>
            <a:r>
              <a:rPr dirty="0" sz="2550" spc="-125">
                <a:latin typeface="Cambria"/>
                <a:cs typeface="Cambria"/>
              </a:rPr>
              <a:t>main </a:t>
            </a:r>
            <a:r>
              <a:rPr dirty="0" sz="2550" spc="-85">
                <a:latin typeface="Cambria"/>
                <a:cs typeface="Cambria"/>
              </a:rPr>
              <a:t>diagonal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sz="2550" spc="60">
                <a:latin typeface="Cambria"/>
                <a:cs typeface="Cambria"/>
              </a:rPr>
              <a:t>.</a:t>
            </a:r>
            <a:endParaRPr sz="2550">
              <a:latin typeface="Cambria"/>
              <a:cs typeface="Cambria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725886" y="9815381"/>
          <a:ext cx="3127375" cy="75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314"/>
                <a:gridCol w="624205"/>
                <a:gridCol w="492125"/>
              </a:tblGrid>
              <a:tr h="370520">
                <a:tc>
                  <a:txBody>
                    <a:bodyPr/>
                    <a:lstStyle/>
                    <a:p>
                      <a:pPr algn="r" marR="153035">
                        <a:lnSpc>
                          <a:spcPts val="2815"/>
                        </a:lnSpc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3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815"/>
                        </a:lnSpc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0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ts val="2815"/>
                        </a:lnSpc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0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85346">
                <a:tc>
                  <a:txBody>
                    <a:bodyPr/>
                    <a:lstStyle/>
                    <a:p>
                      <a:pPr algn="r" marR="140970">
                        <a:lnSpc>
                          <a:spcPts val="2935"/>
                        </a:lnSpc>
                        <a:tabLst>
                          <a:tab pos="1634489" algn="l"/>
                        </a:tabLst>
                      </a:pPr>
                      <a:r>
                        <a:rPr dirty="0" sz="2550" spc="-5">
                          <a:latin typeface="Cambria"/>
                          <a:cs typeface="Cambria"/>
                        </a:rPr>
                        <a:t>E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x</a:t>
                      </a:r>
                      <a:r>
                        <a:rPr dirty="0" sz="2550" spc="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255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5" i="1">
                          <a:latin typeface="Cambria"/>
                          <a:cs typeface="Cambria"/>
                        </a:rPr>
                        <a:t>[A</a:t>
                      </a:r>
                      <a:r>
                        <a:rPr dirty="0" sz="2550" i="1">
                          <a:latin typeface="Cambria"/>
                          <a:cs typeface="Cambria"/>
                        </a:rPr>
                        <a:t>]</a:t>
                      </a:r>
                      <a:r>
                        <a:rPr dirty="0" sz="25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16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=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7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293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3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2720189" y="11261459"/>
            <a:ext cx="8084820" cy="9728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5240">
              <a:lnSpc>
                <a:spcPct val="121800"/>
              </a:lnSpc>
              <a:spcBef>
                <a:spcPts val="90"/>
              </a:spcBef>
              <a:tabLst>
                <a:tab pos="1223645" algn="l"/>
                <a:tab pos="7272020" algn="l"/>
                <a:tab pos="7846059" algn="l"/>
              </a:tabLst>
            </a:pPr>
            <a:r>
              <a:rPr dirty="0" sz="2550" spc="-100">
                <a:latin typeface="Cambria"/>
                <a:cs typeface="Cambria"/>
              </a:rPr>
              <a:t>10</a:t>
            </a:r>
            <a:r>
              <a:rPr dirty="0" sz="2550" spc="-60">
                <a:latin typeface="Cambria"/>
                <a:cs typeface="Cambria"/>
              </a:rPr>
              <a:t>-</a:t>
            </a:r>
            <a:r>
              <a:rPr dirty="0" sz="2550" spc="95">
                <a:latin typeface="Cambria"/>
                <a:cs typeface="Cambria"/>
              </a:rPr>
              <a:t> </a:t>
            </a:r>
            <a:r>
              <a:rPr dirty="0" sz="2550" spc="-50">
                <a:latin typeface="Cambria"/>
                <a:cs typeface="Cambria"/>
              </a:rPr>
              <a:t>Truııspos</a:t>
            </a:r>
            <a:r>
              <a:rPr dirty="0" sz="2550" spc="-45">
                <a:latin typeface="Cambria"/>
                <a:cs typeface="Cambria"/>
              </a:rPr>
              <a:t>e</a:t>
            </a:r>
            <a:r>
              <a:rPr dirty="0" sz="2550" spc="190">
                <a:latin typeface="Cambria"/>
                <a:cs typeface="Cambria"/>
              </a:rPr>
              <a:t> </a:t>
            </a:r>
            <a:r>
              <a:rPr dirty="0" sz="2550" spc="15">
                <a:latin typeface="Cambria"/>
                <a:cs typeface="Cambria"/>
              </a:rPr>
              <a:t>o</a:t>
            </a:r>
            <a:r>
              <a:rPr dirty="0" sz="2550" spc="10">
                <a:latin typeface="Cambria"/>
                <a:cs typeface="Cambria"/>
              </a:rPr>
              <a:t>f</a:t>
            </a:r>
            <a:r>
              <a:rPr dirty="0" sz="2550" spc="110">
                <a:latin typeface="Cambria"/>
                <a:cs typeface="Cambria"/>
              </a:rPr>
              <a:t> </a:t>
            </a:r>
            <a:r>
              <a:rPr dirty="0" sz="2550" spc="-35">
                <a:latin typeface="Cambria"/>
                <a:cs typeface="Cambria"/>
              </a:rPr>
              <a:t>a</a:t>
            </a:r>
            <a:r>
              <a:rPr dirty="0" sz="2550" spc="155">
                <a:latin typeface="Cambria"/>
                <a:cs typeface="Cambria"/>
              </a:rPr>
              <a:t> </a:t>
            </a:r>
            <a:r>
              <a:rPr dirty="0" sz="2550">
                <a:latin typeface="Cambria"/>
                <a:cs typeface="Cambria"/>
              </a:rPr>
              <a:t>matri</a:t>
            </a:r>
            <a:r>
              <a:rPr dirty="0" sz="2550" spc="5">
                <a:latin typeface="Cambria"/>
                <a:cs typeface="Cambria"/>
              </a:rPr>
              <a:t>x</a:t>
            </a:r>
            <a:r>
              <a:rPr dirty="0" sz="2550" spc="165">
                <a:latin typeface="Cambria"/>
                <a:cs typeface="Cambria"/>
              </a:rPr>
              <a:t> </a:t>
            </a:r>
            <a:r>
              <a:rPr dirty="0" sz="2550">
                <a:latin typeface="Cambria"/>
                <a:cs typeface="Cambria"/>
              </a:rPr>
              <a:t>:</a:t>
            </a:r>
            <a:r>
              <a:rPr dirty="0" sz="2550" spc="220">
                <a:latin typeface="Cambria"/>
                <a:cs typeface="Cambria"/>
              </a:rPr>
              <a:t> </a:t>
            </a:r>
            <a:r>
              <a:rPr dirty="0" sz="2550" spc="-150">
                <a:latin typeface="Cambria"/>
                <a:cs typeface="Cambria"/>
              </a:rPr>
              <a:t>th</a:t>
            </a:r>
            <a:r>
              <a:rPr dirty="0" sz="2550" spc="-160">
                <a:latin typeface="Cambria"/>
                <a:cs typeface="Cambria"/>
              </a:rPr>
              <a:t>e</a:t>
            </a:r>
            <a:r>
              <a:rPr dirty="0" sz="2550" spc="25"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transpos</a:t>
            </a:r>
            <a:r>
              <a:rPr dirty="0" sz="2550" spc="-150">
                <a:latin typeface="Cambria"/>
                <a:cs typeface="Cambria"/>
              </a:rPr>
              <a:t>e</a:t>
            </a:r>
            <a:r>
              <a:rPr dirty="0" sz="2550" spc="150">
                <a:latin typeface="Cambria"/>
                <a:cs typeface="Cambria"/>
              </a:rPr>
              <a:t> </a:t>
            </a:r>
            <a:r>
              <a:rPr dirty="0" sz="2550" spc="150">
                <a:latin typeface="Cambria"/>
                <a:cs typeface="Cambria"/>
              </a:rPr>
              <a:t>o</a:t>
            </a:r>
            <a:r>
              <a:rPr dirty="0" sz="2550" spc="90">
                <a:latin typeface="Cambria"/>
                <a:cs typeface="Cambria"/>
              </a:rPr>
              <a:t>f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sz="2550" spc="-275">
                <a:latin typeface="Cambria"/>
                <a:cs typeface="Cambria"/>
              </a:rPr>
              <a:t>a</a:t>
            </a:r>
            <a:r>
              <a:rPr dirty="0" sz="2550" spc="180">
                <a:latin typeface="Cambria"/>
                <a:cs typeface="Cambria"/>
              </a:rPr>
              <a:t> </a:t>
            </a:r>
            <a:r>
              <a:rPr dirty="0" sz="2550" spc="-125">
                <a:latin typeface="Cambria"/>
                <a:cs typeface="Cambria"/>
              </a:rPr>
              <a:t>matri</a:t>
            </a:r>
            <a:r>
              <a:rPr dirty="0" sz="2550" spc="-120">
                <a:latin typeface="Cambria"/>
                <a:cs typeface="Cambria"/>
              </a:rPr>
              <a:t>x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85" i="1">
                <a:latin typeface="Cambria"/>
                <a:cs typeface="Cambria"/>
              </a:rPr>
              <a:t>[A</a:t>
            </a:r>
            <a:r>
              <a:rPr dirty="0" sz="2550" spc="-60" i="1">
                <a:latin typeface="Cambria"/>
                <a:cs typeface="Cambria"/>
              </a:rPr>
              <a:t>]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20">
                <a:latin typeface="Cambria"/>
                <a:cs typeface="Cambria"/>
              </a:rPr>
              <a:t>is  </a:t>
            </a:r>
            <a:r>
              <a:rPr dirty="0" sz="2550" spc="-145">
                <a:latin typeface="Cambria"/>
                <a:cs typeface="Cambria"/>
              </a:rPr>
              <a:t>denoted	</a:t>
            </a:r>
            <a:r>
              <a:rPr dirty="0" sz="2550" spc="-160">
                <a:latin typeface="Cambria"/>
                <a:cs typeface="Cambria"/>
              </a:rPr>
              <a:t>by</a:t>
            </a:r>
            <a:r>
              <a:rPr dirty="0" sz="2550" spc="135">
                <a:latin typeface="Cambria"/>
                <a:cs typeface="Cambria"/>
              </a:rPr>
              <a:t> </a:t>
            </a:r>
            <a:r>
              <a:rPr dirty="0" sz="2550" spc="190">
                <a:latin typeface="Cambria"/>
                <a:cs typeface="Cambria"/>
              </a:rPr>
              <a:t>[A]’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60320" y="12584230"/>
            <a:ext cx="135890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785495" algn="l"/>
              </a:tabLst>
            </a:pPr>
            <a:r>
              <a:rPr dirty="0" sz="2650" spc="-70">
                <a:latin typeface="Times New Roman"/>
                <a:cs typeface="Times New Roman"/>
              </a:rPr>
              <a:t>then	</a:t>
            </a:r>
            <a:r>
              <a:rPr dirty="0" sz="2650" spc="-225" i="1">
                <a:latin typeface="Times New Roman"/>
                <a:cs typeface="Times New Roman"/>
              </a:rPr>
              <a:t>[A]</a:t>
            </a:r>
            <a:r>
              <a:rPr dirty="0" sz="2650" spc="-470" i="1">
                <a:latin typeface="Times New Roman"/>
                <a:cs typeface="Times New Roman"/>
              </a:rPr>
              <a:t> </a:t>
            </a:r>
            <a:r>
              <a:rPr dirty="0" baseline="33950" sz="2700" spc="-82" i="1">
                <a:latin typeface="Times New Roman"/>
                <a:cs typeface="Times New Roman"/>
              </a:rPr>
              <a:t>T</a:t>
            </a:r>
            <a:endParaRPr baseline="33950" sz="2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21111" y="12210920"/>
            <a:ext cx="3884295" cy="12293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11809">
              <a:lnSpc>
                <a:spcPts val="3060"/>
              </a:lnSpc>
              <a:spcBef>
                <a:spcPts val="135"/>
              </a:spcBef>
              <a:tabLst>
                <a:tab pos="561340" algn="l"/>
              </a:tabLst>
            </a:pPr>
            <a:r>
              <a:rPr dirty="0" sz="2650" spc="260">
                <a:latin typeface="Times New Roman"/>
                <a:cs typeface="Times New Roman"/>
              </a:rPr>
              <a:t>3</a:t>
            </a:r>
            <a:r>
              <a:rPr dirty="0" sz="2650" spc="260">
                <a:latin typeface="Times New Roman"/>
                <a:cs typeface="Times New Roman"/>
              </a:rPr>
              <a:t>	</a:t>
            </a:r>
            <a:r>
              <a:rPr dirty="0" sz="2650" spc="45">
                <a:latin typeface="Times New Roman"/>
                <a:cs typeface="Times New Roman"/>
              </a:rPr>
              <a:t>5</a:t>
            </a:r>
            <a:endParaRPr sz="2650">
              <a:latin typeface="Times New Roman"/>
              <a:cs typeface="Times New Roman"/>
            </a:endParaRPr>
          </a:p>
          <a:p>
            <a:pPr algn="r" marR="503555">
              <a:lnSpc>
                <a:spcPts val="3060"/>
              </a:lnSpc>
              <a:tabLst>
                <a:tab pos="1326515" algn="l"/>
                <a:tab pos="1967230" algn="l"/>
                <a:tab pos="2614295" algn="l"/>
                <a:tab pos="3178810" algn="l"/>
              </a:tabLst>
            </a:pPr>
            <a:r>
              <a:rPr dirty="0" sz="2650" spc="-35">
                <a:solidFill>
                  <a:srgbClr val="030303"/>
                </a:solidFill>
                <a:latin typeface="Times New Roman"/>
                <a:cs typeface="Times New Roman"/>
              </a:rPr>
              <a:t>E</a:t>
            </a:r>
            <a:r>
              <a:rPr dirty="0" sz="2650" spc="-25">
                <a:solidFill>
                  <a:srgbClr val="030303"/>
                </a:solidFill>
                <a:latin typeface="Times New Roman"/>
                <a:cs typeface="Times New Roman"/>
              </a:rPr>
              <a:t>x</a:t>
            </a:r>
            <a:r>
              <a:rPr dirty="0" sz="2650" spc="75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650" spc="30">
                <a:latin typeface="Times New Roman"/>
                <a:cs typeface="Times New Roman"/>
              </a:rPr>
              <a:t>/</a:t>
            </a:r>
            <a:r>
              <a:rPr dirty="0" sz="2650" spc="-50">
                <a:latin typeface="Times New Roman"/>
                <a:cs typeface="Times New Roman"/>
              </a:rPr>
              <a:t> </a:t>
            </a:r>
            <a:r>
              <a:rPr dirty="0" sz="2650" spc="15">
                <a:latin typeface="Times New Roman"/>
                <a:cs typeface="Times New Roman"/>
              </a:rPr>
              <a:t>Le</a:t>
            </a:r>
            <a:r>
              <a:rPr dirty="0" sz="2650" spc="10">
                <a:latin typeface="Times New Roman"/>
                <a:cs typeface="Times New Roman"/>
              </a:rPr>
              <a:t>t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90">
                <a:solidFill>
                  <a:srgbClr val="B3B3B3"/>
                </a:solidFill>
                <a:latin typeface="Times New Roman"/>
                <a:cs typeface="Times New Roman"/>
              </a:rPr>
              <a:t>,</a:t>
            </a:r>
            <a:r>
              <a:rPr dirty="0" sz="2650" spc="-355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650" spc="-220">
                <a:latin typeface="Times New Roman"/>
                <a:cs typeface="Times New Roman"/>
              </a:rPr>
              <a:t>[jj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170">
                <a:latin typeface="Times New Roman"/>
                <a:cs typeface="Times New Roman"/>
              </a:rPr>
              <a:t>=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95">
                <a:latin typeface="Times New Roman"/>
                <a:cs typeface="Times New Roman"/>
              </a:rPr>
              <a:t>6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95">
                <a:latin typeface="Times New Roman"/>
                <a:cs typeface="Times New Roman"/>
              </a:rPr>
              <a:t>4</a:t>
            </a:r>
            <a:endParaRPr sz="2650">
              <a:latin typeface="Times New Roman"/>
              <a:cs typeface="Times New Roman"/>
            </a:endParaRPr>
          </a:p>
          <a:p>
            <a:pPr marL="2434590">
              <a:lnSpc>
                <a:spcPct val="100000"/>
              </a:lnSpc>
              <a:spcBef>
                <a:spcPts val="490"/>
              </a:spcBef>
              <a:tabLst>
                <a:tab pos="3187700" algn="l"/>
              </a:tabLst>
            </a:pPr>
            <a:r>
              <a:rPr dirty="0" sz="2350" spc="-55">
                <a:latin typeface="Courier New"/>
                <a:cs typeface="Courier New"/>
              </a:rPr>
              <a:t>—2	</a:t>
            </a:r>
            <a:r>
              <a:rPr dirty="0" sz="2350" spc="-95">
                <a:latin typeface="Courier New"/>
                <a:cs typeface="Courier New"/>
              </a:rPr>
              <a:t>l</a:t>
            </a:r>
            <a:r>
              <a:rPr dirty="0" sz="2350" spc="-525">
                <a:latin typeface="Courier New"/>
                <a:cs typeface="Courier New"/>
              </a:rPr>
              <a:t> </a:t>
            </a:r>
            <a:r>
              <a:rPr dirty="0" sz="2350" spc="-385">
                <a:latin typeface="Courier New"/>
                <a:cs typeface="Courier New"/>
              </a:rPr>
              <a:t>3*2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04140" y="13434547"/>
            <a:ext cx="211074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65">
                <a:latin typeface="Times New Roman"/>
                <a:cs typeface="Times New Roman"/>
              </a:rPr>
              <a:t>Rbprésentation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56447" y="13434547"/>
            <a:ext cx="601472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8470" algn="l"/>
                <a:tab pos="1250315" algn="l"/>
                <a:tab pos="1679575" algn="l"/>
                <a:tab pos="2633980" algn="l"/>
                <a:tab pos="4167504" algn="l"/>
              </a:tabLst>
            </a:pPr>
            <a:r>
              <a:rPr dirty="0" sz="2550" spc="-30">
                <a:latin typeface="Times New Roman"/>
                <a:cs typeface="Times New Roman"/>
              </a:rPr>
              <a:t>of	</a:t>
            </a:r>
            <a:r>
              <a:rPr dirty="0" sz="2550" spc="15">
                <a:latin typeface="Times New Roman"/>
                <a:cs typeface="Times New Roman"/>
              </a:rPr>
              <a:t>a</a:t>
            </a:r>
            <a:r>
              <a:rPr dirty="0" sz="2550" spc="114">
                <a:latin typeface="Times New Roman"/>
                <a:cs typeface="Times New Roman"/>
              </a:rPr>
              <a:t> </a:t>
            </a:r>
            <a:r>
              <a:rPr dirty="0" sz="2550" spc="55">
                <a:latin typeface="Times New Roman"/>
                <a:cs typeface="Times New Roman"/>
              </a:rPr>
              <a:t>set	</a:t>
            </a:r>
            <a:r>
              <a:rPr dirty="0" sz="2550" spc="-95">
                <a:latin typeface="Times New Roman"/>
                <a:cs typeface="Times New Roman"/>
              </a:rPr>
              <a:t>of	</a:t>
            </a:r>
            <a:r>
              <a:rPr dirty="0" sz="2550" spc="45">
                <a:latin typeface="Times New Roman"/>
                <a:cs typeface="Times New Roman"/>
              </a:rPr>
              <a:t>linear	</a:t>
            </a:r>
            <a:r>
              <a:rPr dirty="0" sz="2550" spc="75">
                <a:latin typeface="Times New Roman"/>
                <a:cs typeface="Times New Roman"/>
              </a:rPr>
              <a:t>equations	</a:t>
            </a:r>
            <a:r>
              <a:rPr dirty="0" sz="2550" spc="-10">
                <a:latin typeface="Times New Roman"/>
                <a:cs typeface="Times New Roman"/>
              </a:rPr>
              <a:t>by </a:t>
            </a:r>
            <a:r>
              <a:rPr dirty="0" sz="2550" spc="80">
                <a:latin typeface="Times New Roman"/>
                <a:cs typeface="Times New Roman"/>
              </a:rPr>
              <a:t>Matrices</a:t>
            </a:r>
            <a:r>
              <a:rPr dirty="0" sz="2550" spc="190">
                <a:latin typeface="Times New Roman"/>
                <a:cs typeface="Times New Roman"/>
              </a:rPr>
              <a:t> </a:t>
            </a:r>
            <a:r>
              <a:rPr dirty="0" sz="2550" spc="50">
                <a:latin typeface="Times New Roman"/>
                <a:cs typeface="Times New Roman"/>
              </a:rPr>
              <a:t>: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94049" y="13816962"/>
            <a:ext cx="628396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>
                <a:latin typeface="Times New Roman"/>
                <a:cs typeface="Times New Roman"/>
              </a:rPr>
              <a:t>Ex: </a:t>
            </a:r>
            <a:r>
              <a:rPr dirty="0" sz="2550" spc="-35">
                <a:latin typeface="Times New Roman"/>
                <a:cs typeface="Times New Roman"/>
              </a:rPr>
              <a:t>Write </a:t>
            </a:r>
            <a:r>
              <a:rPr dirty="0" sz="2550" spc="-30">
                <a:latin typeface="Times New Roman"/>
                <a:cs typeface="Times New Roman"/>
              </a:rPr>
              <a:t>the </a:t>
            </a:r>
            <a:r>
              <a:rPr dirty="0" sz="2550" spc="-10">
                <a:latin typeface="Times New Roman"/>
                <a:cs typeface="Times New Roman"/>
              </a:rPr>
              <a:t>following </a:t>
            </a:r>
            <a:r>
              <a:rPr dirty="0" sz="2550" spc="-55">
                <a:latin typeface="Times New Roman"/>
                <a:cs typeface="Times New Roman"/>
              </a:rPr>
              <a:t>equation </a:t>
            </a:r>
            <a:r>
              <a:rPr dirty="0" sz="2550" spc="-110">
                <a:latin typeface="Times New Roman"/>
                <a:cs typeface="Times New Roman"/>
              </a:rPr>
              <a:t>in </a:t>
            </a:r>
            <a:r>
              <a:rPr dirty="0" sz="2550" spc="-25">
                <a:latin typeface="Times New Roman"/>
                <a:cs typeface="Times New Roman"/>
              </a:rPr>
              <a:t>matrix</a:t>
            </a:r>
            <a:r>
              <a:rPr dirty="0" sz="2550" spc="-190">
                <a:latin typeface="Times New Roman"/>
                <a:cs typeface="Times New Roman"/>
              </a:rPr>
              <a:t> </a:t>
            </a:r>
            <a:r>
              <a:rPr dirty="0" sz="2550" spc="-60">
                <a:latin typeface="Times New Roman"/>
                <a:cs typeface="Times New Roman"/>
              </a:rPr>
              <a:t>form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58128" y="14127041"/>
            <a:ext cx="3861435" cy="1287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7150">
              <a:lnSpc>
                <a:spcPts val="3654"/>
              </a:lnSpc>
              <a:spcBef>
                <a:spcPts val="135"/>
              </a:spcBef>
              <a:tabLst>
                <a:tab pos="403860" algn="l"/>
                <a:tab pos="1073785" algn="l"/>
                <a:tab pos="2070100" algn="l"/>
                <a:tab pos="2870200" algn="l"/>
                <a:tab pos="3362960" algn="l"/>
              </a:tabLst>
            </a:pPr>
            <a:r>
              <a:rPr dirty="0" sz="3050" spc="15">
                <a:latin typeface="Times New Roman"/>
                <a:cs typeface="Times New Roman"/>
              </a:rPr>
              <a:t>z	</a:t>
            </a:r>
            <a:r>
              <a:rPr dirty="0" sz="3050">
                <a:latin typeface="Times New Roman"/>
                <a:cs typeface="Times New Roman"/>
              </a:rPr>
              <a:t>+	</a:t>
            </a:r>
            <a:r>
              <a:rPr dirty="0" sz="3050" spc="-170">
                <a:latin typeface="Times New Roman"/>
                <a:cs typeface="Times New Roman"/>
              </a:rPr>
              <a:t>y	</a:t>
            </a:r>
            <a:r>
              <a:rPr dirty="0" sz="3050" spc="-70">
                <a:latin typeface="Times New Roman"/>
                <a:cs typeface="Times New Roman"/>
              </a:rPr>
              <a:t>+	</a:t>
            </a:r>
            <a:r>
              <a:rPr dirty="0" sz="3050" spc="-204">
                <a:latin typeface="Times New Roman"/>
                <a:cs typeface="Times New Roman"/>
              </a:rPr>
              <a:t>2z	</a:t>
            </a:r>
            <a:r>
              <a:rPr dirty="0" sz="3050" spc="-70">
                <a:latin typeface="Times New Roman"/>
                <a:cs typeface="Times New Roman"/>
              </a:rPr>
              <a:t>=</a:t>
            </a:r>
            <a:r>
              <a:rPr dirty="0" sz="3050" spc="-155">
                <a:latin typeface="Times New Roman"/>
                <a:cs typeface="Times New Roman"/>
              </a:rPr>
              <a:t> </a:t>
            </a:r>
            <a:r>
              <a:rPr dirty="0" sz="3050" spc="-60">
                <a:latin typeface="Times New Roman"/>
                <a:cs typeface="Times New Roman"/>
              </a:rPr>
              <a:t>1</a:t>
            </a:r>
            <a:endParaRPr sz="3050">
              <a:latin typeface="Times New Roman"/>
              <a:cs typeface="Times New Roman"/>
            </a:endParaRPr>
          </a:p>
          <a:p>
            <a:pPr marL="76835">
              <a:lnSpc>
                <a:spcPts val="3055"/>
              </a:lnSpc>
              <a:tabLst>
                <a:tab pos="350520" algn="l"/>
                <a:tab pos="2088514" algn="l"/>
                <a:tab pos="3328035" algn="l"/>
              </a:tabLst>
            </a:pPr>
            <a:r>
              <a:rPr dirty="0" sz="2550" spc="-145">
                <a:latin typeface="Times New Roman"/>
                <a:cs typeface="Times New Roman"/>
              </a:rPr>
              <a:t>z	</a:t>
            </a:r>
            <a:r>
              <a:rPr dirty="0" sz="2550" spc="-185">
                <a:solidFill>
                  <a:srgbClr val="070707"/>
                </a:solidFill>
                <a:latin typeface="Times New Roman"/>
                <a:cs typeface="Times New Roman"/>
              </a:rPr>
              <a:t>+	</a:t>
            </a:r>
            <a:r>
              <a:rPr dirty="0" sz="2550" spc="95">
                <a:latin typeface="Times New Roman"/>
                <a:cs typeface="Times New Roman"/>
              </a:rPr>
              <a:t>5</a:t>
            </a:r>
            <a:r>
              <a:rPr dirty="0" sz="2550" spc="-5">
                <a:latin typeface="Times New Roman"/>
                <a:cs typeface="Times New Roman"/>
              </a:rPr>
              <a:t> </a:t>
            </a:r>
            <a:r>
              <a:rPr dirty="0" sz="2550" spc="95">
                <a:latin typeface="Times New Roman"/>
                <a:cs typeface="Times New Roman"/>
              </a:rPr>
              <a:t>z	</a:t>
            </a:r>
            <a:r>
              <a:rPr dirty="0" sz="2550" spc="150">
                <a:latin typeface="Times New Roman"/>
                <a:cs typeface="Times New Roman"/>
              </a:rPr>
              <a:t>=</a:t>
            </a:r>
            <a:r>
              <a:rPr dirty="0" sz="2550" spc="135">
                <a:latin typeface="Times New Roman"/>
                <a:cs typeface="Times New Roman"/>
              </a:rPr>
              <a:t> </a:t>
            </a:r>
            <a:r>
              <a:rPr dirty="0" sz="2550" spc="70">
                <a:latin typeface="Times New Roman"/>
                <a:cs typeface="Times New Roman"/>
              </a:rPr>
              <a:t>7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3175"/>
              </a:lnSpc>
              <a:tabLst>
                <a:tab pos="996315" algn="l"/>
                <a:tab pos="1643380" algn="l"/>
                <a:tab pos="2171700" algn="l"/>
                <a:tab pos="3318510" algn="l"/>
              </a:tabLst>
            </a:pPr>
            <a:r>
              <a:rPr dirty="0" sz="2650" spc="-120">
                <a:latin typeface="Times New Roman"/>
                <a:cs typeface="Times New Roman"/>
              </a:rPr>
              <a:t>2</a:t>
            </a:r>
            <a:r>
              <a:rPr dirty="0" sz="2650" spc="10">
                <a:latin typeface="Times New Roman"/>
                <a:cs typeface="Times New Roman"/>
              </a:rPr>
              <a:t> </a:t>
            </a:r>
            <a:r>
              <a:rPr dirty="0" sz="2650" spc="85">
                <a:latin typeface="Times New Roman"/>
                <a:cs typeface="Times New Roman"/>
              </a:rPr>
              <a:t>x	</a:t>
            </a:r>
            <a:r>
              <a:rPr dirty="0" sz="2650" spc="-415">
                <a:latin typeface="Times New Roman"/>
                <a:cs typeface="Times New Roman"/>
              </a:rPr>
              <a:t>—y	</a:t>
            </a:r>
            <a:r>
              <a:rPr dirty="0" sz="2650" spc="155">
                <a:latin typeface="Times New Roman"/>
                <a:cs typeface="Times New Roman"/>
              </a:rPr>
              <a:t>+	</a:t>
            </a:r>
            <a:r>
              <a:rPr dirty="0" sz="2650" spc="90">
                <a:latin typeface="Times New Roman"/>
                <a:cs typeface="Times New Roman"/>
              </a:rPr>
              <a:t>4z	</a:t>
            </a:r>
            <a:r>
              <a:rPr dirty="0" sz="2650" spc="170">
                <a:latin typeface="Times New Roman"/>
                <a:cs typeface="Times New Roman"/>
              </a:rPr>
              <a:t>=</a:t>
            </a:r>
            <a:r>
              <a:rPr dirty="0" sz="2650" spc="95">
                <a:latin typeface="Times New Roman"/>
                <a:cs typeface="Times New Roman"/>
              </a:rPr>
              <a:t> </a:t>
            </a:r>
            <a:r>
              <a:rPr dirty="0" sz="2650" spc="70">
                <a:latin typeface="Times New Roman"/>
                <a:cs typeface="Times New Roman"/>
              </a:rPr>
              <a:t>3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25399" y="14127041"/>
            <a:ext cx="2941320" cy="1287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7150">
              <a:lnSpc>
                <a:spcPts val="3654"/>
              </a:lnSpc>
              <a:spcBef>
                <a:spcPts val="135"/>
              </a:spcBef>
              <a:tabLst>
                <a:tab pos="685165" algn="l"/>
                <a:tab pos="1308100" algn="l"/>
                <a:tab pos="1866264" algn="l"/>
                <a:tab pos="2770505" algn="l"/>
              </a:tabLst>
            </a:pPr>
            <a:r>
              <a:rPr dirty="0" sz="3050" spc="-35">
                <a:latin typeface="Times New Roman"/>
                <a:cs typeface="Times New Roman"/>
              </a:rPr>
              <a:t>i	i	</a:t>
            </a:r>
            <a:r>
              <a:rPr dirty="0" sz="3050" spc="-135">
                <a:latin typeface="Times New Roman"/>
                <a:cs typeface="Times New Roman"/>
              </a:rPr>
              <a:t>z	</a:t>
            </a:r>
            <a:r>
              <a:rPr dirty="0" sz="3050" spc="-200">
                <a:latin typeface="Times New Roman"/>
                <a:cs typeface="Times New Roman"/>
              </a:rPr>
              <a:t>x	</a:t>
            </a:r>
            <a:r>
              <a:rPr dirty="0" sz="3050" spc="-110">
                <a:latin typeface="Times New Roman"/>
                <a:cs typeface="Times New Roman"/>
              </a:rPr>
              <a:t>i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ts val="3055"/>
              </a:lnSpc>
              <a:tabLst>
                <a:tab pos="666750" algn="l"/>
                <a:tab pos="1300480" algn="l"/>
                <a:tab pos="1860550" algn="l"/>
                <a:tab pos="2751455" algn="l"/>
              </a:tabLst>
            </a:pPr>
            <a:r>
              <a:rPr dirty="0" sz="2550" spc="70">
                <a:latin typeface="Times New Roman"/>
                <a:cs typeface="Times New Roman"/>
              </a:rPr>
              <a:t>1	</a:t>
            </a:r>
            <a:r>
              <a:rPr dirty="0" sz="2550" spc="-50">
                <a:latin typeface="Times New Roman"/>
                <a:cs typeface="Times New Roman"/>
              </a:rPr>
              <a:t>0	</a:t>
            </a:r>
            <a:r>
              <a:rPr dirty="0" sz="2550" spc="95">
                <a:latin typeface="Times New Roman"/>
                <a:cs typeface="Times New Roman"/>
              </a:rPr>
              <a:t>5	y	</a:t>
            </a:r>
            <a:r>
              <a:rPr dirty="0" sz="2550" spc="70">
                <a:latin typeface="Times New Roman"/>
                <a:cs typeface="Times New Roman"/>
              </a:rPr>
              <a:t>7</a:t>
            </a:r>
            <a:endParaRPr sz="2550">
              <a:latin typeface="Times New Roman"/>
              <a:cs typeface="Times New Roman"/>
            </a:endParaRPr>
          </a:p>
          <a:p>
            <a:pPr marL="34290">
              <a:lnSpc>
                <a:spcPts val="3175"/>
              </a:lnSpc>
              <a:tabLst>
                <a:tab pos="553720" algn="l"/>
                <a:tab pos="1292225" algn="l"/>
                <a:tab pos="1890395" algn="l"/>
                <a:tab pos="2750185" algn="l"/>
              </a:tabLst>
            </a:pPr>
            <a:r>
              <a:rPr dirty="0" sz="2650" spc="-35">
                <a:latin typeface="Times New Roman"/>
                <a:cs typeface="Times New Roman"/>
              </a:rPr>
              <a:t>2</a:t>
            </a:r>
            <a:r>
              <a:rPr dirty="0" sz="2650" spc="-35">
                <a:latin typeface="Times New Roman"/>
                <a:cs typeface="Times New Roman"/>
              </a:rPr>
              <a:t>	</a:t>
            </a:r>
            <a:r>
              <a:rPr dirty="0" sz="2650" spc="-395">
                <a:latin typeface="Times New Roman"/>
                <a:cs typeface="Times New Roman"/>
              </a:rPr>
              <a:t>—1</a:t>
            </a:r>
            <a:r>
              <a:rPr dirty="0" sz="2650" spc="-395">
                <a:latin typeface="Times New Roman"/>
                <a:cs typeface="Times New Roman"/>
              </a:rPr>
              <a:t>	</a:t>
            </a:r>
            <a:r>
              <a:rPr dirty="0" sz="2650" spc="-265">
                <a:latin typeface="Times New Roman"/>
                <a:cs typeface="Times New Roman"/>
              </a:rPr>
              <a:t>4</a:t>
            </a:r>
            <a:r>
              <a:rPr dirty="0" sz="2650" spc="-265">
                <a:latin typeface="Times New Roman"/>
                <a:cs typeface="Times New Roman"/>
              </a:rPr>
              <a:t>	</a:t>
            </a:r>
            <a:r>
              <a:rPr dirty="0" sz="2650" i="1">
                <a:solidFill>
                  <a:srgbClr val="00000F"/>
                </a:solidFill>
                <a:latin typeface="Times New Roman"/>
                <a:cs typeface="Times New Roman"/>
              </a:rPr>
              <a:t>z</a:t>
            </a:r>
            <a:r>
              <a:rPr dirty="0" sz="2650" i="1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70">
                <a:latin typeface="Times New Roman"/>
                <a:cs typeface="Times New Roman"/>
              </a:rPr>
              <a:t>3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42291" y="15807442"/>
            <a:ext cx="3386454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3605" algn="l"/>
                <a:tab pos="2470150" algn="l"/>
              </a:tabLst>
            </a:pPr>
            <a:r>
              <a:rPr dirty="0" sz="2650" spc="75">
                <a:latin typeface="Cambria"/>
                <a:cs typeface="Cambria"/>
              </a:rPr>
              <a:t>Or	</a:t>
            </a:r>
            <a:r>
              <a:rPr dirty="0" sz="2650" spc="-30">
                <a:latin typeface="Cambria"/>
                <a:cs typeface="Cambria"/>
              </a:rPr>
              <a:t>( </a:t>
            </a:r>
            <a:r>
              <a:rPr dirty="0" sz="2650" spc="70">
                <a:latin typeface="Cambria"/>
                <a:cs typeface="Cambria"/>
              </a:rPr>
              <a:t>A </a:t>
            </a:r>
            <a:r>
              <a:rPr dirty="0" sz="2650" spc="85">
                <a:latin typeface="Cambria"/>
                <a:cs typeface="Cambria"/>
              </a:rPr>
              <a:t>]  [</a:t>
            </a:r>
            <a:r>
              <a:rPr dirty="0" sz="2650" spc="-135">
                <a:latin typeface="Cambria"/>
                <a:cs typeface="Cambria"/>
              </a:rPr>
              <a:t> </a:t>
            </a:r>
            <a:r>
              <a:rPr dirty="0" sz="2650" spc="140">
                <a:solidFill>
                  <a:srgbClr val="050505"/>
                </a:solidFill>
                <a:latin typeface="Cambria"/>
                <a:cs typeface="Cambria"/>
              </a:rPr>
              <a:t>X</a:t>
            </a:r>
            <a:r>
              <a:rPr dirty="0" sz="2650" spc="405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650" spc="-15">
                <a:latin typeface="Cambria"/>
                <a:cs typeface="Cambria"/>
              </a:rPr>
              <a:t>J	</a:t>
            </a:r>
            <a:r>
              <a:rPr dirty="0" sz="2650" spc="-25">
                <a:latin typeface="Cambria"/>
                <a:cs typeface="Cambria"/>
              </a:rPr>
              <a:t>= </a:t>
            </a:r>
            <a:r>
              <a:rPr dirty="0" sz="2650" spc="-15">
                <a:latin typeface="Cambria"/>
                <a:cs typeface="Cambria"/>
              </a:rPr>
              <a:t>[ </a:t>
            </a:r>
            <a:r>
              <a:rPr dirty="0" sz="2650" spc="-30">
                <a:latin typeface="Cambria"/>
                <a:cs typeface="Cambria"/>
              </a:rPr>
              <a:t>B</a:t>
            </a:r>
            <a:r>
              <a:rPr dirty="0" sz="2650" spc="445">
                <a:latin typeface="Cambria"/>
                <a:cs typeface="Cambria"/>
              </a:rPr>
              <a:t> </a:t>
            </a:r>
            <a:r>
              <a:rPr dirty="0" sz="2650" spc="-15">
                <a:latin typeface="Cambria"/>
                <a:cs typeface="Cambria"/>
              </a:rPr>
              <a:t>]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94238" y="17557647"/>
            <a:ext cx="54927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75">
                <a:latin typeface="Calibri"/>
                <a:cs typeface="Calibri"/>
              </a:rPr>
              <a:t>106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1268" y="10631975"/>
            <a:ext cx="3373236" cy="190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76210" y="6698144"/>
            <a:ext cx="6543497" cy="1604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0446" y="2271376"/>
            <a:ext cx="6369520" cy="753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24911" y="14449821"/>
            <a:ext cx="3121934" cy="1449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9888" y="1002788"/>
            <a:ext cx="12038330" cy="0"/>
          </a:xfrm>
          <a:custGeom>
            <a:avLst/>
            <a:gdLst/>
            <a:ahLst/>
            <a:cxnLst/>
            <a:rect l="l" t="t" r="r" b="b"/>
            <a:pathLst>
              <a:path w="12038330" h="0">
                <a:moveTo>
                  <a:pt x="0" y="0"/>
                </a:moveTo>
                <a:lnTo>
                  <a:pt x="12038294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230" y="886803"/>
            <a:ext cx="12183745" cy="0"/>
          </a:xfrm>
          <a:custGeom>
            <a:avLst/>
            <a:gdLst/>
            <a:ahLst/>
            <a:cxnLst/>
            <a:rect l="l" t="t" r="r" b="b"/>
            <a:pathLst>
              <a:path w="12183745" h="0">
                <a:moveTo>
                  <a:pt x="0" y="0"/>
                </a:moveTo>
                <a:lnTo>
                  <a:pt x="12183275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5985" y="845725"/>
            <a:ext cx="0" cy="13642975"/>
          </a:xfrm>
          <a:custGeom>
            <a:avLst/>
            <a:gdLst/>
            <a:ahLst/>
            <a:cxnLst/>
            <a:rect l="l" t="t" r="r" b="b"/>
            <a:pathLst>
              <a:path w="0" h="13642975">
                <a:moveTo>
                  <a:pt x="0" y="13642756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684" y="14473984"/>
            <a:ext cx="0" cy="4634865"/>
          </a:xfrm>
          <a:custGeom>
            <a:avLst/>
            <a:gdLst/>
            <a:ahLst/>
            <a:cxnLst/>
            <a:rect l="l" t="t" r="r" b="b"/>
            <a:pathLst>
              <a:path w="0" h="4634865">
                <a:moveTo>
                  <a:pt x="0" y="4634574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2639" y="913383"/>
            <a:ext cx="0" cy="9283700"/>
          </a:xfrm>
          <a:custGeom>
            <a:avLst/>
            <a:gdLst/>
            <a:ahLst/>
            <a:cxnLst/>
            <a:rect l="l" t="t" r="r" b="b"/>
            <a:pathLst>
              <a:path w="0" h="9283700">
                <a:moveTo>
                  <a:pt x="0" y="9283646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0297" y="923048"/>
            <a:ext cx="0" cy="4973320"/>
          </a:xfrm>
          <a:custGeom>
            <a:avLst/>
            <a:gdLst/>
            <a:ahLst/>
            <a:cxnLst/>
            <a:rect l="l" t="t" r="r" b="b"/>
            <a:pathLst>
              <a:path w="0" h="4973320">
                <a:moveTo>
                  <a:pt x="0" y="4972864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34765" y="1203346"/>
            <a:ext cx="0" cy="4799330"/>
          </a:xfrm>
          <a:custGeom>
            <a:avLst/>
            <a:gdLst/>
            <a:ahLst/>
            <a:cxnLst/>
            <a:rect l="l" t="t" r="r" b="b"/>
            <a:pathLst>
              <a:path w="0" h="4799330">
                <a:moveTo>
                  <a:pt x="0" y="4798886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5948" y="19057816"/>
            <a:ext cx="12270740" cy="0"/>
          </a:xfrm>
          <a:custGeom>
            <a:avLst/>
            <a:gdLst/>
            <a:ahLst/>
            <a:cxnLst/>
            <a:rect l="l" t="t" r="r" b="b"/>
            <a:pathLst>
              <a:path w="12270740" h="0">
                <a:moveTo>
                  <a:pt x="0" y="0"/>
                </a:moveTo>
                <a:lnTo>
                  <a:pt x="12270264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12460" y="865056"/>
            <a:ext cx="0" cy="18263235"/>
          </a:xfrm>
          <a:custGeom>
            <a:avLst/>
            <a:gdLst/>
            <a:ahLst/>
            <a:cxnLst/>
            <a:rect l="l" t="t" r="r" b="b"/>
            <a:pathLst>
              <a:path w="0" h="18263235">
                <a:moveTo>
                  <a:pt x="0" y="18262832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838110" y="932714"/>
            <a:ext cx="0" cy="10443845"/>
          </a:xfrm>
          <a:custGeom>
            <a:avLst/>
            <a:gdLst/>
            <a:ahLst/>
            <a:cxnLst/>
            <a:rect l="l" t="t" r="r" b="b"/>
            <a:pathLst>
              <a:path w="0" h="10443845">
                <a:moveTo>
                  <a:pt x="0" y="10443498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2937" y="18932166"/>
            <a:ext cx="12202795" cy="0"/>
          </a:xfrm>
          <a:custGeom>
            <a:avLst/>
            <a:gdLst/>
            <a:ahLst/>
            <a:cxnLst/>
            <a:rect l="l" t="t" r="r" b="b"/>
            <a:pathLst>
              <a:path w="12202795" h="0">
                <a:moveTo>
                  <a:pt x="0" y="0"/>
                </a:moveTo>
                <a:lnTo>
                  <a:pt x="12202606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567478" y="11806325"/>
            <a:ext cx="0" cy="7244715"/>
          </a:xfrm>
          <a:custGeom>
            <a:avLst/>
            <a:gdLst/>
            <a:ahLst/>
            <a:cxnLst/>
            <a:rect l="l" t="t" r="r" b="b"/>
            <a:pathLst>
              <a:path w="0" h="7244715">
                <a:moveTo>
                  <a:pt x="0" y="7244240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0000" y="6963943"/>
            <a:ext cx="0" cy="12154535"/>
          </a:xfrm>
          <a:custGeom>
            <a:avLst/>
            <a:gdLst/>
            <a:ahLst/>
            <a:cxnLst/>
            <a:rect l="l" t="t" r="r" b="b"/>
            <a:pathLst>
              <a:path w="0" h="12154535">
                <a:moveTo>
                  <a:pt x="0" y="12154279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94796" y="1911339"/>
            <a:ext cx="10723880" cy="0"/>
          </a:xfrm>
          <a:custGeom>
            <a:avLst/>
            <a:gdLst/>
            <a:ahLst/>
            <a:cxnLst/>
            <a:rect l="l" t="t" r="r" b="b"/>
            <a:pathLst>
              <a:path w="10723880" h="0">
                <a:moveTo>
                  <a:pt x="0" y="0"/>
                </a:moveTo>
                <a:lnTo>
                  <a:pt x="10723795" y="0"/>
                </a:lnTo>
              </a:path>
            </a:pathLst>
          </a:custGeom>
          <a:ln w="24163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3903" y="19115809"/>
            <a:ext cx="1948180" cy="0"/>
          </a:xfrm>
          <a:custGeom>
            <a:avLst/>
            <a:gdLst/>
            <a:ahLst/>
            <a:cxnLst/>
            <a:rect l="l" t="t" r="r" b="b"/>
            <a:pathLst>
              <a:path w="1948180" h="0">
                <a:moveTo>
                  <a:pt x="0" y="0"/>
                </a:moveTo>
                <a:lnTo>
                  <a:pt x="1947584" y="0"/>
                </a:lnTo>
              </a:path>
            </a:pathLst>
          </a:custGeom>
          <a:ln w="24163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37175" y="19096479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4" h="0">
                <a:moveTo>
                  <a:pt x="0" y="0"/>
                </a:moveTo>
                <a:lnTo>
                  <a:pt x="391449" y="0"/>
                </a:lnTo>
              </a:path>
            </a:pathLst>
          </a:custGeom>
          <a:ln w="24163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59480" y="1295167"/>
            <a:ext cx="154646" cy="744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42380" y="4475095"/>
            <a:ext cx="1275837" cy="231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55764" y="5431973"/>
            <a:ext cx="154646" cy="231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70263" y="1314498"/>
            <a:ext cx="6572494" cy="618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40525" y="8408926"/>
            <a:ext cx="231970" cy="647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6506" y="868062"/>
            <a:ext cx="15494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-60">
                <a:solidFill>
                  <a:srgbClr val="232323"/>
                </a:solidFill>
                <a:latin typeface="Cambria"/>
                <a:cs typeface="Cambria"/>
              </a:rPr>
              <a:t>r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6520" y="1187022"/>
            <a:ext cx="300863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60880" algn="l"/>
                <a:tab pos="2369185" algn="l"/>
              </a:tabLst>
            </a:pPr>
            <a:r>
              <a:rPr dirty="0" sz="2600" spc="-80">
                <a:latin typeface="Cambria"/>
                <a:cs typeface="Cambria"/>
              </a:rPr>
              <a:t>4f</a:t>
            </a:r>
            <a:r>
              <a:rPr dirty="0" sz="2600" spc="-80" i="1">
                <a:latin typeface="Cambria"/>
                <a:cs typeface="Cambria"/>
              </a:rPr>
              <a:t>nJli</a:t>
            </a:r>
            <a:r>
              <a:rPr dirty="0" sz="2600" spc="-95" i="1">
                <a:latin typeface="Cambria"/>
                <a:cs typeface="Cambria"/>
              </a:rPr>
              <a:t> </a:t>
            </a:r>
            <a:r>
              <a:rPr dirty="0" sz="2600" spc="-125" i="1">
                <a:latin typeface="Cambria"/>
                <a:cs typeface="Cambria"/>
              </a:rPr>
              <a:t>'matics</a:t>
            </a:r>
            <a:r>
              <a:rPr dirty="0" sz="2600" spc="250" i="1">
                <a:latin typeface="Cambria"/>
                <a:cs typeface="Cambria"/>
              </a:rPr>
              <a:t> </a:t>
            </a:r>
            <a:r>
              <a:rPr dirty="0" sz="2600" spc="-90" i="1">
                <a:solidFill>
                  <a:srgbClr val="030303"/>
                </a:solidFill>
                <a:latin typeface="Cambria"/>
                <a:cs typeface="Cambria"/>
              </a:rPr>
              <a:t>I	</a:t>
            </a:r>
            <a:r>
              <a:rPr dirty="0" sz="2600" spc="-85" i="1">
                <a:latin typeface="Cambria"/>
                <a:cs typeface="Cambria"/>
              </a:rPr>
              <a:t>I”.	</a:t>
            </a:r>
            <a:r>
              <a:rPr dirty="0" sz="2600" spc="-55" i="1">
                <a:latin typeface="Cambria"/>
                <a:cs typeface="Cambria"/>
              </a:rPr>
              <a:t>cliiss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53800" y="3284823"/>
            <a:ext cx="157988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-35">
                <a:solidFill>
                  <a:srgbClr val="282828"/>
                </a:solidFill>
                <a:latin typeface="Cambria"/>
                <a:cs typeface="Cambria"/>
              </a:rPr>
              <a:t>is </a:t>
            </a:r>
            <a:r>
              <a:rPr dirty="0" sz="2500" spc="-195">
                <a:latin typeface="Cambria"/>
                <a:cs typeface="Cambria"/>
              </a:rPr>
              <a:t>a</a:t>
            </a:r>
            <a:r>
              <a:rPr dirty="0" sz="2500" spc="-204">
                <a:latin typeface="Cambria"/>
                <a:cs typeface="Cambria"/>
              </a:rPr>
              <a:t> </a:t>
            </a:r>
            <a:r>
              <a:rPr dirty="0" sz="2500" spc="-50">
                <a:latin typeface="Cambria"/>
                <a:cs typeface="Cambria"/>
              </a:rPr>
              <a:t>nuivber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3833" y="2356538"/>
            <a:ext cx="6210935" cy="179958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114"/>
              </a:spcBef>
            </a:pPr>
            <a:r>
              <a:rPr dirty="0" sz="2600" spc="95" i="1">
                <a:latin typeface="Calibri"/>
                <a:cs typeface="Calibri"/>
              </a:rPr>
              <a:t>IJcterminsnts: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 indent="17780">
              <a:lnSpc>
                <a:spcPct val="120500"/>
              </a:lnSpc>
              <a:tabLst>
                <a:tab pos="433705" algn="l"/>
                <a:tab pos="914400" algn="l"/>
                <a:tab pos="1446530" algn="l"/>
                <a:tab pos="2347595" algn="l"/>
                <a:tab pos="4172585" algn="l"/>
                <a:tab pos="4626610" algn="l"/>
                <a:tab pos="4806315" algn="l"/>
                <a:tab pos="5260340" algn="l"/>
                <a:tab pos="5831205" algn="l"/>
              </a:tabLst>
            </a:pPr>
            <a:r>
              <a:rPr dirty="0" sz="2500" spc="-80">
                <a:latin typeface="Cambria"/>
                <a:cs typeface="Cambria"/>
              </a:rPr>
              <a:t>Sf	</a:t>
            </a:r>
            <a:r>
              <a:rPr dirty="0" sz="2500" spc="114">
                <a:solidFill>
                  <a:srgbClr val="161616"/>
                </a:solidFill>
                <a:latin typeface="Cambria"/>
                <a:cs typeface="Cambria"/>
              </a:rPr>
              <a:t>A	</a:t>
            </a:r>
            <a:r>
              <a:rPr dirty="0" sz="2500" spc="-35">
                <a:solidFill>
                  <a:srgbClr val="050505"/>
                </a:solidFill>
                <a:latin typeface="Cambria"/>
                <a:cs typeface="Cambria"/>
              </a:rPr>
              <a:t>is	</a:t>
            </a:r>
            <a:r>
              <a:rPr dirty="0" sz="2500" spc="-110">
                <a:solidFill>
                  <a:srgbClr val="131313"/>
                </a:solidFill>
                <a:latin typeface="Cambria"/>
                <a:cs typeface="Cambria"/>
              </a:rPr>
              <a:t>a  </a:t>
            </a:r>
            <a:r>
              <a:rPr dirty="0" sz="2500" spc="-100">
                <a:latin typeface="Cambria"/>
                <a:cs typeface="Cambria"/>
              </a:rPr>
              <a:t>sqtiarc  </a:t>
            </a:r>
            <a:r>
              <a:rPr dirty="0" sz="2500" spc="-75">
                <a:latin typeface="Cambria"/>
                <a:cs typeface="Cambria"/>
              </a:rPr>
              <a:t>mali’ix</a:t>
            </a:r>
            <a:r>
              <a:rPr dirty="0" sz="2500" spc="195">
                <a:latin typeface="Cambria"/>
                <a:cs typeface="Cambria"/>
              </a:rPr>
              <a:t> </a:t>
            </a:r>
            <a:r>
              <a:rPr dirty="0" sz="2500" spc="-150">
                <a:latin typeface="Cambria"/>
                <a:cs typeface="Cambria"/>
              </a:rPr>
              <a:t>then </a:t>
            </a:r>
            <a:r>
              <a:rPr dirty="0" sz="2500" spc="-114">
                <a:latin typeface="Cambria"/>
                <a:cs typeface="Cambria"/>
              </a:rPr>
              <a:t> </a:t>
            </a:r>
            <a:r>
              <a:rPr dirty="0" sz="2500" spc="-10">
                <a:latin typeface="Cambria"/>
                <a:cs typeface="Cambria"/>
              </a:rPr>
              <a:t>dcl	d	</a:t>
            </a:r>
            <a:r>
              <a:rPr dirty="0" sz="2500" spc="-60">
                <a:latin typeface="Cambria"/>
                <a:cs typeface="Cambria"/>
              </a:rPr>
              <a:t>or	</a:t>
            </a:r>
            <a:r>
              <a:rPr dirty="0" sz="2500" spc="-105">
                <a:latin typeface="Cambria"/>
                <a:cs typeface="Cambria"/>
              </a:rPr>
              <a:t>]d</a:t>
            </a:r>
            <a:r>
              <a:rPr dirty="0" sz="2500" spc="-190">
                <a:latin typeface="Cambria"/>
                <a:cs typeface="Cambria"/>
              </a:rPr>
              <a:t> </a:t>
            </a:r>
            <a:r>
              <a:rPr dirty="0" sz="2500" spc="-595">
                <a:solidFill>
                  <a:srgbClr val="282828"/>
                </a:solidFill>
                <a:latin typeface="Cambria"/>
                <a:cs typeface="Cambria"/>
              </a:rPr>
              <a:t>} </a:t>
            </a:r>
            <a:r>
              <a:rPr dirty="0" sz="2500" spc="-540">
                <a:solidFill>
                  <a:srgbClr val="282828"/>
                </a:solidFill>
                <a:latin typeface="Cambria"/>
                <a:cs typeface="Cambria"/>
              </a:rPr>
              <a:t> </a:t>
            </a:r>
            <a:r>
              <a:rPr dirty="0" baseline="1111" sz="3750" spc="-97">
                <a:latin typeface="Cambria"/>
                <a:cs typeface="Cambria"/>
              </a:rPr>
              <a:t>calctlfated</a:t>
            </a:r>
            <a:r>
              <a:rPr dirty="0" baseline="1111" sz="3750" spc="577">
                <a:latin typeface="Cambria"/>
                <a:cs typeface="Cambria"/>
              </a:rPr>
              <a:t> </a:t>
            </a:r>
            <a:r>
              <a:rPr dirty="0" baseline="1111" sz="3750" spc="-142">
                <a:latin typeface="Cambria"/>
                <a:cs typeface="Cambria"/>
              </a:rPr>
              <a:t>from	</a:t>
            </a:r>
            <a:r>
              <a:rPr dirty="0" baseline="1111" sz="3750" spc="52">
                <a:solidFill>
                  <a:srgbClr val="210003"/>
                </a:solidFill>
                <a:latin typeface="Cambria"/>
                <a:cs typeface="Cambria"/>
              </a:rPr>
              <a:t>A</a:t>
            </a:r>
            <a:r>
              <a:rPr dirty="0" baseline="1111" sz="3750" spc="525">
                <a:solidFill>
                  <a:srgbClr val="210003"/>
                </a:solidFill>
                <a:latin typeface="Cambria"/>
                <a:cs typeface="Cambria"/>
              </a:rPr>
              <a:t> </a:t>
            </a:r>
            <a:r>
              <a:rPr dirty="0" baseline="1111" sz="3750" spc="-142">
                <a:latin typeface="Cambria"/>
                <a:cs typeface="Cambria"/>
              </a:rPr>
              <a:t>and </a:t>
            </a:r>
            <a:r>
              <a:rPr dirty="0" baseline="1111" sz="3750" spc="-135">
                <a:latin typeface="Cambria"/>
                <a:cs typeface="Cambria"/>
              </a:rPr>
              <a:t> found	</a:t>
            </a:r>
            <a:r>
              <a:rPr dirty="0" baseline="1111" sz="3750" spc="-120">
                <a:latin typeface="Cambria"/>
                <a:cs typeface="Cambria"/>
              </a:rPr>
              <a:t>as	</a:t>
            </a:r>
            <a:r>
              <a:rPr dirty="0" baseline="2222" sz="3750" spc="-44">
                <a:latin typeface="Cambria"/>
                <a:cs typeface="Cambria"/>
              </a:rPr>
              <a:t>fo</a:t>
            </a:r>
            <a:r>
              <a:rPr dirty="0" sz="2500" spc="-30">
                <a:latin typeface="Cambria"/>
                <a:cs typeface="Cambria"/>
              </a:rPr>
              <a:t>llows</a:t>
            </a:r>
            <a:r>
              <a:rPr dirty="0" sz="2500" spc="155">
                <a:latin typeface="Cambria"/>
                <a:cs typeface="Cambria"/>
              </a:rPr>
              <a:t> </a:t>
            </a:r>
            <a:r>
              <a:rPr dirty="0" baseline="1111" sz="3750" spc="-22">
                <a:latin typeface="Cambria"/>
                <a:cs typeface="Cambria"/>
              </a:rPr>
              <a:t>.</a:t>
            </a:r>
            <a:endParaRPr baseline="1111" sz="37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5598" y="5096689"/>
            <a:ext cx="1552575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4850" algn="l"/>
                <a:tab pos="1342390" algn="l"/>
              </a:tabLst>
            </a:pPr>
            <a:r>
              <a:rPr dirty="0" sz="2600" spc="25">
                <a:latin typeface="Calibri"/>
                <a:cs typeface="Calibri"/>
              </a:rPr>
              <a:t>ex</a:t>
            </a:r>
            <a:r>
              <a:rPr dirty="0" sz="2600" spc="25">
                <a:latin typeface="Calibri"/>
                <a:cs typeface="Calibri"/>
              </a:rPr>
              <a:t>/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solidFill>
                  <a:srgbClr val="4D4D4D"/>
                </a:solidFill>
                <a:latin typeface="Calibri"/>
                <a:cs typeface="Calibri"/>
              </a:rPr>
              <a:t>Le</a:t>
            </a:r>
            <a:r>
              <a:rPr dirty="0" sz="2600" spc="5">
                <a:solidFill>
                  <a:srgbClr val="4D4D4D"/>
                </a:solidFill>
                <a:latin typeface="Calibri"/>
                <a:cs typeface="Calibri"/>
              </a:rPr>
              <a:t>t</a:t>
            </a:r>
            <a:r>
              <a:rPr dirty="0" sz="2600">
                <a:solidFill>
                  <a:srgbClr val="4D4D4D"/>
                </a:solidFill>
                <a:latin typeface="Calibri"/>
                <a:cs typeface="Calibri"/>
              </a:rPr>
              <a:t>	</a:t>
            </a:r>
            <a:r>
              <a:rPr dirty="0" sz="2600" spc="-70">
                <a:latin typeface="Calibri"/>
                <a:cs typeface="Calibri"/>
              </a:rPr>
              <a:t>‹]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3960" y="5759174"/>
            <a:ext cx="8182609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41095" algn="l"/>
                <a:tab pos="1400810" algn="l"/>
                <a:tab pos="5080000" algn="l"/>
                <a:tab pos="5656580" algn="l"/>
                <a:tab pos="6259195" algn="l"/>
              </a:tabLst>
            </a:pPr>
            <a:r>
              <a:rPr dirty="0" sz="2500" spc="-95">
                <a:latin typeface="Calibri"/>
                <a:cs typeface="Calibri"/>
              </a:rPr>
              <a:t>Min”ors	</a:t>
            </a:r>
            <a:r>
              <a:rPr dirty="0" sz="2500" spc="-55">
                <a:latin typeface="Calibri"/>
                <a:cs typeface="Calibri"/>
              </a:rPr>
              <a:t>:	</a:t>
            </a:r>
            <a:r>
              <a:rPr dirty="0" sz="2500" spc="75">
                <a:latin typeface="Calibri"/>
                <a:cs typeface="Calibri"/>
              </a:rPr>
              <a:t>is </a:t>
            </a:r>
            <a:r>
              <a:rPr dirty="0" sz="2500" spc="125">
                <a:latin typeface="Calibri"/>
                <a:cs typeface="Calibri"/>
              </a:rPr>
              <a:t>a </a:t>
            </a:r>
            <a:r>
              <a:rPr dirty="0" sz="2500" spc="-55">
                <a:latin typeface="Calibri"/>
                <a:cs typeface="Calibri"/>
              </a:rPr>
              <a:t>cłctci</a:t>
            </a:r>
            <a:r>
              <a:rPr dirty="0" sz="2500" spc="-370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iuirinnt</a:t>
            </a:r>
            <a:r>
              <a:rPr dirty="0" sz="2500" spc="16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of“oidei	</a:t>
            </a:r>
            <a:r>
              <a:rPr dirty="0" sz="2500" spc="-155">
                <a:latin typeface="Calibri"/>
                <a:cs typeface="Calibri"/>
              </a:rPr>
              <a:t>rt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955">
                <a:solidFill>
                  <a:srgbClr val="0C0C0C"/>
                </a:solidFill>
                <a:latin typeface="Calibri"/>
                <a:cs typeface="Calibri"/>
              </a:rPr>
              <a:t>—	</a:t>
            </a:r>
            <a:r>
              <a:rPr dirty="0" sz="2500" spc="-140">
                <a:latin typeface="Calibri"/>
                <a:cs typeface="Calibri"/>
              </a:rPr>
              <a:t>1	</a:t>
            </a:r>
            <a:r>
              <a:rPr dirty="0" sz="2500" spc="20">
                <a:latin typeface="Calibri"/>
                <a:cs typeface="Calibri"/>
              </a:rPr>
              <a:t>nbtaincd</a:t>
            </a:r>
            <a:r>
              <a:rPr dirty="0" sz="2500" spc="210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fr‹›iu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57818" y="4143839"/>
            <a:ext cx="1071880" cy="8553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55015" algn="l"/>
              </a:tabLst>
            </a:pPr>
            <a:r>
              <a:rPr dirty="0" sz="2750" spc="-120">
                <a:latin typeface="Cambria"/>
                <a:cs typeface="Cambria"/>
              </a:rPr>
              <a:t>(</a:t>
            </a:r>
            <a:r>
              <a:rPr dirty="0" sz="2750" spc="35">
                <a:latin typeface="Cambria"/>
                <a:cs typeface="Cambria"/>
              </a:rPr>
              <a:t> </a:t>
            </a:r>
            <a:r>
              <a:rPr dirty="0" sz="2750" spc="-65">
                <a:solidFill>
                  <a:srgbClr val="080808"/>
                </a:solidFill>
                <a:latin typeface="Cambria"/>
                <a:cs typeface="Cambria"/>
              </a:rPr>
              <a:t>n	</a:t>
            </a:r>
            <a:r>
              <a:rPr dirty="0" sz="2750" spc="-120" i="1">
                <a:latin typeface="Cambria"/>
                <a:cs typeface="Cambria"/>
              </a:rPr>
              <a:t>b</a:t>
            </a:r>
            <a:r>
              <a:rPr dirty="0" sz="2750" spc="-160" i="1">
                <a:latin typeface="Cambria"/>
                <a:cs typeface="Cambria"/>
              </a:rPr>
              <a:t> </a:t>
            </a:r>
            <a:r>
              <a:rPr dirty="0" sz="2750" spc="-480" i="1">
                <a:solidFill>
                  <a:srgbClr val="0C0C0C"/>
                </a:solidFill>
                <a:latin typeface="Cambria"/>
                <a:cs typeface="Cambria"/>
              </a:rPr>
              <a:t>)</a:t>
            </a:r>
            <a:endParaRPr sz="2750">
              <a:latin typeface="Cambria"/>
              <a:cs typeface="Cambria"/>
            </a:endParaRPr>
          </a:p>
          <a:p>
            <a:pPr marL="20320">
              <a:lnSpc>
                <a:spcPct val="100000"/>
              </a:lnSpc>
              <a:spcBef>
                <a:spcPts val="85"/>
              </a:spcBef>
              <a:tabLst>
                <a:tab pos="224154" algn="l"/>
                <a:tab pos="725805" algn="l"/>
              </a:tabLst>
            </a:pPr>
            <a:r>
              <a:rPr dirty="0" sz="2600" spc="-310" i="1">
                <a:latin typeface="Calibri"/>
                <a:cs typeface="Calibri"/>
              </a:rPr>
              <a:t>I	</a:t>
            </a:r>
            <a:r>
              <a:rPr dirty="0" sz="2600" spc="60" i="1">
                <a:solidFill>
                  <a:srgbClr val="070707"/>
                </a:solidFill>
                <a:latin typeface="Calibri"/>
                <a:cs typeface="Calibri"/>
              </a:rPr>
              <a:t>c	</a:t>
            </a:r>
            <a:r>
              <a:rPr dirty="0" sz="2600" spc="95" i="1">
                <a:latin typeface="Calibri"/>
                <a:cs typeface="Calibri"/>
              </a:rPr>
              <a:t>dJ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6144" y="7821938"/>
            <a:ext cx="118046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45">
                <a:latin typeface="Calibri"/>
                <a:cs typeface="Calibri"/>
              </a:rPr>
              <a:t>Cofactor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12921" y="7821938"/>
            <a:ext cx="2025650" cy="1065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875" algn="l"/>
              </a:tabLst>
            </a:pPr>
            <a:r>
              <a:rPr dirty="0" sz="2700" spc="-25">
                <a:latin typeface="Calibri"/>
                <a:cs typeface="Calibri"/>
              </a:rPr>
              <a:t>:	</a:t>
            </a:r>
            <a:r>
              <a:rPr dirty="0" sz="2700" spc="-30">
                <a:latin typeface="Calibri"/>
                <a:cs typeface="Calibri"/>
              </a:rPr>
              <a:t>the</a:t>
            </a:r>
            <a:r>
              <a:rPr dirty="0" sz="2700" spc="3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ćófactor</a:t>
            </a:r>
            <a:endParaRPr sz="2700">
              <a:latin typeface="Calibri"/>
              <a:cs typeface="Calibri"/>
            </a:endParaRPr>
          </a:p>
          <a:p>
            <a:pPr marL="643255">
              <a:lnSpc>
                <a:spcPct val="100000"/>
              </a:lnSpc>
              <a:spcBef>
                <a:spcPts val="1945"/>
              </a:spcBef>
            </a:pPr>
            <a:r>
              <a:rPr dirty="0" sz="2500" spc="10">
                <a:latin typeface="Cambria"/>
                <a:cs typeface="Cambria"/>
              </a:rPr>
              <a:t>Hence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40882" y="8552484"/>
            <a:ext cx="523875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2222" sz="3750" spc="30">
                <a:latin typeface="Cambria"/>
                <a:cs typeface="Cambria"/>
              </a:rPr>
              <a:t>A</a:t>
            </a:r>
            <a:r>
              <a:rPr dirty="0" sz="2500" spc="20">
                <a:latin typeface="Cambria"/>
                <a:cs typeface="Cambria"/>
              </a:rPr>
              <a:t>rt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51059" y="8339039"/>
            <a:ext cx="1202690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33333" sz="3750" spc="-307">
                <a:latin typeface="Cambria"/>
                <a:cs typeface="Cambria"/>
              </a:rPr>
              <a:t>(—</a:t>
            </a:r>
            <a:r>
              <a:rPr dirty="0" baseline="-20576" sz="4050" spc="-307">
                <a:latin typeface="Cambria"/>
                <a:cs typeface="Cambria"/>
              </a:rPr>
              <a:t>1</a:t>
            </a:r>
            <a:r>
              <a:rPr dirty="0" sz="2500" spc="-204">
                <a:latin typeface="Cambria"/>
                <a:cs typeface="Cambria"/>
              </a:rPr>
              <a:t>)</a:t>
            </a:r>
            <a:r>
              <a:rPr dirty="0" sz="1800" spc="-204">
                <a:latin typeface="Cambria"/>
                <a:cs typeface="Cambria"/>
              </a:rPr>
              <a:t>1</a:t>
            </a:r>
            <a:r>
              <a:rPr dirty="0" sz="2500" spc="-204">
                <a:latin typeface="Cambria"/>
                <a:cs typeface="Cambria"/>
              </a:rPr>
              <a:t>-F1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82386" y="9074014"/>
            <a:ext cx="3458845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892810" algn="l"/>
                <a:tab pos="1656080" algn="l"/>
                <a:tab pos="2475865" algn="l"/>
              </a:tabLst>
            </a:pPr>
            <a:r>
              <a:rPr dirty="0" sz="2600" spc="60">
                <a:latin typeface="Calibri"/>
                <a:cs typeface="Calibri"/>
              </a:rPr>
              <a:t>det	</a:t>
            </a:r>
            <a:r>
              <a:rPr dirty="0" sz="2600" spc="-85" i="1">
                <a:latin typeface="Calibri"/>
                <a:cs typeface="Calibri"/>
              </a:rPr>
              <a:t>A</a:t>
            </a:r>
            <a:r>
              <a:rPr dirty="0" sz="2600" spc="220" i="1">
                <a:latin typeface="Calibri"/>
                <a:cs typeface="Calibri"/>
              </a:rPr>
              <a:t> </a:t>
            </a:r>
            <a:r>
              <a:rPr dirty="0" sz="2600" spc="-1480" i="1">
                <a:latin typeface="Calibri"/>
                <a:cs typeface="Calibri"/>
              </a:rPr>
              <a:t>——	</a:t>
            </a:r>
            <a:r>
              <a:rPr dirty="0" sz="2600" spc="190">
                <a:latin typeface="Calibri"/>
                <a:cs typeface="Calibri"/>
              </a:rPr>
              <a:t>\,¿-j	</a:t>
            </a:r>
            <a:r>
              <a:rPr dirty="0" baseline="4273" sz="3900" spc="-7" i="1">
                <a:latin typeface="Calibri"/>
                <a:cs typeface="Calibri"/>
              </a:rPr>
              <a:t>a¡</a:t>
            </a:r>
            <a:r>
              <a:rPr dirty="0" baseline="-10101" sz="3300" spc="-7" i="1">
                <a:latin typeface="Calibri"/>
                <a:cs typeface="Calibri"/>
              </a:rPr>
              <a:t>k</a:t>
            </a:r>
            <a:r>
              <a:rPr dirty="0" baseline="-10101" sz="3300" spc="480" i="1">
                <a:latin typeface="Calibri"/>
                <a:cs typeface="Calibri"/>
              </a:rPr>
              <a:t> </a:t>
            </a:r>
            <a:r>
              <a:rPr dirty="0" sz="2600" spc="-85" i="1">
                <a:latin typeface="Calibri"/>
                <a:cs typeface="Calibri"/>
              </a:rPr>
              <a:t>A¡y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7526" y="9074014"/>
            <a:ext cx="495173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87500" algn="l"/>
                <a:tab pos="1934210" algn="l"/>
                <a:tab pos="2176780" algn="l"/>
                <a:tab pos="4642485" algn="l"/>
              </a:tabLst>
            </a:pP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5">
                <a:latin typeface="Calibri"/>
                <a:cs typeface="Calibri"/>
              </a:rPr>
              <a:t>o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25">
                <a:latin typeface="Calibri"/>
                <a:cs typeface="Calibri"/>
              </a:rPr>
              <a:t>fin</a:t>
            </a:r>
            <a:r>
              <a:rPr dirty="0" sz="2600" spc="45">
                <a:latin typeface="Calibri"/>
                <a:cs typeface="Calibri"/>
              </a:rPr>
              <a:t>d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40">
                <a:latin typeface="Calibri"/>
                <a:cs typeface="Calibri"/>
              </a:rPr>
              <a:t>de</a:t>
            </a:r>
            <a:r>
              <a:rPr dirty="0" sz="2600" spc="3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8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35">
                <a:latin typeface="Calibri"/>
                <a:cs typeface="Calibri"/>
              </a:rPr>
              <a:t>,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65">
                <a:latin typeface="Calibri"/>
                <a:cs typeface="Calibri"/>
              </a:rPr>
              <a:t>fin</a:t>
            </a:r>
            <a:r>
              <a:rPr dirty="0" sz="2600" spc="100">
                <a:latin typeface="Calibri"/>
                <a:cs typeface="Calibri"/>
              </a:rPr>
              <a:t>d</a:t>
            </a:r>
            <a:r>
              <a:rPr dirty="0" sz="2600" spc="-15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th</a:t>
            </a:r>
            <a:r>
              <a:rPr dirty="0" sz="2600" spc="60">
                <a:latin typeface="Calibri"/>
                <a:cs typeface="Calibri"/>
              </a:rPr>
              <a:t>e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20">
                <a:latin typeface="Calibri"/>
                <a:cs typeface="Calibri"/>
              </a:rPr>
              <a:t>cofacto</a:t>
            </a:r>
            <a:r>
              <a:rPr dirty="0" sz="2600" spc="2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75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59879" y="9467881"/>
            <a:ext cx="9207500" cy="9728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735">
              <a:lnSpc>
                <a:spcPct val="119500"/>
              </a:lnSpc>
              <a:spcBef>
                <a:spcPts val="95"/>
              </a:spcBef>
              <a:tabLst>
                <a:tab pos="828675" algn="l"/>
                <a:tab pos="1065530" algn="l"/>
                <a:tab pos="1674495" algn="l"/>
                <a:tab pos="1983739" algn="l"/>
                <a:tab pos="2320925" algn="l"/>
                <a:tab pos="2796540" algn="l"/>
                <a:tab pos="3549650" algn="l"/>
                <a:tab pos="6005195" algn="l"/>
                <a:tab pos="7082155" algn="l"/>
                <a:tab pos="8015605" algn="l"/>
              </a:tabLst>
            </a:pPr>
            <a:r>
              <a:rPr dirty="0" sz="2600" spc="55">
                <a:latin typeface="Calibri"/>
                <a:cs typeface="Calibri"/>
              </a:rPr>
              <a:t>any </a:t>
            </a:r>
            <a:r>
              <a:rPr dirty="0" sz="2600" spc="5">
                <a:latin typeface="Calibri"/>
                <a:cs typeface="Calibri"/>
              </a:rPr>
              <a:t>row </a:t>
            </a:r>
            <a:r>
              <a:rPr dirty="0" sz="2600" spc="25">
                <a:latin typeface="Calibri"/>
                <a:cs typeface="Calibri"/>
              </a:rPr>
              <a:t>or </a:t>
            </a:r>
            <a:r>
              <a:rPr dirty="0" sz="2600" spc="80">
                <a:latin typeface="Calibri"/>
                <a:cs typeface="Calibri"/>
              </a:rPr>
              <a:t>any </a:t>
            </a:r>
            <a:r>
              <a:rPr dirty="0" sz="2600" spc="40">
                <a:latin typeface="Calibri"/>
                <a:cs typeface="Calibri"/>
              </a:rPr>
              <a:t>column </a:t>
            </a:r>
            <a:r>
              <a:rPr dirty="0" sz="2600" spc="20">
                <a:latin typeface="Calibri"/>
                <a:cs typeface="Calibri"/>
              </a:rPr>
              <a:t>that </a:t>
            </a:r>
            <a:r>
              <a:rPr dirty="0" sz="2600" spc="40">
                <a:latin typeface="Calibri"/>
                <a:cs typeface="Calibri"/>
              </a:rPr>
              <a:t>has</a:t>
            </a:r>
            <a:r>
              <a:rPr dirty="0" sz="2600" spc="-445">
                <a:latin typeface="Calibri"/>
                <a:cs typeface="Calibri"/>
              </a:rPr>
              <a:t> </a:t>
            </a:r>
            <a:r>
              <a:rPr dirty="0" sz="2600" spc="35">
                <a:latin typeface="Calibri"/>
                <a:cs typeface="Calibri"/>
              </a:rPr>
              <a:t>maximum </a:t>
            </a:r>
            <a:r>
              <a:rPr dirty="0" sz="2600" spc="25">
                <a:latin typeface="Calibri"/>
                <a:cs typeface="Calibri"/>
              </a:rPr>
              <a:t>Zero </a:t>
            </a:r>
            <a:r>
              <a:rPr dirty="0" sz="2600" spc="100">
                <a:latin typeface="Calibri"/>
                <a:cs typeface="Calibri"/>
              </a:rPr>
              <a:t>and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malt	</a:t>
            </a:r>
            <a:r>
              <a:rPr dirty="0" sz="2600" spc="70">
                <a:latin typeface="Calibri"/>
                <a:cs typeface="Calibri"/>
              </a:rPr>
              <a:t>and</a:t>
            </a:r>
            <a:r>
              <a:rPr dirty="0" sz="2600" spc="-20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sum  </a:t>
            </a:r>
            <a:r>
              <a:rPr dirty="0" sz="2600" spc="90">
                <a:latin typeface="Calibri"/>
                <a:cs typeface="Calibri"/>
              </a:rPr>
              <a:t>note	</a:t>
            </a:r>
            <a:r>
              <a:rPr dirty="0" sz="2600" spc="50">
                <a:solidFill>
                  <a:srgbClr val="262626"/>
                </a:solidFill>
                <a:latin typeface="Calibri"/>
                <a:cs typeface="Calibri"/>
              </a:rPr>
              <a:t>:	</a:t>
            </a:r>
            <a:r>
              <a:rPr dirty="0" sz="2600" spc="20">
                <a:latin typeface="Calibri"/>
                <a:cs typeface="Calibri"/>
              </a:rPr>
              <a:t>for	</a:t>
            </a:r>
            <a:r>
              <a:rPr dirty="0" sz="2600" spc="35">
                <a:latin typeface="Calibri"/>
                <a:cs typeface="Calibri"/>
              </a:rPr>
              <a:t>n	</a:t>
            </a:r>
            <a:r>
              <a:rPr dirty="0" sz="2600" spc="30">
                <a:latin typeface="Calibri"/>
                <a:cs typeface="Calibri"/>
              </a:rPr>
              <a:t>=	</a:t>
            </a:r>
            <a:r>
              <a:rPr dirty="0" sz="2600" spc="110">
                <a:latin typeface="Calibri"/>
                <a:cs typeface="Calibri"/>
              </a:rPr>
              <a:t>3	</a:t>
            </a:r>
            <a:r>
              <a:rPr dirty="0" sz="2600" spc="90">
                <a:latin typeface="Calibri"/>
                <a:cs typeface="Calibri"/>
              </a:rPr>
              <a:t>only	</a:t>
            </a:r>
            <a:r>
              <a:rPr dirty="0" sz="2600" spc="25">
                <a:latin typeface="Calibri"/>
                <a:cs typeface="Calibri"/>
              </a:rPr>
              <a:t>quick</a:t>
            </a:r>
            <a:r>
              <a:rPr dirty="0" sz="2600" spc="-20">
                <a:latin typeface="Calibri"/>
                <a:cs typeface="Calibri"/>
              </a:rPr>
              <a:t> oalcufation	of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det	</a:t>
            </a:r>
            <a:r>
              <a:rPr dirty="0" sz="2600" spc="-10" i="1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042944" y="10965544"/>
          <a:ext cx="5683885" cy="781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/>
                <a:gridCol w="833755"/>
                <a:gridCol w="1000125"/>
                <a:gridCol w="767714"/>
                <a:gridCol w="690879"/>
                <a:gridCol w="920750"/>
                <a:gridCol w="560070"/>
              </a:tblGrid>
              <a:tr h="3908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8610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1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2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8435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3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0844">
                <a:tc>
                  <a:txBody>
                    <a:bodyPr/>
                    <a:lstStyle/>
                    <a:p>
                      <a:pPr marL="31750">
                        <a:lnSpc>
                          <a:spcPts val="2980"/>
                        </a:lnSpc>
                      </a:pPr>
                      <a:r>
                        <a:rPr dirty="0" sz="2750" spc="-140">
                          <a:latin typeface="Times New Roman"/>
                          <a:cs typeface="Times New Roman"/>
                        </a:rPr>
                        <a:t>ex:if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980"/>
                        </a:lnSpc>
                      </a:pPr>
                      <a:r>
                        <a:rPr dirty="0" sz="2750" i="1">
                          <a:latin typeface="Times New Roman"/>
                          <a:cs typeface="Times New Roman"/>
                        </a:rPr>
                        <a:t>A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9240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—4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5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6215">
                        <a:lnSpc>
                          <a:spcPts val="2980"/>
                        </a:lnSpc>
                      </a:pPr>
                      <a:r>
                        <a:rPr dirty="0" sz="2750">
                          <a:latin typeface="Times New Roman"/>
                          <a:cs typeface="Times New Roman"/>
                        </a:rPr>
                        <a:t>6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2980"/>
                        </a:lnSpc>
                      </a:pPr>
                      <a:r>
                        <a:rPr dirty="0" sz="2750" spc="15">
                          <a:latin typeface="Times New Roman"/>
                          <a:cs typeface="Times New Roman"/>
                        </a:rPr>
                        <a:t>then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2980"/>
                        </a:lnSpc>
                      </a:pPr>
                      <a:r>
                        <a:rPr dirty="0" sz="2750" spc="-110" i="1">
                          <a:latin typeface="Times New Roman"/>
                          <a:cs typeface="Times New Roman"/>
                        </a:rPr>
                        <a:t>\ </a:t>
                      </a:r>
                      <a:r>
                        <a:rPr dirty="0" sz="2750" spc="-225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750" spc="-5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50" spc="-925" i="1">
                          <a:latin typeface="Times New Roman"/>
                          <a:cs typeface="Times New Roman"/>
                        </a:rPr>
                        <a:t>J</a:t>
                      </a:r>
                      <a:endParaRPr sz="2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6170887" y="4365337"/>
            <a:ext cx="34607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 spc="-110">
                <a:latin typeface="Calibri"/>
                <a:cs typeface="Calibri"/>
              </a:rPr>
              <a:t>I^l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16617" y="4326676"/>
            <a:ext cx="272224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14500" algn="l"/>
                <a:tab pos="2403475" algn="l"/>
              </a:tabLst>
            </a:pPr>
            <a:r>
              <a:rPr dirty="0" sz="2900" spc="-150">
                <a:latin typeface="Calibri"/>
                <a:cs typeface="Calibri"/>
              </a:rPr>
              <a:t>the</a:t>
            </a:r>
            <a:r>
              <a:rPr dirty="0" sz="2900" spc="-170">
                <a:latin typeface="Calibri"/>
                <a:cs typeface="Calibri"/>
              </a:rPr>
              <a:t>n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25" i="1">
                <a:latin typeface="Calibri"/>
                <a:cs typeface="Calibri"/>
              </a:rPr>
              <a:t>a</a:t>
            </a:r>
            <a:r>
              <a:rPr dirty="0" sz="2900" spc="-120" i="1">
                <a:latin typeface="Calibri"/>
                <a:cs typeface="Calibri"/>
              </a:rPr>
              <a:t>d</a:t>
            </a:r>
            <a:r>
              <a:rPr dirty="0" sz="2900" spc="185" i="1">
                <a:latin typeface="Calibri"/>
                <a:cs typeface="Calibri"/>
              </a:rPr>
              <a:t> </a:t>
            </a:r>
            <a:r>
              <a:rPr dirty="0" sz="2900" spc="-75" i="1">
                <a:solidFill>
                  <a:srgbClr val="282828"/>
                </a:solidFill>
                <a:latin typeface="Calibri"/>
                <a:cs typeface="Calibri"/>
              </a:rPr>
              <a:t>-</a:t>
            </a:r>
            <a:r>
              <a:rPr dirty="0" sz="2900" i="1">
                <a:solidFill>
                  <a:srgbClr val="282828"/>
                </a:solidFill>
                <a:latin typeface="Calibri"/>
                <a:cs typeface="Calibri"/>
              </a:rPr>
              <a:t>	</a:t>
            </a:r>
            <a:r>
              <a:rPr dirty="0" sz="2900" spc="-275" i="1">
                <a:latin typeface="Calibri"/>
                <a:cs typeface="Calibri"/>
              </a:rPr>
              <a:t>h¢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41210" y="4917878"/>
            <a:ext cx="18288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40">
                <a:solidFill>
                  <a:srgbClr val="4D4D4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09108" y="5049166"/>
            <a:ext cx="3277870" cy="545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3015" algn="l"/>
                <a:tab pos="2108200" algn="l"/>
                <a:tab pos="2572385" algn="l"/>
              </a:tabLst>
            </a:pPr>
            <a:r>
              <a:rPr dirty="0" sz="3400" spc="-190">
                <a:latin typeface="Calibri"/>
                <a:cs typeface="Calibri"/>
              </a:rPr>
              <a:t>y</a:t>
            </a:r>
            <a:r>
              <a:rPr dirty="0" sz="3400" spc="-125">
                <a:latin typeface="Calibri"/>
                <a:cs typeface="Calibri"/>
              </a:rPr>
              <a:t>)</a:t>
            </a:r>
            <a:r>
              <a:rPr dirty="0" sz="3400" spc="-265">
                <a:latin typeface="Calibri"/>
                <a:cs typeface="Calibri"/>
              </a:rPr>
              <a:t> </a:t>
            </a:r>
            <a:r>
              <a:rPr dirty="0" sz="3400" spc="-265">
                <a:latin typeface="Calibri"/>
                <a:cs typeface="Calibri"/>
              </a:rPr>
              <a:t>r*'g</a:t>
            </a:r>
            <a:r>
              <a:rPr dirty="0" sz="3400" spc="-229">
                <a:latin typeface="Calibri"/>
                <a:cs typeface="Calibri"/>
              </a:rPr>
              <a:t>°</a:t>
            </a:r>
            <a:r>
              <a:rPr dirty="0" sz="3400">
                <a:latin typeface="Calibri"/>
                <a:cs typeface="Calibri"/>
              </a:rPr>
              <a:t>	</a:t>
            </a:r>
            <a:r>
              <a:rPr dirty="0" sz="3400" spc="-200">
                <a:latin typeface="Calibri"/>
                <a:cs typeface="Calibri"/>
              </a:rPr>
              <a:t>l‹</a:t>
            </a:r>
            <a:r>
              <a:rPr dirty="0" sz="3400" spc="-170">
                <a:latin typeface="Calibri"/>
                <a:cs typeface="Calibri"/>
              </a:rPr>
              <a:t>I</a:t>
            </a:r>
            <a:r>
              <a:rPr dirty="0" sz="3400">
                <a:latin typeface="Calibri"/>
                <a:cs typeface="Calibri"/>
              </a:rPr>
              <a:t>	</a:t>
            </a:r>
            <a:r>
              <a:rPr dirty="0" sz="3400" spc="-45">
                <a:latin typeface="Calibri"/>
                <a:cs typeface="Calibri"/>
              </a:rPr>
              <a:t>(</a:t>
            </a:r>
            <a:r>
              <a:rPr dirty="0" sz="3400" spc="-50">
                <a:latin typeface="Calibri"/>
                <a:cs typeface="Calibri"/>
              </a:rPr>
              <a:t>/</a:t>
            </a:r>
            <a:r>
              <a:rPr dirty="0" sz="3400">
                <a:latin typeface="Calibri"/>
                <a:cs typeface="Calibri"/>
              </a:rPr>
              <a:t>	</a:t>
            </a:r>
            <a:r>
              <a:rPr dirty="0" sz="3400" spc="-365">
                <a:latin typeface="Calibri"/>
                <a:cs typeface="Calibri"/>
              </a:rPr>
              <a:t>(—*J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48039" y="4793195"/>
            <a:ext cx="2063114" cy="1378585"/>
          </a:xfrm>
          <a:prstGeom prst="rect">
            <a:avLst/>
          </a:prstGeom>
        </p:spPr>
        <p:txBody>
          <a:bodyPr wrap="square" lIns="0" tIns="269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25"/>
              </a:spcBef>
              <a:tabLst>
                <a:tab pos="1449070" algn="l"/>
              </a:tabLst>
            </a:pPr>
            <a:r>
              <a:rPr dirty="0" sz="3400" spc="335">
                <a:solidFill>
                  <a:srgbClr val="2B2B2B"/>
                </a:solidFill>
                <a:latin typeface="Calibri"/>
                <a:cs typeface="Calibri"/>
              </a:rPr>
              <a:t>(</a:t>
            </a:r>
            <a:r>
              <a:rPr dirty="0" sz="3400" spc="65">
                <a:latin typeface="Calibri"/>
                <a:cs typeface="Calibri"/>
              </a:rPr>
              <a:t>i)(*</a:t>
            </a:r>
            <a:r>
              <a:rPr dirty="0" sz="3400" spc="60">
                <a:latin typeface="Calibri"/>
                <a:cs typeface="Calibri"/>
              </a:rPr>
              <a:t>)</a:t>
            </a:r>
            <a:r>
              <a:rPr dirty="0" sz="3400">
                <a:latin typeface="Calibri"/>
                <a:cs typeface="Calibri"/>
              </a:rPr>
              <a:t>	</a:t>
            </a:r>
            <a:r>
              <a:rPr dirty="0" sz="3400" spc="-585">
                <a:solidFill>
                  <a:srgbClr val="181818"/>
                </a:solidFill>
                <a:latin typeface="Calibri"/>
                <a:cs typeface="Calibri"/>
              </a:rPr>
              <a:t>—*&lt;</a:t>
            </a:r>
            <a:endParaRPr sz="3400">
              <a:latin typeface="Calibri"/>
              <a:cs typeface="Calibri"/>
            </a:endParaRPr>
          </a:p>
          <a:p>
            <a:pPr algn="r" marR="236220">
              <a:lnSpc>
                <a:spcPct val="100000"/>
              </a:lnSpc>
              <a:spcBef>
                <a:spcPts val="1535"/>
              </a:spcBef>
            </a:pPr>
            <a:r>
              <a:rPr dirty="0" sz="2500" spc="-40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43783" y="6223115"/>
            <a:ext cx="6356985" cy="12115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35"/>
              </a:spcBef>
              <a:tabLst>
                <a:tab pos="1957705" algn="l"/>
                <a:tab pos="2617470" algn="l"/>
                <a:tab pos="3303904" algn="l"/>
                <a:tab pos="3980815" algn="l"/>
                <a:tab pos="4669155" algn="l"/>
                <a:tab pos="4876800" algn="l"/>
                <a:tab pos="5368925" algn="l"/>
              </a:tabLst>
            </a:pPr>
            <a:r>
              <a:rPr dirty="0" sz="2500" spc="-15">
                <a:latin typeface="Cambria"/>
                <a:cs typeface="Cambria"/>
              </a:rPr>
              <a:t>aher</a:t>
            </a:r>
            <a:r>
              <a:rPr dirty="0" sz="2500" spc="80">
                <a:latin typeface="Cambria"/>
                <a:cs typeface="Cambria"/>
              </a:rPr>
              <a:t> </a:t>
            </a:r>
            <a:r>
              <a:rPr dirty="0" sz="2500" spc="-45">
                <a:latin typeface="Cambria"/>
                <a:cs typeface="Cambria"/>
              </a:rPr>
              <a:t>deleling	</a:t>
            </a:r>
            <a:r>
              <a:rPr dirty="0" sz="2500" spc="-80">
                <a:latin typeface="Cambria"/>
                <a:cs typeface="Cambria"/>
              </a:rPr>
              <a:t>tlle	</a:t>
            </a:r>
            <a:r>
              <a:rPr dirty="0" sz="2500" spc="-70">
                <a:latin typeface="Cambria"/>
                <a:cs typeface="Cambria"/>
              </a:rPr>
              <a:t>i</a:t>
            </a:r>
            <a:r>
              <a:rPr dirty="0" sz="2500" spc="170">
                <a:latin typeface="Cambria"/>
                <a:cs typeface="Cambria"/>
              </a:rPr>
              <a:t> </a:t>
            </a:r>
            <a:r>
              <a:rPr dirty="0" sz="2500" spc="-75">
                <a:latin typeface="Cambria"/>
                <a:cs typeface="Cambria"/>
              </a:rPr>
              <a:t>tll	</a:t>
            </a:r>
            <a:r>
              <a:rPr dirty="0" sz="2500" spc="-114">
                <a:latin typeface="Cambria"/>
                <a:cs typeface="Cambria"/>
              </a:rPr>
              <a:t>row	</a:t>
            </a:r>
            <a:r>
              <a:rPr dirty="0" sz="2500" spc="-120">
                <a:latin typeface="Cambria"/>
                <a:cs typeface="Cambria"/>
              </a:rPr>
              <a:t>and	</a:t>
            </a:r>
            <a:r>
              <a:rPr dirty="0" sz="2500" spc="-60">
                <a:latin typeface="Cambria"/>
                <a:cs typeface="Cambria"/>
              </a:rPr>
              <a:t>j	</a:t>
            </a:r>
            <a:r>
              <a:rPr dirty="0" sz="2500" spc="-125">
                <a:latin typeface="Cambria"/>
                <a:cs typeface="Cambria"/>
              </a:rPr>
              <a:t>th	</a:t>
            </a:r>
            <a:r>
              <a:rPr dirty="0" sz="2500" spc="-110">
                <a:latin typeface="Cambria"/>
                <a:cs typeface="Cambria"/>
              </a:rPr>
              <a:t>coluivln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1995" algn="l"/>
                <a:tab pos="4519930" algn="l"/>
              </a:tabLst>
            </a:pPr>
            <a:r>
              <a:rPr dirty="0" sz="2600" spc="65">
                <a:latin typeface="Calibri"/>
                <a:cs typeface="Calibri"/>
              </a:rPr>
              <a:t>Ex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/	</a:t>
            </a:r>
            <a:r>
              <a:rPr dirty="0" sz="2600" spc="-65">
                <a:latin typeface="Calibri"/>
                <a:cs typeface="Calibri"/>
              </a:rPr>
              <a:t>Łet	</a:t>
            </a:r>
            <a:r>
              <a:rPr dirty="0" sz="2600" spc="25">
                <a:latin typeface="Calibri"/>
                <a:cs typeface="Calibri"/>
              </a:rPr>
              <a:t>the </a:t>
            </a:r>
            <a:r>
              <a:rPr dirty="0" sz="2600" spc="15">
                <a:latin typeface="Calibri"/>
                <a:cs typeface="Calibri"/>
              </a:rPr>
              <a:t>minor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21083" y="13029592"/>
            <a:ext cx="5782310" cy="944244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46075" algn="l"/>
              </a:tabLst>
            </a:pPr>
            <a:r>
              <a:rPr dirty="0" sz="2600" spc="40">
                <a:latin typeface="Cambria"/>
                <a:cs typeface="Cambria"/>
              </a:rPr>
              <a:t>-	</a:t>
            </a:r>
            <a:r>
              <a:rPr dirty="0" sz="2600" spc="15">
                <a:latin typeface="Cambria"/>
                <a:cs typeface="Cambria"/>
              </a:rPr>
              <a:t>4S </a:t>
            </a:r>
            <a:r>
              <a:rPr dirty="0" sz="2600" spc="-270">
                <a:latin typeface="Cambria"/>
                <a:cs typeface="Cambria"/>
              </a:rPr>
              <a:t>-F</a:t>
            </a:r>
            <a:r>
              <a:rPr dirty="0" sz="2600" spc="30">
                <a:latin typeface="Cambria"/>
                <a:cs typeface="Cambria"/>
              </a:rPr>
              <a:t> </a:t>
            </a:r>
            <a:r>
              <a:rPr dirty="0" sz="2600" spc="-25">
                <a:latin typeface="Cambria"/>
                <a:cs typeface="Cambria"/>
              </a:rPr>
              <a:t>84 </a:t>
            </a:r>
            <a:r>
              <a:rPr dirty="0" sz="2600" spc="-285">
                <a:latin typeface="Cambria"/>
                <a:cs typeface="Cambria"/>
              </a:rPr>
              <a:t>-Ł </a:t>
            </a:r>
            <a:r>
              <a:rPr dirty="0" sz="2600" spc="-10">
                <a:latin typeface="Cambria"/>
                <a:cs typeface="Cambria"/>
              </a:rPr>
              <a:t>96 </a:t>
            </a:r>
            <a:r>
              <a:rPr dirty="0" sz="2600" spc="-825">
                <a:latin typeface="Cambria"/>
                <a:cs typeface="Cambria"/>
              </a:rPr>
              <a:t>—</a:t>
            </a:r>
            <a:r>
              <a:rPr dirty="0" sz="2600" spc="195">
                <a:latin typeface="Cambria"/>
                <a:cs typeface="Cambria"/>
              </a:rPr>
              <a:t> </a:t>
            </a:r>
            <a:r>
              <a:rPr dirty="0" sz="2600" spc="-10">
                <a:latin typeface="Cambria"/>
                <a:cs typeface="Cambria"/>
              </a:rPr>
              <a:t>105 </a:t>
            </a:r>
            <a:r>
              <a:rPr dirty="0" sz="2600" spc="-825">
                <a:latin typeface="Cambria"/>
                <a:cs typeface="Cambria"/>
              </a:rPr>
              <a:t>—</a:t>
            </a:r>
            <a:r>
              <a:rPr dirty="0" sz="2600" spc="114">
                <a:latin typeface="Cambria"/>
                <a:cs typeface="Cambria"/>
              </a:rPr>
              <a:t> </a:t>
            </a:r>
            <a:r>
              <a:rPr dirty="0" sz="2600" spc="-85">
                <a:latin typeface="Cambria"/>
                <a:cs typeface="Cambria"/>
              </a:rPr>
              <a:t>(—48)</a:t>
            </a:r>
            <a:r>
              <a:rPr dirty="0" sz="2600" spc="310">
                <a:latin typeface="Cambria"/>
                <a:cs typeface="Cambria"/>
              </a:rPr>
              <a:t> </a:t>
            </a:r>
            <a:r>
              <a:rPr dirty="0" sz="2600" spc="-745">
                <a:latin typeface="Cambria"/>
                <a:cs typeface="Cambria"/>
              </a:rPr>
              <a:t>—</a:t>
            </a:r>
            <a:r>
              <a:rPr dirty="0" sz="2600" spc="185">
                <a:latin typeface="Cambria"/>
                <a:cs typeface="Cambria"/>
              </a:rPr>
              <a:t> </a:t>
            </a:r>
            <a:r>
              <a:rPr dirty="0" sz="2600" spc="-130">
                <a:latin typeface="Cambria"/>
                <a:cs typeface="Cambria"/>
              </a:rPr>
              <a:t>(—72)</a:t>
            </a:r>
            <a:endParaRPr sz="2600">
              <a:latin typeface="Cambria"/>
              <a:cs typeface="Cambria"/>
            </a:endParaRPr>
          </a:p>
          <a:p>
            <a:pPr marL="1323975">
              <a:lnSpc>
                <a:spcPct val="100000"/>
              </a:lnSpc>
              <a:spcBef>
                <a:spcPts val="495"/>
              </a:spcBef>
              <a:tabLst>
                <a:tab pos="1671320" algn="l"/>
              </a:tabLst>
            </a:pPr>
            <a:r>
              <a:rPr dirty="0" sz="2600" spc="-125">
                <a:latin typeface="Cambria"/>
                <a:cs typeface="Cambria"/>
              </a:rPr>
              <a:t>=	</a:t>
            </a:r>
            <a:r>
              <a:rPr dirty="0" sz="2600" spc="-15">
                <a:latin typeface="Cambria"/>
                <a:cs typeface="Cambria"/>
              </a:rPr>
              <a:t>240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-13485" y="13694091"/>
            <a:ext cx="27559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-175">
                <a:solidFill>
                  <a:srgbClr val="050505"/>
                </a:solidFill>
                <a:latin typeface="Cambria"/>
                <a:cs typeface="Cambria"/>
              </a:rPr>
              <a:t>+-</a:t>
            </a:r>
            <a:endParaRPr sz="2600">
              <a:latin typeface="Cambria"/>
              <a:cs typeface="Cambria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701014" y="14530770"/>
          <a:ext cx="1804670" cy="152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240"/>
                <a:gridCol w="375284"/>
                <a:gridCol w="486409"/>
                <a:gridCol w="419100"/>
              </a:tblGrid>
              <a:tr h="376649">
                <a:tc>
                  <a:txBody>
                    <a:bodyPr/>
                    <a:lstStyle/>
                    <a:p>
                      <a:pPr marL="261620">
                        <a:lnSpc>
                          <a:spcPts val="2710"/>
                        </a:lnSpc>
                      </a:pPr>
                      <a:r>
                        <a:rPr dirty="0" sz="2850">
                          <a:latin typeface="Calibri"/>
                          <a:cs typeface="Calibri"/>
                        </a:rPr>
                        <a:t>2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710"/>
                        </a:lnSpc>
                      </a:pPr>
                      <a:r>
                        <a:rPr dirty="0" sz="2850">
                          <a:latin typeface="Calibri"/>
                          <a:cs typeface="Calibri"/>
                        </a:rPr>
                        <a:t>3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5095">
                        <a:lnSpc>
                          <a:spcPts val="2710"/>
                        </a:lnSpc>
                        <a:tabLst>
                          <a:tab pos="448309" algn="l"/>
                        </a:tabLst>
                      </a:pPr>
                      <a:r>
                        <a:rPr dirty="0" sz="2850" spc="-114">
                          <a:latin typeface="Calibri"/>
                          <a:cs typeface="Calibri"/>
                        </a:rPr>
                        <a:t>1	</a:t>
                      </a:r>
                      <a:r>
                        <a:rPr dirty="0" sz="2850" spc="-345">
                          <a:latin typeface="Calibri"/>
                          <a:cs typeface="Calibri"/>
                        </a:rPr>
                        <a:t>—1</a:t>
                      </a:r>
                      <a:endParaRPr sz="2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1817">
                <a:tc>
                  <a:txBody>
                    <a:bodyPr/>
                    <a:lstStyle/>
                    <a:p>
                      <a:pPr marL="243204">
                        <a:lnSpc>
                          <a:spcPts val="2830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2830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5570">
                        <a:lnSpc>
                          <a:spcPts val="2830"/>
                        </a:lnSpc>
                        <a:tabLst>
                          <a:tab pos="693420" algn="l"/>
                        </a:tabLst>
                      </a:pPr>
                      <a:r>
                        <a:rPr dirty="0" sz="3000" spc="-195">
                          <a:latin typeface="Calibri"/>
                          <a:cs typeface="Calibri"/>
                        </a:rPr>
                        <a:t>2	</a:t>
                      </a:r>
                      <a:r>
                        <a:rPr dirty="0" sz="3000" spc="-225">
                          <a:latin typeface="Calibri"/>
                          <a:cs typeface="Calibri"/>
                        </a:rPr>
                        <a:t>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4722">
                <a:tc>
                  <a:txBody>
                    <a:bodyPr/>
                    <a:lstStyle/>
                    <a:p>
                      <a:pPr marL="31750">
                        <a:lnSpc>
                          <a:spcPts val="2860"/>
                        </a:lnSpc>
                      </a:pPr>
                      <a:r>
                        <a:rPr dirty="0" sz="3000" spc="-490">
                          <a:latin typeface="Calibri"/>
                          <a:cs typeface="Calibri"/>
                        </a:rPr>
                        <a:t>—1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860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860"/>
                        </a:lnSpc>
                      </a:pPr>
                      <a:r>
                        <a:rPr dirty="0" sz="3000" i="1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860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91648">
                <a:tc>
                  <a:txBody>
                    <a:bodyPr/>
                    <a:lstStyle/>
                    <a:p>
                      <a:pPr marL="227965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5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4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ts val="2985"/>
                        </a:lnSpc>
                      </a:pPr>
                      <a:r>
                        <a:rPr dirty="0" sz="2600">
                          <a:latin typeface="Cambria"/>
                          <a:cs typeface="Cambria"/>
                        </a:rPr>
                        <a:t>0</a:t>
                      </a:r>
                      <a:endParaRPr sz="26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1980594" y="14760974"/>
            <a:ext cx="3191510" cy="1300480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  <a:tabLst>
                <a:tab pos="672465" algn="l"/>
                <a:tab pos="2482850" algn="l"/>
                <a:tab pos="2985770" algn="l"/>
              </a:tabLst>
            </a:pPr>
            <a:r>
              <a:rPr dirty="0" sz="2900" spc="-470">
                <a:latin typeface="Times New Roman"/>
                <a:cs typeface="Times New Roman"/>
              </a:rPr>
              <a:t>E</a:t>
            </a:r>
            <a:r>
              <a:rPr dirty="0" sz="2900" spc="-380">
                <a:latin typeface="Times New Roman"/>
                <a:cs typeface="Times New Roman"/>
              </a:rPr>
              <a:t>x</a:t>
            </a:r>
            <a:r>
              <a:rPr dirty="0" sz="2900" spc="-155">
                <a:latin typeface="Times New Roman"/>
                <a:cs typeface="Times New Roman"/>
              </a:rPr>
              <a:t> </a:t>
            </a:r>
            <a:r>
              <a:rPr dirty="0" sz="2900" spc="-215">
                <a:latin typeface="Times New Roman"/>
                <a:cs typeface="Times New Roman"/>
              </a:rPr>
              <a:t>/</a:t>
            </a:r>
            <a:r>
              <a:rPr dirty="0" sz="2900">
                <a:latin typeface="Times New Roman"/>
                <a:cs typeface="Times New Roman"/>
              </a:rPr>
              <a:t>	</a:t>
            </a:r>
            <a:r>
              <a:rPr dirty="0" sz="2900" spc="-145">
                <a:latin typeface="Times New Roman"/>
                <a:cs typeface="Times New Roman"/>
              </a:rPr>
              <a:t>find</a:t>
            </a:r>
            <a:r>
              <a:rPr dirty="0" sz="2900" spc="160">
                <a:latin typeface="Times New Roman"/>
                <a:cs typeface="Times New Roman"/>
              </a:rPr>
              <a:t> </a:t>
            </a:r>
            <a:r>
              <a:rPr dirty="0" sz="2900" spc="114" i="1">
                <a:latin typeface="Times New Roman"/>
                <a:cs typeface="Times New Roman"/>
              </a:rPr>
              <a:t>det(</a:t>
            </a:r>
            <a:r>
              <a:rPr dirty="0" sz="2900" spc="175" i="1">
                <a:latin typeface="Times New Roman"/>
                <a:cs typeface="Times New Roman"/>
              </a:rPr>
              <a:t>A</a:t>
            </a:r>
            <a:r>
              <a:rPr dirty="0" sz="2900" spc="95" i="1">
                <a:latin typeface="Times New Roman"/>
                <a:cs typeface="Times New Roman"/>
              </a:rPr>
              <a:t>)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-210">
                <a:latin typeface="Times New Roman"/>
                <a:cs typeface="Times New Roman"/>
              </a:rPr>
              <a:t>i</a:t>
            </a:r>
            <a:r>
              <a:rPr dirty="0" sz="2900" spc="-245">
                <a:latin typeface="Times New Roman"/>
                <a:cs typeface="Times New Roman"/>
              </a:rPr>
              <a:t>f</a:t>
            </a:r>
            <a:r>
              <a:rPr dirty="0" sz="2900">
                <a:latin typeface="Times New Roman"/>
                <a:cs typeface="Times New Roman"/>
              </a:rPr>
              <a:t>	</a:t>
            </a:r>
            <a:r>
              <a:rPr dirty="0" sz="2900" spc="-160" i="1">
                <a:latin typeface="Times New Roman"/>
                <a:cs typeface="Times New Roman"/>
              </a:rPr>
              <a:t>A</a:t>
            </a:r>
            <a:endParaRPr sz="2900">
              <a:latin typeface="Times New Roman"/>
              <a:cs typeface="Times New Roman"/>
            </a:endParaRPr>
          </a:p>
          <a:p>
            <a:pPr algn="r" marR="182245">
              <a:lnSpc>
                <a:spcPct val="100000"/>
              </a:lnSpc>
              <a:spcBef>
                <a:spcPts val="1614"/>
              </a:spcBef>
            </a:pPr>
            <a:r>
              <a:rPr dirty="0" sz="2600" spc="5">
                <a:latin typeface="Cambria"/>
                <a:cs typeface="Cambria"/>
              </a:rPr>
              <a:t>-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77953" y="16479347"/>
            <a:ext cx="599757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75">
              <a:lnSpc>
                <a:spcPts val="2485"/>
              </a:lnSpc>
              <a:spcBef>
                <a:spcPts val="100"/>
              </a:spcBef>
              <a:tabLst>
                <a:tab pos="465455" algn="l"/>
                <a:tab pos="901700" algn="l"/>
              </a:tabLst>
            </a:pPr>
            <a:r>
              <a:rPr dirty="0" sz="2300" spc="60">
                <a:latin typeface="Cambria"/>
                <a:cs typeface="Cambria"/>
              </a:rPr>
              <a:t>3	</a:t>
            </a:r>
            <a:r>
              <a:rPr dirty="0" sz="2300" spc="35">
                <a:latin typeface="Cambria"/>
                <a:cs typeface="Cambria"/>
              </a:rPr>
              <a:t>2	</a:t>
            </a:r>
            <a:r>
              <a:rPr dirty="0" sz="2300" spc="-90" i="1">
                <a:latin typeface="Cambria"/>
                <a:cs typeface="Cambria"/>
              </a:rPr>
              <a:t>0</a:t>
            </a:r>
            <a:endParaRPr sz="2300">
              <a:latin typeface="Cambria"/>
              <a:cs typeface="Cambria"/>
            </a:endParaRPr>
          </a:p>
          <a:p>
            <a:pPr algn="ctr" marR="17780">
              <a:lnSpc>
                <a:spcPts val="2820"/>
              </a:lnSpc>
              <a:tabLst>
                <a:tab pos="2273300" algn="l"/>
                <a:tab pos="2885440" algn="l"/>
                <a:tab pos="3318510" algn="l"/>
                <a:tab pos="3639185" algn="l"/>
                <a:tab pos="3977004" algn="l"/>
                <a:tab pos="5123815" algn="l"/>
                <a:tab pos="5738495" algn="l"/>
              </a:tabLst>
            </a:pPr>
            <a:r>
              <a:rPr dirty="0" sz="2600">
                <a:latin typeface="Cambria"/>
                <a:cs typeface="Cambria"/>
              </a:rPr>
              <a:t>det </a:t>
            </a:r>
            <a:r>
              <a:rPr dirty="0" sz="2600" spc="120">
                <a:latin typeface="Cambria"/>
                <a:cs typeface="Cambria"/>
              </a:rPr>
              <a:t>Z</a:t>
            </a:r>
            <a:r>
              <a:rPr dirty="0" sz="2600" spc="-35">
                <a:latin typeface="Cambria"/>
                <a:cs typeface="Cambria"/>
              </a:rPr>
              <a:t> </a:t>
            </a:r>
            <a:r>
              <a:rPr dirty="0" sz="2600" spc="-1035">
                <a:latin typeface="Cambria"/>
                <a:cs typeface="Cambria"/>
              </a:rPr>
              <a:t>-—</a:t>
            </a:r>
            <a:r>
              <a:rPr dirty="0" sz="2600" spc="50">
                <a:latin typeface="Cambria"/>
                <a:cs typeface="Cambria"/>
              </a:rPr>
              <a:t> </a:t>
            </a:r>
            <a:r>
              <a:rPr dirty="0" sz="2600" spc="15">
                <a:latin typeface="Cambria"/>
                <a:cs typeface="Cambria"/>
              </a:rPr>
              <a:t>3(—i)"'	</a:t>
            </a:r>
            <a:r>
              <a:rPr dirty="0" sz="2600" spc="-740">
                <a:latin typeface="Cambria"/>
                <a:cs typeface="Cambria"/>
              </a:rPr>
              <a:t>—1	</a:t>
            </a:r>
            <a:r>
              <a:rPr dirty="0" sz="2600" spc="-240">
                <a:latin typeface="Cambria"/>
                <a:cs typeface="Cambria"/>
              </a:rPr>
              <a:t>2	</a:t>
            </a:r>
            <a:r>
              <a:rPr dirty="0" sz="2600" spc="-210">
                <a:latin typeface="Cambria"/>
                <a:cs typeface="Cambria"/>
              </a:rPr>
              <a:t>3	</a:t>
            </a:r>
            <a:r>
              <a:rPr dirty="0" baseline="5167" sz="3225" spc="-1042">
                <a:solidFill>
                  <a:srgbClr val="000116"/>
                </a:solidFill>
                <a:latin typeface="Cambria"/>
                <a:cs typeface="Cambria"/>
              </a:rPr>
              <a:t>—	</a:t>
            </a:r>
            <a:r>
              <a:rPr dirty="0" baseline="5167" sz="3225" spc="-330">
                <a:latin typeface="Cambria"/>
                <a:cs typeface="Cambria"/>
              </a:rPr>
              <a:t>—3(3)(—	</a:t>
            </a:r>
            <a:r>
              <a:rPr dirty="0" baseline="21963" sz="3225" spc="-202">
                <a:latin typeface="Cambria"/>
                <a:cs typeface="Cambria"/>
              </a:rPr>
              <a:t>)</a:t>
            </a:r>
            <a:r>
              <a:rPr dirty="0" baseline="21963" sz="3225" spc="-337">
                <a:latin typeface="Cambria"/>
                <a:cs typeface="Cambria"/>
              </a:rPr>
              <a:t> </a:t>
            </a:r>
            <a:r>
              <a:rPr dirty="0" baseline="31481" sz="2250" spc="-187">
                <a:latin typeface="Cambria"/>
                <a:cs typeface="Cambria"/>
              </a:rPr>
              <a:t>2</a:t>
            </a:r>
            <a:r>
              <a:rPr dirty="0" baseline="21963" sz="3225" spc="-187">
                <a:latin typeface="Cambria"/>
                <a:cs typeface="Cambria"/>
              </a:rPr>
              <a:t>43	</a:t>
            </a:r>
            <a:r>
              <a:rPr dirty="0" baseline="21963" sz="3225" spc="60">
                <a:latin typeface="Cambria"/>
                <a:cs typeface="Cambria"/>
              </a:rPr>
              <a:t>3</a:t>
            </a:r>
            <a:endParaRPr baseline="21963" sz="3225">
              <a:latin typeface="Cambria"/>
              <a:cs typeface="Cambria"/>
            </a:endParaRPr>
          </a:p>
          <a:p>
            <a:pPr algn="ctr" marR="19685">
              <a:lnSpc>
                <a:spcPts val="2610"/>
              </a:lnSpc>
              <a:tabLst>
                <a:tab pos="464184" algn="l"/>
                <a:tab pos="901700" algn="l"/>
              </a:tabLst>
            </a:pPr>
            <a:r>
              <a:rPr dirty="0" sz="2200" spc="-5">
                <a:latin typeface="Cambria"/>
                <a:cs typeface="Cambria"/>
              </a:rPr>
              <a:t>5	</a:t>
            </a:r>
            <a:r>
              <a:rPr dirty="0" sz="2200" spc="-15">
                <a:latin typeface="Cambria"/>
                <a:cs typeface="Cambria"/>
              </a:rPr>
              <a:t>4	</a:t>
            </a:r>
            <a:r>
              <a:rPr dirty="0" sz="2200" spc="-65">
                <a:latin typeface="Cambria"/>
                <a:cs typeface="Cambria"/>
              </a:rPr>
              <a:t>0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79766" y="16794278"/>
            <a:ext cx="2226310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09445" algn="l"/>
              </a:tabLst>
            </a:pPr>
            <a:r>
              <a:rPr dirty="0" sz="2150" spc="40">
                <a:latin typeface="Cambria"/>
                <a:cs typeface="Cambria"/>
              </a:rPr>
              <a:t>=</a:t>
            </a:r>
            <a:r>
              <a:rPr dirty="0" sz="2150" spc="40">
                <a:latin typeface="Cambria"/>
                <a:cs typeface="Cambria"/>
              </a:rPr>
              <a:t> </a:t>
            </a:r>
            <a:r>
              <a:rPr dirty="0" sz="2150" spc="-25">
                <a:latin typeface="Cambria"/>
                <a:cs typeface="Cambria"/>
              </a:rPr>
              <a:t> </a:t>
            </a:r>
            <a:r>
              <a:rPr dirty="0" sz="2150" spc="-35">
                <a:latin typeface="Cambria"/>
                <a:cs typeface="Cambria"/>
              </a:rPr>
              <a:t>9(1</a:t>
            </a:r>
            <a:r>
              <a:rPr dirty="0" sz="2150" spc="-30">
                <a:latin typeface="Cambria"/>
                <a:cs typeface="Cambria"/>
              </a:rPr>
              <a:t>2</a:t>
            </a:r>
            <a:r>
              <a:rPr dirty="0" sz="2150" spc="50">
                <a:latin typeface="Cambria"/>
                <a:cs typeface="Cambria"/>
              </a:rPr>
              <a:t> </a:t>
            </a:r>
            <a:r>
              <a:rPr dirty="0" sz="2150" spc="-695">
                <a:latin typeface="Cambria"/>
                <a:cs typeface="Cambria"/>
              </a:rPr>
              <a:t>—</a:t>
            </a:r>
            <a:r>
              <a:rPr dirty="0" sz="2150" spc="110">
                <a:latin typeface="Cambria"/>
                <a:cs typeface="Cambria"/>
              </a:rPr>
              <a:t> </a:t>
            </a:r>
            <a:r>
              <a:rPr dirty="0" sz="2150" spc="-35">
                <a:latin typeface="Cambria"/>
                <a:cs typeface="Cambria"/>
              </a:rPr>
              <a:t>10</a:t>
            </a:r>
            <a:r>
              <a:rPr dirty="0" sz="2150" spc="-20">
                <a:latin typeface="Cambria"/>
                <a:cs typeface="Cambria"/>
              </a:rPr>
              <a:t>)</a:t>
            </a:r>
            <a:r>
              <a:rPr dirty="0" sz="2150" spc="114">
                <a:latin typeface="Cambria"/>
                <a:cs typeface="Cambria"/>
              </a:rPr>
              <a:t> </a:t>
            </a:r>
            <a:r>
              <a:rPr dirty="0" sz="2150" spc="-30">
                <a:solidFill>
                  <a:srgbClr val="050505"/>
                </a:solidFill>
                <a:latin typeface="Cambria"/>
                <a:cs typeface="Cambria"/>
              </a:rPr>
              <a:t>=</a:t>
            </a:r>
            <a:r>
              <a:rPr dirty="0" sz="2150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150">
                <a:latin typeface="Cambria"/>
                <a:cs typeface="Cambria"/>
              </a:rPr>
              <a:t>18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29368" y="17916676"/>
            <a:ext cx="565150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-35">
                <a:latin typeface="Calibri"/>
                <a:cs typeface="Calibri"/>
              </a:rPr>
              <a:t>107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62029" y="8281047"/>
            <a:ext cx="441325" cy="830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29"/>
              </a:lnSpc>
              <a:spcBef>
                <a:spcPts val="95"/>
              </a:spcBef>
            </a:pPr>
            <a:r>
              <a:rPr dirty="0" sz="2700" spc="-275">
                <a:latin typeface="Calibri"/>
                <a:cs typeface="Calibri"/>
              </a:rPr>
              <a:t>—5</a:t>
            </a:r>
            <a:endParaRPr sz="2700">
              <a:latin typeface="Calibri"/>
              <a:cs typeface="Calibri"/>
            </a:endParaRPr>
          </a:p>
          <a:p>
            <a:pPr marL="135890">
              <a:lnSpc>
                <a:spcPts val="3110"/>
              </a:lnSpc>
            </a:pPr>
            <a:r>
              <a:rPr dirty="0" sz="2600" spc="140"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621083" y="7197712"/>
            <a:ext cx="310515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-50">
                <a:latin typeface="Calibri"/>
                <a:cs typeface="Calibri"/>
              </a:rPr>
              <a:t>7</a:t>
            </a:r>
            <a:r>
              <a:rPr dirty="0" sz="2850" spc="-25">
                <a:latin typeface="Calibri"/>
                <a:cs typeface="Calibri"/>
              </a:rPr>
              <a:t>(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1579" y="13470486"/>
            <a:ext cx="563580" cy="551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39" y="2152690"/>
            <a:ext cx="258692" cy="15955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50420" y="1769271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 h="0">
                <a:moveTo>
                  <a:pt x="0" y="0"/>
                </a:moveTo>
                <a:lnTo>
                  <a:pt x="702165" y="0"/>
                </a:lnTo>
              </a:path>
            </a:pathLst>
          </a:custGeom>
          <a:ln w="27717">
            <a:solidFill>
              <a:srgbClr val="4B3F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594" y="1002433"/>
            <a:ext cx="868680" cy="0"/>
          </a:xfrm>
          <a:custGeom>
            <a:avLst/>
            <a:gdLst/>
            <a:ahLst/>
            <a:cxnLst/>
            <a:rect l="l" t="t" r="r" b="b"/>
            <a:pathLst>
              <a:path w="868680" h="0">
                <a:moveTo>
                  <a:pt x="0" y="0"/>
                </a:moveTo>
                <a:lnTo>
                  <a:pt x="868467" y="0"/>
                </a:lnTo>
              </a:path>
            </a:pathLst>
          </a:custGeom>
          <a:ln w="27717">
            <a:solidFill>
              <a:srgbClr val="4B3F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38459" y="789935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 h="0">
                <a:moveTo>
                  <a:pt x="0" y="0"/>
                </a:moveTo>
                <a:lnTo>
                  <a:pt x="1191833" y="0"/>
                </a:lnTo>
              </a:path>
            </a:pathLst>
          </a:custGeom>
          <a:ln w="27717">
            <a:solidFill>
              <a:srgbClr val="4B3F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21179" y="836131"/>
            <a:ext cx="4527550" cy="0"/>
          </a:xfrm>
          <a:custGeom>
            <a:avLst/>
            <a:gdLst/>
            <a:ahLst/>
            <a:cxnLst/>
            <a:rect l="l" t="t" r="r" b="b"/>
            <a:pathLst>
              <a:path w="4527550" h="0">
                <a:moveTo>
                  <a:pt x="0" y="0"/>
                </a:moveTo>
                <a:lnTo>
                  <a:pt x="4527118" y="0"/>
                </a:lnTo>
              </a:path>
            </a:pathLst>
          </a:custGeom>
          <a:ln w="27717">
            <a:solidFill>
              <a:srgbClr val="4B3F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88469" y="863848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09" h="0">
                <a:moveTo>
                  <a:pt x="0" y="0"/>
                </a:moveTo>
                <a:lnTo>
                  <a:pt x="3178222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46852" y="3039636"/>
            <a:ext cx="0" cy="8897620"/>
          </a:xfrm>
          <a:custGeom>
            <a:avLst/>
            <a:gdLst/>
            <a:ahLst/>
            <a:cxnLst/>
            <a:rect l="l" t="t" r="r" b="b"/>
            <a:pathLst>
              <a:path w="0" h="8897620">
                <a:moveTo>
                  <a:pt x="0" y="8897173"/>
                </a:moveTo>
                <a:lnTo>
                  <a:pt x="0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0257" y="997813"/>
            <a:ext cx="0" cy="17554575"/>
          </a:xfrm>
          <a:custGeom>
            <a:avLst/>
            <a:gdLst/>
            <a:ahLst/>
            <a:cxnLst/>
            <a:rect l="l" t="t" r="r" b="b"/>
            <a:pathLst>
              <a:path w="0" h="17554575">
                <a:moveTo>
                  <a:pt x="0" y="17554133"/>
                </a:moveTo>
                <a:lnTo>
                  <a:pt x="0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33408" y="4970590"/>
            <a:ext cx="0" cy="10523855"/>
          </a:xfrm>
          <a:custGeom>
            <a:avLst/>
            <a:gdLst/>
            <a:ahLst/>
            <a:cxnLst/>
            <a:rect l="l" t="t" r="r" b="b"/>
            <a:pathLst>
              <a:path w="0" h="10523855">
                <a:moveTo>
                  <a:pt x="0" y="10523240"/>
                </a:moveTo>
                <a:lnTo>
                  <a:pt x="0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2050" y="15988118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 h="0">
                <a:moveTo>
                  <a:pt x="0" y="0"/>
                </a:moveTo>
                <a:lnTo>
                  <a:pt x="794555" y="0"/>
                </a:lnTo>
              </a:path>
            </a:pathLst>
          </a:custGeom>
          <a:ln w="2771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08266" y="942379"/>
            <a:ext cx="0" cy="7049770"/>
          </a:xfrm>
          <a:custGeom>
            <a:avLst/>
            <a:gdLst/>
            <a:ahLst/>
            <a:cxnLst/>
            <a:rect l="l" t="t" r="r" b="b"/>
            <a:pathLst>
              <a:path w="0" h="7049770">
                <a:moveTo>
                  <a:pt x="0" y="7049370"/>
                </a:moveTo>
                <a:lnTo>
                  <a:pt x="0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87934" y="17087561"/>
            <a:ext cx="2300605" cy="0"/>
          </a:xfrm>
          <a:custGeom>
            <a:avLst/>
            <a:gdLst/>
            <a:ahLst/>
            <a:cxnLst/>
            <a:rect l="l" t="t" r="r" b="b"/>
            <a:pathLst>
              <a:path w="2300604" h="0">
                <a:moveTo>
                  <a:pt x="0" y="0"/>
                </a:moveTo>
                <a:lnTo>
                  <a:pt x="2300515" y="0"/>
                </a:lnTo>
              </a:path>
            </a:pathLst>
          </a:custGeom>
          <a:ln w="2771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0203" y="18464175"/>
            <a:ext cx="11946255" cy="0"/>
          </a:xfrm>
          <a:custGeom>
            <a:avLst/>
            <a:gdLst/>
            <a:ahLst/>
            <a:cxnLst/>
            <a:rect l="l" t="t" r="r" b="b"/>
            <a:pathLst>
              <a:path w="11946255" h="0">
                <a:moveTo>
                  <a:pt x="0" y="0"/>
                </a:moveTo>
                <a:lnTo>
                  <a:pt x="11946049" y="0"/>
                </a:lnTo>
              </a:path>
            </a:pathLst>
          </a:custGeom>
          <a:ln w="9239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10269" y="20016328"/>
            <a:ext cx="5220335" cy="0"/>
          </a:xfrm>
          <a:custGeom>
            <a:avLst/>
            <a:gdLst/>
            <a:ahLst/>
            <a:cxnLst/>
            <a:rect l="l" t="t" r="r" b="b"/>
            <a:pathLst>
              <a:path w="5220334" h="0">
                <a:moveTo>
                  <a:pt x="0" y="0"/>
                </a:moveTo>
                <a:lnTo>
                  <a:pt x="5220044" y="0"/>
                </a:lnTo>
              </a:path>
            </a:pathLst>
          </a:custGeom>
          <a:ln w="27717">
            <a:solidFill>
              <a:srgbClr val="34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6999" y="896184"/>
            <a:ext cx="0" cy="17813020"/>
          </a:xfrm>
          <a:custGeom>
            <a:avLst/>
            <a:gdLst/>
            <a:ahLst/>
            <a:cxnLst/>
            <a:rect l="l" t="t" r="r" b="b"/>
            <a:pathLst>
              <a:path w="0" h="17813020">
                <a:moveTo>
                  <a:pt x="0" y="17812825"/>
                </a:moveTo>
                <a:lnTo>
                  <a:pt x="0" y="0"/>
                </a:lnTo>
              </a:path>
            </a:pathLst>
          </a:custGeom>
          <a:ln w="2771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3140" y="18695150"/>
            <a:ext cx="12047855" cy="0"/>
          </a:xfrm>
          <a:custGeom>
            <a:avLst/>
            <a:gdLst/>
            <a:ahLst/>
            <a:cxnLst/>
            <a:rect l="l" t="t" r="r" b="b"/>
            <a:pathLst>
              <a:path w="12047855" h="0">
                <a:moveTo>
                  <a:pt x="0" y="0"/>
                </a:moveTo>
                <a:lnTo>
                  <a:pt x="12047678" y="0"/>
                </a:lnTo>
              </a:path>
            </a:pathLst>
          </a:custGeom>
          <a:ln w="2771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966959" y="7723817"/>
            <a:ext cx="0" cy="10985500"/>
          </a:xfrm>
          <a:custGeom>
            <a:avLst/>
            <a:gdLst/>
            <a:ahLst/>
            <a:cxnLst/>
            <a:rect l="l" t="t" r="r" b="b"/>
            <a:pathLst>
              <a:path w="0" h="10985500">
                <a:moveTo>
                  <a:pt x="0" y="10985191"/>
                </a:moveTo>
                <a:lnTo>
                  <a:pt x="0" y="0"/>
                </a:lnTo>
              </a:path>
            </a:pathLst>
          </a:custGeom>
          <a:ln w="2771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3140" y="910043"/>
            <a:ext cx="11696700" cy="0"/>
          </a:xfrm>
          <a:custGeom>
            <a:avLst/>
            <a:gdLst/>
            <a:ahLst/>
            <a:cxnLst/>
            <a:rect l="l" t="t" r="r" b="b"/>
            <a:pathLst>
              <a:path w="11696700" h="0">
                <a:moveTo>
                  <a:pt x="0" y="0"/>
                </a:moveTo>
                <a:lnTo>
                  <a:pt x="11696596" y="0"/>
                </a:lnTo>
              </a:path>
            </a:pathLst>
          </a:custGeom>
          <a:ln w="2771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69970" y="16556318"/>
            <a:ext cx="424994" cy="60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55328" y="15937303"/>
            <a:ext cx="554340" cy="628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56422" y="3372241"/>
            <a:ext cx="424994" cy="757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5305" y="1265745"/>
            <a:ext cx="5386346" cy="7021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00452" y="785316"/>
            <a:ext cx="4748854" cy="1071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52607" y="15965020"/>
            <a:ext cx="2623880" cy="619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40046" y="10098244"/>
            <a:ext cx="46195" cy="5358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46089" y="16565556"/>
            <a:ext cx="2642358" cy="5635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30808" y="9747162"/>
            <a:ext cx="27717" cy="295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5852" y="1265745"/>
            <a:ext cx="5977643" cy="951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00" y="3593977"/>
            <a:ext cx="4896678" cy="674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068341" y="11918331"/>
            <a:ext cx="240214" cy="6282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93851" y="8721631"/>
            <a:ext cx="36956" cy="304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85290" y="2224105"/>
            <a:ext cx="8592820" cy="3554729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100" spc="165">
                <a:latin typeface="Calibri"/>
                <a:cs typeface="Calibri"/>
              </a:rPr>
              <a:t>Propci”ties </a:t>
            </a:r>
            <a:r>
              <a:rPr dirty="0" sz="2100" spc="120">
                <a:latin typeface="Calibri"/>
                <a:cs typeface="Calibri"/>
              </a:rPr>
              <a:t>rif </a:t>
            </a:r>
            <a:r>
              <a:rPr dirty="0" sz="2100" spc="130">
                <a:latin typeface="Calibri"/>
                <a:cs typeface="Calibri"/>
              </a:rPr>
              <a:t>meter </a:t>
            </a:r>
            <a:r>
              <a:rPr dirty="0" sz="2100" spc="-50">
                <a:latin typeface="Calibri"/>
                <a:cs typeface="Calibri"/>
              </a:rPr>
              <a:t>Itt </a:t>
            </a:r>
            <a:r>
              <a:rPr dirty="0" sz="2100" spc="-60">
                <a:latin typeface="Calibri"/>
                <a:cs typeface="Calibri"/>
              </a:rPr>
              <a:t>in </a:t>
            </a:r>
            <a:r>
              <a:rPr dirty="0" sz="2100" spc="-40">
                <a:latin typeface="Calibri"/>
                <a:cs typeface="Calibri"/>
              </a:rPr>
              <a:t>ii </a:t>
            </a:r>
            <a:r>
              <a:rPr dirty="0" sz="2100" spc="-80">
                <a:latin typeface="Calibri"/>
                <a:cs typeface="Calibri"/>
              </a:rPr>
              <a:t>n</a:t>
            </a:r>
            <a:r>
              <a:rPr dirty="0" sz="2100" spc="-315">
                <a:latin typeface="Calibri"/>
                <a:cs typeface="Calibri"/>
              </a:rPr>
              <a:t> </a:t>
            </a:r>
            <a:r>
              <a:rPr dirty="0" sz="2100" spc="-55">
                <a:latin typeface="Calibri"/>
                <a:cs typeface="Calibri"/>
              </a:rPr>
              <a:t>ts:</a:t>
            </a:r>
            <a:endParaRPr sz="21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670"/>
              </a:spcBef>
              <a:tabLst>
                <a:tab pos="6331585" algn="l"/>
                <a:tab pos="7126605" algn="l"/>
              </a:tabLst>
            </a:pPr>
            <a:r>
              <a:rPr dirty="0" sz="2400" spc="65">
                <a:latin typeface="Calibri"/>
                <a:cs typeface="Calibri"/>
              </a:rPr>
              <a:t>1- </a:t>
            </a:r>
            <a:r>
              <a:rPr dirty="0" sz="2400" spc="70">
                <a:latin typeface="Calibri"/>
                <a:cs typeface="Calibri"/>
              </a:rPr>
              <a:t>If </a:t>
            </a:r>
            <a:r>
              <a:rPr dirty="0" sz="2400" spc="95">
                <a:latin typeface="Calibri"/>
                <a:cs typeface="Calibri"/>
              </a:rPr>
              <a:t>two </a:t>
            </a:r>
            <a:r>
              <a:rPr dirty="0" sz="2400" spc="90">
                <a:latin typeface="Calibri"/>
                <a:cs typeface="Calibri"/>
              </a:rPr>
              <a:t>rows </a:t>
            </a:r>
            <a:r>
              <a:rPr dirty="0" sz="2400" spc="50">
                <a:latin typeface="Calibri"/>
                <a:cs typeface="Calibri"/>
              </a:rPr>
              <a:t>(or </a:t>
            </a:r>
            <a:r>
              <a:rPr dirty="0" sz="2400" spc="70">
                <a:latin typeface="Calibri"/>
                <a:cs typeface="Calibri"/>
              </a:rPr>
              <a:t>columns) </a:t>
            </a:r>
            <a:r>
              <a:rPr dirty="0" sz="2400" spc="60">
                <a:latin typeface="Calibri"/>
                <a:cs typeface="Calibri"/>
              </a:rPr>
              <a:t>are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identical</a:t>
            </a:r>
            <a:r>
              <a:rPr dirty="0" sz="2400" spc="195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then	</a:t>
            </a:r>
            <a:r>
              <a:rPr dirty="0" sz="2400" spc="-60">
                <a:solidFill>
                  <a:srgbClr val="080808"/>
                </a:solidFill>
                <a:latin typeface="Calibri"/>
                <a:cs typeface="Calibri"/>
              </a:rPr>
              <a:t>clef	</a:t>
            </a:r>
            <a:r>
              <a:rPr dirty="0" sz="2400" spc="-484">
                <a:solidFill>
                  <a:srgbClr val="707070"/>
                </a:solidFill>
                <a:latin typeface="Calibri"/>
                <a:cs typeface="Calibri"/>
              </a:rPr>
              <a:t>—</a:t>
            </a:r>
            <a:r>
              <a:rPr dirty="0" sz="2400" spc="-450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2400" spc="-175"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  <a:p>
            <a:pPr marL="1624330">
              <a:lnSpc>
                <a:spcPts val="2910"/>
              </a:lnSpc>
              <a:spcBef>
                <a:spcPts val="244"/>
              </a:spcBef>
              <a:tabLst>
                <a:tab pos="2197100" algn="l"/>
                <a:tab pos="2707005" algn="l"/>
                <a:tab pos="6280785" algn="l"/>
                <a:tab pos="6783070" algn="l"/>
                <a:tab pos="7546340" algn="l"/>
              </a:tabLst>
            </a:pPr>
            <a:r>
              <a:rPr dirty="0" sz="2550" spc="-120">
                <a:latin typeface="Calibri"/>
                <a:cs typeface="Calibri"/>
              </a:rPr>
              <a:t>1	</a:t>
            </a:r>
            <a:r>
              <a:rPr dirty="0" sz="2550" spc="-15">
                <a:latin typeface="Calibri"/>
                <a:cs typeface="Calibri"/>
              </a:rPr>
              <a:t>2	</a:t>
            </a:r>
            <a:r>
              <a:rPr dirty="0" sz="2550" spc="-105">
                <a:latin typeface="Calibri"/>
                <a:cs typeface="Calibri"/>
              </a:rPr>
              <a:t>3	</a:t>
            </a:r>
            <a:r>
              <a:rPr dirty="0" sz="2550" spc="-15">
                <a:latin typeface="Calibri"/>
                <a:cs typeface="Calibri"/>
              </a:rPr>
              <a:t>2	</a:t>
            </a:r>
            <a:r>
              <a:rPr dirty="0" baseline="-3267" sz="3825" spc="-810">
                <a:solidFill>
                  <a:srgbClr val="0F0F0F"/>
                </a:solidFill>
                <a:latin typeface="Calibri"/>
                <a:cs typeface="Calibri"/>
              </a:rPr>
              <a:t>—       </a:t>
            </a:r>
            <a:r>
              <a:rPr dirty="0" baseline="1089" sz="3825" spc="-569">
                <a:solidFill>
                  <a:srgbClr val="0F0F0F"/>
                </a:solidFill>
                <a:latin typeface="Calibri"/>
                <a:cs typeface="Calibri"/>
              </a:rPr>
              <a:t>f\	</a:t>
            </a:r>
            <a:r>
              <a:rPr dirty="0" sz="2550" spc="-120">
                <a:latin typeface="Calibri"/>
                <a:cs typeface="Calibri"/>
              </a:rPr>
              <a:t>1</a:t>
            </a:r>
            <a:endParaRPr sz="2550">
              <a:latin typeface="Calibri"/>
              <a:cs typeface="Calibri"/>
            </a:endParaRPr>
          </a:p>
          <a:p>
            <a:pPr marL="6285230">
              <a:lnSpc>
                <a:spcPts val="2910"/>
              </a:lnSpc>
              <a:tabLst>
                <a:tab pos="6990080" algn="l"/>
                <a:tab pos="7553325" algn="l"/>
                <a:tab pos="7923530" algn="l"/>
                <a:tab pos="8264525" algn="l"/>
              </a:tabLst>
            </a:pPr>
            <a:r>
              <a:rPr dirty="0" sz="2550" spc="-45">
                <a:latin typeface="Cambria"/>
                <a:cs typeface="Cambria"/>
              </a:rPr>
              <a:t>3	</a:t>
            </a:r>
            <a:r>
              <a:rPr dirty="0" sz="2550" spc="-30">
                <a:latin typeface="Cambria"/>
                <a:cs typeface="Cambria"/>
              </a:rPr>
              <a:t>0	</a:t>
            </a:r>
            <a:r>
              <a:rPr dirty="0" sz="2550" spc="-75">
                <a:solidFill>
                  <a:srgbClr val="161616"/>
                </a:solidFill>
                <a:latin typeface="Cambria"/>
                <a:cs typeface="Cambria"/>
              </a:rPr>
              <a:t>2	</a:t>
            </a:r>
            <a:r>
              <a:rPr dirty="0" sz="2550" spc="-75">
                <a:solidFill>
                  <a:srgbClr val="131313"/>
                </a:solidFill>
                <a:latin typeface="Cambria"/>
                <a:cs typeface="Cambria"/>
              </a:rPr>
              <a:t>=	</a:t>
            </a:r>
            <a:r>
              <a:rPr dirty="0" sz="2550" spc="-13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  <a:p>
            <a:pPr marL="6296660">
              <a:lnSpc>
                <a:spcPct val="100000"/>
              </a:lnSpc>
              <a:spcBef>
                <a:spcPts val="210"/>
              </a:spcBef>
              <a:tabLst>
                <a:tab pos="6811009" algn="l"/>
                <a:tab pos="7564120" algn="l"/>
              </a:tabLst>
            </a:pPr>
            <a:r>
              <a:rPr dirty="0" sz="2550" spc="-75">
                <a:latin typeface="Cambria"/>
                <a:cs typeface="Cambria"/>
              </a:rPr>
              <a:t>2	</a:t>
            </a:r>
            <a:r>
              <a:rPr dirty="0" sz="2550" spc="-1005">
                <a:solidFill>
                  <a:srgbClr val="262626"/>
                </a:solidFill>
                <a:latin typeface="Cambria"/>
                <a:cs typeface="Cambria"/>
              </a:rPr>
              <a:t>—</a:t>
            </a:r>
            <a:r>
              <a:rPr dirty="0" sz="2550" spc="-245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dirty="0" sz="2550">
                <a:solidFill>
                  <a:srgbClr val="181818"/>
                </a:solidFill>
                <a:latin typeface="Cambria"/>
                <a:cs typeface="Cambria"/>
              </a:rPr>
              <a:t>S	</a:t>
            </a:r>
            <a:r>
              <a:rPr dirty="0" sz="2550" spc="-30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49860" marR="5080" indent="-13335">
              <a:lnSpc>
                <a:spcPct val="128400"/>
              </a:lnSpc>
            </a:pPr>
            <a:r>
              <a:rPr dirty="0" sz="2550" spc="5">
                <a:latin typeface="Calibri"/>
                <a:cs typeface="Calibri"/>
              </a:rPr>
              <a:t>2- </a:t>
            </a:r>
            <a:r>
              <a:rPr dirty="0" sz="2550" spc="-20">
                <a:latin typeface="Calibri"/>
                <a:cs typeface="Calibri"/>
              </a:rPr>
              <a:t>interchanging </a:t>
            </a:r>
            <a:r>
              <a:rPr dirty="0" sz="2550" spc="25">
                <a:latin typeface="Calibri"/>
                <a:cs typeface="Calibri"/>
              </a:rPr>
              <a:t>any </a:t>
            </a:r>
            <a:r>
              <a:rPr dirty="0" sz="2550" spc="10">
                <a:latin typeface="Calibri"/>
                <a:cs typeface="Calibri"/>
              </a:rPr>
              <a:t>two </a:t>
            </a:r>
            <a:r>
              <a:rPr dirty="0" sz="2550" spc="-5">
                <a:latin typeface="Calibri"/>
                <a:cs typeface="Calibri"/>
              </a:rPr>
              <a:t>rows </a:t>
            </a:r>
            <a:r>
              <a:rPr dirty="0" sz="2550" spc="-15">
                <a:latin typeface="Calibri"/>
                <a:cs typeface="Calibri"/>
              </a:rPr>
              <a:t>(or </a:t>
            </a:r>
            <a:r>
              <a:rPr dirty="0" sz="2550" spc="5">
                <a:latin typeface="Calibri"/>
                <a:cs typeface="Calibri"/>
              </a:rPr>
              <a:t>columns) </a:t>
            </a:r>
            <a:r>
              <a:rPr dirty="0" sz="2550" spc="-5">
                <a:latin typeface="Calibri"/>
                <a:cs typeface="Calibri"/>
              </a:rPr>
              <a:t>changes </a:t>
            </a:r>
            <a:r>
              <a:rPr dirty="0" sz="2550" spc="-15">
                <a:latin typeface="Calibri"/>
                <a:cs typeface="Calibri"/>
              </a:rPr>
              <a:t>the </a:t>
            </a:r>
            <a:r>
              <a:rPr dirty="0" sz="2550" spc="15">
                <a:latin typeface="Calibri"/>
                <a:cs typeface="Calibri"/>
              </a:rPr>
              <a:t>sign </a:t>
            </a:r>
            <a:r>
              <a:rPr dirty="0" sz="2550" spc="-70">
                <a:latin typeface="Calibri"/>
                <a:cs typeface="Calibri"/>
              </a:rPr>
              <a:t>of  </a:t>
            </a:r>
            <a:r>
              <a:rPr dirty="0" sz="2550" spc="40">
                <a:latin typeface="Calibri"/>
                <a:cs typeface="Calibri"/>
              </a:rPr>
              <a:t>the</a:t>
            </a:r>
            <a:r>
              <a:rPr dirty="0" sz="2550" spc="-40">
                <a:latin typeface="Calibri"/>
                <a:cs typeface="Calibri"/>
              </a:rPr>
              <a:t> </a:t>
            </a:r>
            <a:r>
              <a:rPr dirty="0" sz="2550" spc="-5">
                <a:latin typeface="Calibri"/>
                <a:cs typeface="Calibri"/>
              </a:rPr>
              <a:t>determinant.</a:t>
            </a:r>
            <a:endParaRPr sz="2550">
              <a:latin typeface="Calibri"/>
              <a:cs typeface="Calibri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437906" y="5816098"/>
          <a:ext cx="5252720" cy="109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745"/>
                <a:gridCol w="612774"/>
                <a:gridCol w="797559"/>
                <a:gridCol w="593725"/>
                <a:gridCol w="427355"/>
                <a:gridCol w="368934"/>
                <a:gridCol w="435610"/>
                <a:gridCol w="794385"/>
                <a:gridCol w="465454"/>
              </a:tblGrid>
              <a:tr h="373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700">
                        <a:lnSpc>
                          <a:spcPts val="2655"/>
                        </a:lnSpc>
                      </a:pPr>
                      <a:r>
                        <a:rPr dirty="0" sz="2550">
                          <a:latin typeface="Courier New"/>
                          <a:cs typeface="Courier New"/>
                        </a:rPr>
                        <a:t>2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655"/>
                        </a:lnSpc>
                      </a:pPr>
                      <a:r>
                        <a:rPr dirty="0" sz="2550" spc="130">
                          <a:latin typeface="Courier New"/>
                          <a:cs typeface="Courier New"/>
                        </a:rPr>
                        <a:t>-1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1450">
                        <a:lnSpc>
                          <a:spcPts val="2655"/>
                        </a:lnSpc>
                      </a:pPr>
                      <a:r>
                        <a:rPr dirty="0" sz="2550">
                          <a:solidFill>
                            <a:srgbClr val="3F3F3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655"/>
                        </a:lnSpc>
                      </a:pPr>
                      <a:r>
                        <a:rPr dirty="0" sz="2550">
                          <a:latin typeface="Courier New"/>
                          <a:cs typeface="Courier New"/>
                        </a:rPr>
                        <a:t>3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2655"/>
                        </a:lnSpc>
                      </a:pPr>
                      <a:r>
                        <a:rPr dirty="0" sz="2550">
                          <a:latin typeface="Courier New"/>
                          <a:cs typeface="Courier New"/>
                        </a:rPr>
                        <a:t>1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655"/>
                        </a:lnSpc>
                      </a:pPr>
                      <a:r>
                        <a:rPr dirty="0" sz="2550">
                          <a:latin typeface="Courier New"/>
                          <a:cs typeface="Courier New"/>
                        </a:rPr>
                        <a:t>0</a:t>
                      </a:r>
                      <a:endParaRPr sz="25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363879">
                <a:tc>
                  <a:txBody>
                    <a:bodyPr/>
                    <a:lstStyle/>
                    <a:p>
                      <a:pPr marL="31750">
                        <a:lnSpc>
                          <a:spcPts val="2765"/>
                        </a:lnSpc>
                      </a:pPr>
                      <a:r>
                        <a:rPr dirty="0" sz="2400" spc="5">
                          <a:latin typeface="Cambria"/>
                          <a:cs typeface="Cambria"/>
                        </a:rPr>
                        <a:t>ex/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3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1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0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=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—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2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3520">
                        <a:lnSpc>
                          <a:spcPts val="2765"/>
                        </a:lnSpc>
                      </a:pPr>
                      <a:r>
                        <a:rPr dirty="0" sz="2400" spc="-78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400" spc="-3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-110">
                          <a:latin typeface="Cambria"/>
                          <a:cs typeface="Cambria"/>
                        </a:rPr>
                        <a:t>1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2765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3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6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700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2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5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7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2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55904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5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ts val="2740"/>
                        </a:lnSpc>
                      </a:pPr>
                      <a:r>
                        <a:rPr dirty="0" sz="2400">
                          <a:latin typeface="Cambria"/>
                          <a:cs typeface="Cambria"/>
                        </a:rPr>
                        <a:t>7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2450942" y="6833205"/>
            <a:ext cx="7906384" cy="137731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427355" algn="l"/>
                <a:tab pos="1480820" algn="l"/>
              </a:tabLst>
            </a:pPr>
            <a:r>
              <a:rPr dirty="0" sz="2400" spc="50">
                <a:latin typeface="Cambria"/>
                <a:cs typeface="Cambria"/>
              </a:rPr>
              <a:t>3-	</a:t>
            </a:r>
            <a:r>
              <a:rPr dirty="0" sz="2400" spc="-475" i="1">
                <a:latin typeface="Cambria"/>
                <a:cs typeface="Cambria"/>
              </a:rPr>
              <a:t>\       </a:t>
            </a:r>
            <a:r>
              <a:rPr dirty="0" sz="2400" spc="-465" i="1">
                <a:latin typeface="Cambria"/>
                <a:cs typeface="Cambria"/>
              </a:rPr>
              <a:t> </a:t>
            </a:r>
            <a:r>
              <a:rPr dirty="0" sz="2400" spc="-15" i="1">
                <a:latin typeface="Cambria"/>
                <a:cs typeface="Cambria"/>
              </a:rPr>
              <a:t>A*\</a:t>
            </a:r>
            <a:r>
              <a:rPr dirty="0" sz="2400" spc="200" i="1">
                <a:latin typeface="Cambria"/>
                <a:cs typeface="Cambria"/>
              </a:rPr>
              <a:t> </a:t>
            </a:r>
            <a:r>
              <a:rPr dirty="0" sz="2400" spc="-15" i="1">
                <a:latin typeface="Cambria"/>
                <a:cs typeface="Cambria"/>
              </a:rPr>
              <a:t>=	</a:t>
            </a:r>
            <a:r>
              <a:rPr dirty="0" sz="2400" spc="-475" i="1">
                <a:latin typeface="Cambria"/>
                <a:cs typeface="Cambria"/>
              </a:rPr>
              <a:t>\</a:t>
            </a:r>
            <a:r>
              <a:rPr dirty="0" sz="2400" spc="-465" i="1">
                <a:latin typeface="Cambria"/>
                <a:cs typeface="Cambria"/>
              </a:rPr>
              <a:t> </a:t>
            </a:r>
            <a:r>
              <a:rPr dirty="0" sz="2400" spc="-325" i="1">
                <a:latin typeface="Cambria"/>
                <a:cs typeface="Cambria"/>
              </a:rPr>
              <a:t>A\</a:t>
            </a:r>
            <a:endParaRPr sz="2400">
              <a:latin typeface="Cambria"/>
              <a:cs typeface="Cambria"/>
            </a:endParaRPr>
          </a:p>
          <a:p>
            <a:pPr marL="28575" marR="5080" indent="-5715">
              <a:lnSpc>
                <a:spcPts val="3640"/>
              </a:lnSpc>
              <a:spcBef>
                <a:spcPts val="25"/>
              </a:spcBef>
              <a:tabLst>
                <a:tab pos="373380" algn="l"/>
              </a:tabLst>
            </a:pPr>
            <a:r>
              <a:rPr dirty="0" sz="2250" spc="-560">
                <a:latin typeface="Cambria"/>
                <a:cs typeface="Cambria"/>
              </a:rPr>
              <a:t>4-	</a:t>
            </a:r>
            <a:r>
              <a:rPr dirty="0" sz="2250" spc="-5">
                <a:latin typeface="Cambria"/>
                <a:cs typeface="Cambria"/>
              </a:rPr>
              <a:t>if </a:t>
            </a:r>
            <a:r>
              <a:rPr dirty="0" sz="2250" spc="20">
                <a:latin typeface="Cambria"/>
                <a:cs typeface="Cambria"/>
              </a:rPr>
              <a:t>arrow </a:t>
            </a:r>
            <a:r>
              <a:rPr dirty="0" sz="2250" spc="35">
                <a:latin typeface="Cambria"/>
                <a:cs typeface="Cambria"/>
              </a:rPr>
              <a:t>(or </a:t>
            </a:r>
            <a:r>
              <a:rPr dirty="0" sz="2250" spc="85">
                <a:latin typeface="Cambria"/>
                <a:cs typeface="Cambria"/>
              </a:rPr>
              <a:t>columns) </a:t>
            </a:r>
            <a:r>
              <a:rPr dirty="0" sz="2250" spc="-20">
                <a:latin typeface="Cambria"/>
                <a:cs typeface="Cambria"/>
              </a:rPr>
              <a:t>is </a:t>
            </a:r>
            <a:r>
              <a:rPr dirty="0" sz="2250" spc="55">
                <a:latin typeface="Cambria"/>
                <a:cs typeface="Cambria"/>
              </a:rPr>
              <a:t>multiplied </a:t>
            </a:r>
            <a:r>
              <a:rPr dirty="0" sz="2250" spc="-65">
                <a:latin typeface="Cambria"/>
                <a:cs typeface="Cambria"/>
              </a:rPr>
              <a:t>by </a:t>
            </a:r>
            <a:r>
              <a:rPr dirty="0" sz="2250" spc="-60" i="1">
                <a:latin typeface="Cambria"/>
                <a:cs typeface="Cambria"/>
              </a:rPr>
              <a:t>k </a:t>
            </a:r>
            <a:r>
              <a:rPr dirty="0" sz="2250" spc="50">
                <a:latin typeface="Cambria"/>
                <a:cs typeface="Cambria"/>
              </a:rPr>
              <a:t>(sector) </a:t>
            </a:r>
            <a:r>
              <a:rPr dirty="0" sz="2250" spc="135">
                <a:latin typeface="Cambria"/>
                <a:cs typeface="Cambria"/>
              </a:rPr>
              <a:t>then </a:t>
            </a:r>
            <a:r>
              <a:rPr dirty="0" sz="2250" spc="130">
                <a:latin typeface="Cambria"/>
                <a:cs typeface="Cambria"/>
              </a:rPr>
              <a:t>the  </a:t>
            </a:r>
            <a:r>
              <a:rPr dirty="0" sz="2250" spc="100">
                <a:latin typeface="Cambria"/>
                <a:cs typeface="Cambria"/>
              </a:rPr>
              <a:t>determinantmultiplied </a:t>
            </a:r>
            <a:r>
              <a:rPr dirty="0" sz="2250" spc="20">
                <a:latin typeface="Cambria"/>
                <a:cs typeface="Cambria"/>
              </a:rPr>
              <a:t>by</a:t>
            </a:r>
            <a:r>
              <a:rPr dirty="0" sz="2250" spc="240">
                <a:latin typeface="Cambria"/>
                <a:cs typeface="Cambria"/>
              </a:rPr>
              <a:t> </a:t>
            </a:r>
            <a:r>
              <a:rPr dirty="0" sz="2250" spc="10" i="1">
                <a:latin typeface="Cambria"/>
                <a:cs typeface="Cambria"/>
              </a:rPr>
              <a:t>k.</a:t>
            </a:r>
            <a:endParaRPr sz="2250">
              <a:latin typeface="Cambria"/>
              <a:cs typeface="Cambria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2452692" y="8697122"/>
          <a:ext cx="8000365" cy="272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405"/>
                <a:gridCol w="762634"/>
                <a:gridCol w="659130"/>
                <a:gridCol w="680719"/>
                <a:gridCol w="514985"/>
                <a:gridCol w="678814"/>
                <a:gridCol w="316864"/>
                <a:gridCol w="325120"/>
                <a:gridCol w="268604"/>
                <a:gridCol w="765810"/>
                <a:gridCol w="807719"/>
                <a:gridCol w="746759"/>
                <a:gridCol w="394334"/>
              </a:tblGrid>
              <a:tr h="385826">
                <a:tc>
                  <a:txBody>
                    <a:bodyPr/>
                    <a:lstStyle/>
                    <a:p>
                      <a:pPr algn="r" marR="14859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940"/>
                        </a:lnSpc>
                      </a:pPr>
                      <a:r>
                        <a:rPr dirty="0" sz="2550" spc="-380">
                          <a:latin typeface="Cambria"/>
                          <a:cs typeface="Cambria"/>
                        </a:rPr>
                        <a:t>—4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940"/>
                        </a:lnSpc>
                      </a:pPr>
                      <a:r>
                        <a:rPr dirty="0" sz="2550" spc="-80">
                          <a:latin typeface="Cambria"/>
                          <a:cs typeface="Cambria"/>
                        </a:rPr>
                        <a:t>18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557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068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9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653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399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85826">
                <a:tc>
                  <a:txBody>
                    <a:bodyPr/>
                    <a:lstStyle/>
                    <a:p>
                      <a:pPr algn="r" marR="163195">
                        <a:lnSpc>
                          <a:spcPts val="2940"/>
                        </a:lnSpc>
                        <a:tabLst>
                          <a:tab pos="711200" algn="l"/>
                        </a:tabLst>
                      </a:pPr>
                      <a:r>
                        <a:rPr dirty="0" sz="2550" spc="-5">
                          <a:latin typeface="Cambria"/>
                          <a:cs typeface="Cambria"/>
                        </a:rPr>
                        <a:t>E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x</a:t>
                      </a:r>
                      <a:r>
                        <a:rPr dirty="0" sz="2550" spc="-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i="1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2550" i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6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  <a:tabLst>
                          <a:tab pos="363220" algn="l"/>
                        </a:tabLst>
                      </a:pPr>
                      <a:r>
                        <a:rPr dirty="0" sz="2550" spc="-75">
                          <a:latin typeface="Cambria"/>
                          <a:cs typeface="Cambria"/>
                        </a:rPr>
                        <a:t>=	</a:t>
                      </a:r>
                      <a:r>
                        <a:rPr dirty="0" sz="2550" spc="25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6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4615">
                        <a:lnSpc>
                          <a:spcPts val="2940"/>
                        </a:lnSpc>
                        <a:tabLst>
                          <a:tab pos="427355" algn="l"/>
                          <a:tab pos="1489710" algn="l"/>
                        </a:tabLst>
                      </a:pPr>
                      <a:r>
                        <a:rPr dirty="0" sz="2550" spc="10">
                          <a:latin typeface="Cambria"/>
                          <a:cs typeface="Cambria"/>
                        </a:rPr>
                        <a:t>=	</a:t>
                      </a:r>
                      <a:r>
                        <a:rPr dirty="0" sz="2550" spc="40">
                          <a:latin typeface="Cambria"/>
                          <a:cs typeface="Cambria"/>
                        </a:rPr>
                        <a:t>(2)(3)	</a:t>
                      </a:r>
                      <a:r>
                        <a:rPr dirty="0" sz="2550" spc="1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3835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778289">
                <a:tc gridSpan="2">
                  <a:txBody>
                    <a:bodyPr/>
                    <a:lstStyle/>
                    <a:p>
                      <a:pPr marL="747395">
                        <a:lnSpc>
                          <a:spcPts val="2960"/>
                        </a:lnSpc>
                        <a:tabLst>
                          <a:tab pos="1256030" algn="l"/>
                        </a:tabLst>
                      </a:pPr>
                      <a:r>
                        <a:rPr dirty="0" sz="2550" spc="40">
                          <a:latin typeface="Cambria"/>
                          <a:cs typeface="Cambria"/>
                        </a:rPr>
                        <a:t>5	</a:t>
                      </a:r>
                      <a:r>
                        <a:rPr dirty="0" sz="2550" spc="-400">
                          <a:latin typeface="Cambria"/>
                          <a:cs typeface="Cambria"/>
                        </a:rPr>
                        <a:t>—1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295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5</a:t>
                      </a:r>
                      <a:endParaRPr sz="2550">
                        <a:latin typeface="Cambria"/>
                        <a:cs typeface="Cambria"/>
                      </a:endParaRPr>
                    </a:p>
                    <a:p>
                      <a:pPr algn="ctr" marR="54610">
                        <a:lnSpc>
                          <a:spcPts val="3060"/>
                        </a:lnSpc>
                      </a:pPr>
                      <a:r>
                        <a:rPr dirty="0" sz="2550" spc="-110" i="1">
                          <a:latin typeface="Cambria"/>
                          <a:cs typeface="Cambria"/>
                        </a:rPr>
                        <a:t>..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2955"/>
                        </a:lnSpc>
                      </a:pPr>
                      <a:r>
                        <a:rPr dirty="0" sz="2550" spc="-400">
                          <a:latin typeface="Cambria"/>
                          <a:cs typeface="Cambria"/>
                        </a:rPr>
                        <a:t>—1</a:t>
                      </a:r>
                      <a:endParaRPr sz="2550">
                        <a:latin typeface="Cambria"/>
                        <a:cs typeface="Cambria"/>
                      </a:endParaRPr>
                    </a:p>
                    <a:p>
                      <a:pPr marL="164465">
                        <a:lnSpc>
                          <a:spcPts val="3060"/>
                        </a:lnSpc>
                      </a:pPr>
                      <a:r>
                        <a:rPr dirty="0" sz="2550" spc="-40" i="1">
                          <a:latin typeface="Cambria"/>
                          <a:cs typeface="Cambria"/>
                        </a:rPr>
                        <a:t>AB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2550" i="1">
                          <a:latin typeface="Cambria"/>
                          <a:cs typeface="Cambria"/>
                        </a:rPr>
                        <a:t>=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2540"/>
                </a:tc>
                <a:tc gridSpan="2">
                  <a:txBody>
                    <a:bodyPr/>
                    <a:lstStyle/>
                    <a:p>
                      <a:pPr marL="55880">
                        <a:lnSpc>
                          <a:spcPts val="295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  <a:p>
                      <a:pPr marL="232410">
                        <a:lnSpc>
                          <a:spcPts val="3060"/>
                        </a:lnSpc>
                      </a:pPr>
                      <a:r>
                        <a:rPr dirty="0" sz="2550" spc="-130" i="1">
                          <a:latin typeface="Cambria"/>
                          <a:cs typeface="Cambria"/>
                        </a:rPr>
                        <a:t>Al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2550" i="1">
                          <a:latin typeface="Cambria"/>
                          <a:cs typeface="Cambria"/>
                        </a:rPr>
                        <a:t>B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5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296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972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ts val="3030"/>
                        </a:lnSpc>
                      </a:pPr>
                      <a:r>
                        <a:rPr dirty="0" sz="2550" spc="-93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550" spc="-3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20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303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303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8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8038">
                <a:tc gridSpan="2">
                  <a:txBody>
                    <a:bodyPr/>
                    <a:lstStyle/>
                    <a:p>
                      <a:pPr marL="49530">
                        <a:lnSpc>
                          <a:spcPts val="2955"/>
                        </a:lnSpc>
                      </a:pPr>
                      <a:r>
                        <a:rPr dirty="0" sz="2550" spc="-195" b="1" i="1">
                          <a:latin typeface="Cambria"/>
                          <a:cs typeface="Cambria"/>
                        </a:rPr>
                        <a:t>Ex</a:t>
                      </a:r>
                      <a:r>
                        <a:rPr dirty="0" sz="2550" spc="75" b="1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120" b="1" i="1">
                          <a:latin typeface="Cambria"/>
                          <a:cs typeface="Cambria"/>
                        </a:rPr>
                        <a:t>/evaluate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95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295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95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2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8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58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—1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3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940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0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8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2470939" y="11393636"/>
            <a:ext cx="5275580" cy="16287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25"/>
              </a:spcBef>
              <a:tabLst>
                <a:tab pos="1515110" algn="l"/>
              </a:tabLst>
            </a:pPr>
            <a:r>
              <a:rPr dirty="0" sz="2550" spc="30" i="1">
                <a:latin typeface="Cambria"/>
                <a:cs typeface="Cambria"/>
              </a:rPr>
              <a:t>thoosing	</a:t>
            </a:r>
            <a:r>
              <a:rPr dirty="0" sz="2550" spc="-455" i="1">
                <a:latin typeface="Cambria"/>
                <a:cs typeface="Cambria"/>
              </a:rPr>
              <a:t>i-—3</a:t>
            </a:r>
            <a:endParaRPr sz="2550">
              <a:latin typeface="Cambria"/>
              <a:cs typeface="Cambria"/>
            </a:endParaRPr>
          </a:p>
          <a:p>
            <a:pPr marL="147320">
              <a:lnSpc>
                <a:spcPts val="6215"/>
              </a:lnSpc>
              <a:tabLst>
                <a:tab pos="2997200" algn="l"/>
              </a:tabLst>
            </a:pPr>
            <a:r>
              <a:rPr dirty="0" sz="5450" spc="-935">
                <a:latin typeface="Cambria"/>
                <a:cs typeface="Cambria"/>
              </a:rPr>
              <a:t>= </a:t>
            </a:r>
            <a:r>
              <a:rPr dirty="0" sz="5450" spc="-720">
                <a:latin typeface="Cambria"/>
                <a:cs typeface="Cambria"/>
              </a:rPr>
              <a:t> </a:t>
            </a:r>
            <a:r>
              <a:rPr dirty="0" sz="5450" spc="-1120">
                <a:latin typeface="Cambria"/>
                <a:cs typeface="Cambria"/>
              </a:rPr>
              <a:t>‹—i)(—i)“')	</a:t>
            </a:r>
            <a:r>
              <a:rPr dirty="0" sz="5450" spc="-1215">
                <a:latin typeface="Cambria"/>
                <a:cs typeface="Cambria"/>
              </a:rPr>
              <a:t>$]</a:t>
            </a:r>
            <a:r>
              <a:rPr dirty="0" sz="5450" spc="-650">
                <a:latin typeface="Cambria"/>
                <a:cs typeface="Cambria"/>
              </a:rPr>
              <a:t> </a:t>
            </a:r>
            <a:r>
              <a:rPr dirty="0" sz="5450" spc="-1115">
                <a:latin typeface="Cambria"/>
                <a:cs typeface="Cambria"/>
              </a:rPr>
              <a:t>+</a:t>
            </a:r>
            <a:r>
              <a:rPr dirty="0" sz="5450" spc="-1040">
                <a:latin typeface="Cambria"/>
                <a:cs typeface="Cambria"/>
              </a:rPr>
              <a:t> </a:t>
            </a:r>
            <a:r>
              <a:rPr dirty="0" sz="5450" spc="-1045">
                <a:latin typeface="Cambria"/>
                <a:cs typeface="Cambria"/>
              </a:rPr>
              <a:t>‹3›(—*›"'</a:t>
            </a:r>
            <a:endParaRPr sz="5450">
              <a:latin typeface="Cambria"/>
              <a:cs typeface="Cambria"/>
            </a:endParaRPr>
          </a:p>
          <a:p>
            <a:pPr algn="ctr" marL="503555">
              <a:lnSpc>
                <a:spcPct val="100000"/>
              </a:lnSpc>
              <a:spcBef>
                <a:spcPts val="580"/>
              </a:spcBef>
              <a:tabLst>
                <a:tab pos="841375" algn="l"/>
                <a:tab pos="1649730" algn="l"/>
                <a:tab pos="4549140" algn="l"/>
              </a:tabLst>
            </a:pPr>
            <a:r>
              <a:rPr dirty="0" sz="2550" spc="-615">
                <a:latin typeface="Cambria"/>
                <a:cs typeface="Cambria"/>
              </a:rPr>
              <a:t>=	</a:t>
            </a:r>
            <a:r>
              <a:rPr dirty="0" sz="2550" spc="-380">
                <a:latin typeface="Cambria"/>
                <a:cs typeface="Cambria"/>
              </a:rPr>
              <a:t>—4 </a:t>
            </a:r>
            <a:r>
              <a:rPr dirty="0" sz="2550" spc="-210">
                <a:latin typeface="Cambria"/>
                <a:cs typeface="Cambria"/>
              </a:rPr>
              <a:t> </a:t>
            </a:r>
            <a:r>
              <a:rPr dirty="0" sz="2550" spc="-275">
                <a:latin typeface="Cambria"/>
                <a:cs typeface="Cambria"/>
              </a:rPr>
              <a:t>+	</a:t>
            </a:r>
            <a:r>
              <a:rPr dirty="0" sz="2550" spc="5">
                <a:latin typeface="Cambria"/>
                <a:cs typeface="Cambria"/>
              </a:rPr>
              <a:t>(3) </a:t>
            </a:r>
            <a:r>
              <a:rPr dirty="0" sz="2550" spc="-160">
                <a:latin typeface="Cambria"/>
                <a:cs typeface="Cambria"/>
              </a:rPr>
              <a:t>(—1)(—2 </a:t>
            </a:r>
            <a:r>
              <a:rPr dirty="0" sz="2550" spc="-70">
                <a:latin typeface="Cambria"/>
                <a:cs typeface="Cambria"/>
              </a:rPr>
              <a:t> </a:t>
            </a: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200">
                <a:latin typeface="Cambria"/>
                <a:cs typeface="Cambria"/>
              </a:rPr>
              <a:t> </a:t>
            </a:r>
            <a:r>
              <a:rPr dirty="0" sz="2550" spc="20">
                <a:latin typeface="Cambria"/>
                <a:cs typeface="Cambria"/>
              </a:rPr>
              <a:t>9)</a:t>
            </a:r>
            <a:r>
              <a:rPr dirty="0" sz="2550" spc="254"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=	</a:t>
            </a:r>
            <a:r>
              <a:rPr dirty="0" sz="2550" spc="-5">
                <a:latin typeface="Cambria"/>
                <a:cs typeface="Cambria"/>
              </a:rPr>
              <a:t>29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94266" y="13428910"/>
            <a:ext cx="3890010" cy="785495"/>
          </a:xfrm>
          <a:prstGeom prst="rect">
            <a:avLst/>
          </a:prstGeom>
          <a:ln w="27717">
            <a:solidFill>
              <a:srgbClr val="1C181C"/>
            </a:solidFill>
          </a:ln>
        </p:spPr>
        <p:txBody>
          <a:bodyPr wrap="square" lIns="0" tIns="13335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1050"/>
              </a:spcBef>
              <a:tabLst>
                <a:tab pos="1986280" algn="l"/>
              </a:tabLst>
            </a:pPr>
            <a:r>
              <a:rPr dirty="0" sz="2550" spc="-75" i="1">
                <a:latin typeface="Cambria"/>
                <a:cs typeface="Cambria"/>
              </a:rPr>
              <a:t>Crammed’s	</a:t>
            </a:r>
            <a:r>
              <a:rPr dirty="0" sz="2550" spc="-50" i="1">
                <a:latin typeface="Cambria"/>
                <a:cs typeface="Cambria"/>
              </a:rPr>
              <a:t>rule</a:t>
            </a:r>
            <a:r>
              <a:rPr dirty="0" sz="2550" spc="65" i="1">
                <a:latin typeface="Cambria"/>
                <a:cs typeface="Cambria"/>
              </a:rPr>
              <a:t> </a:t>
            </a:r>
            <a:r>
              <a:rPr dirty="0" sz="2550" spc="55" i="1">
                <a:latin typeface="Cambria"/>
                <a:cs typeface="Cambria"/>
              </a:rPr>
              <a:t>method.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87856" y="14026756"/>
            <a:ext cx="513461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5" i="1">
                <a:latin typeface="Cambria"/>
                <a:cs typeface="Cambria"/>
              </a:rPr>
              <a:t>for solving </a:t>
            </a:r>
            <a:r>
              <a:rPr dirty="0" sz="2550" spc="20" i="1">
                <a:latin typeface="Cambria"/>
                <a:cs typeface="Cambria"/>
              </a:rPr>
              <a:t>system </a:t>
            </a:r>
            <a:r>
              <a:rPr dirty="0" sz="2550" spc="-5" i="1">
                <a:latin typeface="Cambria"/>
                <a:cs typeface="Cambria"/>
              </a:rPr>
              <a:t>of </a:t>
            </a:r>
            <a:r>
              <a:rPr dirty="0" sz="2550" spc="-90" i="1">
                <a:latin typeface="Cambria"/>
                <a:cs typeface="Cambria"/>
              </a:rPr>
              <a:t>Linear</a:t>
            </a:r>
            <a:r>
              <a:rPr dirty="0" sz="2550" spc="10" i="1">
                <a:latin typeface="Cambria"/>
                <a:cs typeface="Cambria"/>
              </a:rPr>
              <a:t> </a:t>
            </a:r>
            <a:r>
              <a:rPr dirty="0" sz="2550" spc="-5" i="1">
                <a:latin typeface="Cambria"/>
                <a:cs typeface="Cambria"/>
              </a:rPr>
              <a:t>equations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67452" y="14479468"/>
            <a:ext cx="8736330" cy="33655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25"/>
              </a:spcBef>
            </a:pPr>
            <a:r>
              <a:rPr dirty="0" sz="2550" spc="65" i="1">
                <a:latin typeface="Cambria"/>
                <a:cs typeface="Cambria"/>
              </a:rPr>
              <a:t>ex/SoIve </a:t>
            </a:r>
            <a:r>
              <a:rPr dirty="0" sz="2550" spc="-50" i="1">
                <a:latin typeface="Cambria"/>
                <a:cs typeface="Cambria"/>
              </a:rPr>
              <a:t>the </a:t>
            </a:r>
            <a:r>
              <a:rPr dirty="0" sz="2550" spc="-85" i="1">
                <a:latin typeface="Cambria"/>
                <a:cs typeface="Cambria"/>
              </a:rPr>
              <a:t>following </a:t>
            </a:r>
            <a:r>
              <a:rPr dirty="0" sz="2550" spc="-65" i="1">
                <a:latin typeface="Cambria"/>
                <a:cs typeface="Cambria"/>
              </a:rPr>
              <a:t>system </a:t>
            </a:r>
            <a:r>
              <a:rPr dirty="0" sz="2550" spc="-130" i="1">
                <a:latin typeface="Cambria"/>
                <a:cs typeface="Cambria"/>
              </a:rPr>
              <a:t>of </a:t>
            </a:r>
            <a:r>
              <a:rPr dirty="0" sz="2550" spc="-160" i="1">
                <a:latin typeface="Cambria"/>
                <a:cs typeface="Cambria"/>
              </a:rPr>
              <a:t>Linear </a:t>
            </a:r>
            <a:r>
              <a:rPr dirty="0" sz="2550" spc="5" i="1">
                <a:latin typeface="Cambria"/>
                <a:cs typeface="Cambria"/>
              </a:rPr>
              <a:t>eqs. </a:t>
            </a:r>
            <a:r>
              <a:rPr dirty="0" sz="2550" spc="-135">
                <a:latin typeface="Cambria"/>
                <a:cs typeface="Cambria"/>
              </a:rPr>
              <a:t>using </a:t>
            </a:r>
            <a:r>
              <a:rPr dirty="0" sz="2550" spc="-85" i="1">
                <a:latin typeface="Cambria"/>
                <a:cs typeface="Cambria"/>
              </a:rPr>
              <a:t>crammed’s</a:t>
            </a:r>
            <a:r>
              <a:rPr dirty="0" sz="2550" spc="-25" i="1">
                <a:latin typeface="Cambria"/>
                <a:cs typeface="Cambria"/>
              </a:rPr>
              <a:t> </a:t>
            </a:r>
            <a:r>
              <a:rPr dirty="0" sz="2550" spc="-80">
                <a:latin typeface="Cambria"/>
                <a:cs typeface="Cambria"/>
              </a:rPr>
              <a:t>rule: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  <a:spcBef>
                <a:spcPts val="1855"/>
              </a:spcBef>
              <a:tabLst>
                <a:tab pos="819785" algn="l"/>
                <a:tab pos="1121410" algn="l"/>
                <a:tab pos="1656714" algn="l"/>
                <a:tab pos="2372360" algn="l"/>
                <a:tab pos="2936240" algn="l"/>
              </a:tabLst>
            </a:pPr>
            <a:r>
              <a:rPr dirty="0" sz="2550" spc="-70">
                <a:latin typeface="Cambria"/>
                <a:cs typeface="Cambria"/>
              </a:rPr>
              <a:t>—2s	</a:t>
            </a:r>
            <a:r>
              <a:rPr dirty="0" sz="2550" spc="-60">
                <a:latin typeface="Cambria"/>
                <a:cs typeface="Cambria"/>
              </a:rPr>
              <a:t>+	</a:t>
            </a:r>
            <a:r>
              <a:rPr dirty="0" sz="2550" spc="65">
                <a:latin typeface="Cambria"/>
                <a:cs typeface="Cambria"/>
              </a:rPr>
              <a:t>3y	</a:t>
            </a: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220">
                <a:latin typeface="Cambria"/>
                <a:cs typeface="Cambria"/>
              </a:rPr>
              <a:t> </a:t>
            </a:r>
            <a:r>
              <a:rPr dirty="0" sz="2550" spc="45">
                <a:latin typeface="Cambria"/>
                <a:cs typeface="Cambria"/>
              </a:rPr>
              <a:t>z	</a:t>
            </a:r>
            <a:r>
              <a:rPr dirty="0" sz="2550" spc="55">
                <a:latin typeface="Cambria"/>
                <a:cs typeface="Cambria"/>
              </a:rPr>
              <a:t>=	</a:t>
            </a:r>
            <a:r>
              <a:rPr dirty="0" sz="2550" spc="11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208915">
              <a:lnSpc>
                <a:spcPct val="100000"/>
              </a:lnSpc>
              <a:spcBef>
                <a:spcPts val="215"/>
              </a:spcBef>
              <a:tabLst>
                <a:tab pos="671830" algn="l"/>
                <a:tab pos="1142365" algn="l"/>
                <a:tab pos="1739900" algn="l"/>
                <a:tab pos="2385060" algn="l"/>
                <a:tab pos="2943225" algn="l"/>
              </a:tabLst>
            </a:pPr>
            <a:r>
              <a:rPr dirty="0" sz="2550" spc="114" i="1">
                <a:latin typeface="Cambria"/>
                <a:cs typeface="Cambria"/>
              </a:rPr>
              <a:t>x	</a:t>
            </a:r>
            <a:r>
              <a:rPr dirty="0" sz="2550" spc="140">
                <a:latin typeface="Cambria"/>
                <a:cs typeface="Cambria"/>
              </a:rPr>
              <a:t>+	2z	</a:t>
            </a: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260">
                <a:latin typeface="Cambria"/>
                <a:cs typeface="Cambria"/>
              </a:rPr>
              <a:t> </a:t>
            </a:r>
            <a:r>
              <a:rPr dirty="0" sz="2550" spc="-105" i="1">
                <a:latin typeface="Cambria"/>
                <a:cs typeface="Cambria"/>
              </a:rPr>
              <a:t>z	</a:t>
            </a:r>
            <a:r>
              <a:rPr dirty="0" sz="2550" spc="-835" i="1">
                <a:latin typeface="Cambria"/>
                <a:cs typeface="Cambria"/>
              </a:rPr>
              <a:t>-—	</a:t>
            </a:r>
            <a:r>
              <a:rPr dirty="0" sz="2550" spc="155">
                <a:latin typeface="Cambria"/>
                <a:cs typeface="Cambria"/>
              </a:rPr>
              <a:t>4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788670" algn="l"/>
                <a:tab pos="1243330" algn="l"/>
                <a:tab pos="1586865" algn="l"/>
                <a:tab pos="1972310" algn="l"/>
                <a:tab pos="2386965" algn="l"/>
              </a:tabLst>
            </a:pPr>
            <a:r>
              <a:rPr dirty="0" sz="2550" spc="-65">
                <a:latin typeface="Cambria"/>
                <a:cs typeface="Cambria"/>
              </a:rPr>
              <a:t>—2t	</a:t>
            </a:r>
            <a:r>
              <a:rPr dirty="0" sz="2550" spc="-775">
                <a:latin typeface="Cambria"/>
                <a:cs typeface="Cambria"/>
              </a:rPr>
              <a:t>—	</a:t>
            </a:r>
            <a:r>
              <a:rPr dirty="0" sz="2550" spc="-390">
                <a:latin typeface="Cambria"/>
                <a:cs typeface="Cambria"/>
              </a:rPr>
              <a:t>y	</a:t>
            </a:r>
            <a:r>
              <a:rPr dirty="0" sz="2550" spc="-430">
                <a:latin typeface="Cambria"/>
                <a:cs typeface="Cambria"/>
              </a:rPr>
              <a:t>+	</a:t>
            </a:r>
            <a:r>
              <a:rPr dirty="0" sz="2550" spc="-355">
                <a:latin typeface="Cambria"/>
                <a:cs typeface="Cambria"/>
              </a:rPr>
              <a:t>z	</a:t>
            </a:r>
            <a:r>
              <a:rPr dirty="0" sz="2550" spc="-775">
                <a:latin typeface="Cambria"/>
                <a:cs typeface="Cambria"/>
              </a:rPr>
              <a:t>—</a:t>
            </a:r>
            <a:r>
              <a:rPr dirty="0" sz="2550" spc="320">
                <a:latin typeface="Cambria"/>
                <a:cs typeface="Cambria"/>
              </a:rPr>
              <a:t> </a:t>
            </a:r>
            <a:r>
              <a:rPr dirty="0" sz="2550" spc="-350">
                <a:latin typeface="Cambria"/>
                <a:cs typeface="Cambria"/>
              </a:rPr>
              <a:t>-3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algn="ctr" marL="459105">
              <a:lnSpc>
                <a:spcPct val="100000"/>
              </a:lnSpc>
              <a:spcBef>
                <a:spcPts val="1925"/>
              </a:spcBef>
            </a:pPr>
            <a:r>
              <a:rPr dirty="0" sz="2550" spc="-20">
                <a:latin typeface="Cambria"/>
                <a:cs typeface="Cambria"/>
              </a:rPr>
              <a:t>108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64666" y="11809391"/>
            <a:ext cx="427355" cy="815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400">
                <a:latin typeface="Cambria"/>
                <a:cs typeface="Cambria"/>
              </a:rPr>
              <a:t>—1</a:t>
            </a:r>
            <a:endParaRPr sz="2550">
              <a:latin typeface="Cambria"/>
              <a:cs typeface="Cambria"/>
            </a:endParaRPr>
          </a:p>
          <a:p>
            <a:pPr marL="133350">
              <a:lnSpc>
                <a:spcPct val="100000"/>
              </a:lnSpc>
              <a:spcBef>
                <a:spcPts val="70"/>
              </a:spcBef>
            </a:pPr>
            <a:r>
              <a:rPr dirty="0" sz="2550" spc="55">
                <a:latin typeface="Cambria"/>
                <a:cs typeface="Cambria"/>
              </a:rPr>
              <a:t>3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63347" y="11804772"/>
            <a:ext cx="1357630" cy="834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5150" spc="-655">
                <a:latin typeface="Cambria"/>
                <a:cs typeface="Cambria"/>
              </a:rPr>
              <a:t>I</a:t>
            </a:r>
            <a:r>
              <a:rPr dirty="0" sz="5300" spc="-655">
                <a:latin typeface="Cambria"/>
                <a:cs typeface="Cambria"/>
              </a:rPr>
              <a:t>I </a:t>
            </a:r>
            <a:r>
              <a:rPr dirty="0" baseline="3668" sz="7950" spc="-1275">
                <a:latin typeface="Cambria"/>
                <a:cs typeface="Cambria"/>
              </a:rPr>
              <a:t>+ </a:t>
            </a:r>
            <a:r>
              <a:rPr dirty="0" baseline="8909" sz="7950" spc="-532">
                <a:latin typeface="Cambria"/>
                <a:cs typeface="Cambria"/>
              </a:rPr>
              <a:t>‹</a:t>
            </a:r>
            <a:r>
              <a:rPr dirty="0" baseline="8909" sz="7950" spc="-765">
                <a:latin typeface="Cambria"/>
                <a:cs typeface="Cambria"/>
              </a:rPr>
              <a:t> </a:t>
            </a:r>
            <a:r>
              <a:rPr dirty="0" baseline="7861" sz="7950" spc="-802">
                <a:latin typeface="Cambria"/>
                <a:cs typeface="Cambria"/>
              </a:rPr>
              <a:t>›</a:t>
            </a:r>
            <a:r>
              <a:rPr dirty="0" baseline="-1572" sz="7950" spc="-802">
                <a:latin typeface="Cambria"/>
                <a:cs typeface="Cambria"/>
              </a:rPr>
              <a:t>I</a:t>
            </a:r>
            <a:endParaRPr baseline="-1572" sz="79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256559" y="11800152"/>
            <a:ext cx="212090" cy="815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25"/>
              </a:spcBef>
            </a:pPr>
            <a:r>
              <a:rPr dirty="0" sz="2550" spc="1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2550" spc="55">
                <a:latin typeface="Cambria"/>
                <a:cs typeface="Cambria"/>
              </a:rPr>
              <a:t>3</a:t>
            </a:r>
            <a:endParaRPr sz="2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886" y="992457"/>
            <a:ext cx="12647008" cy="18164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27431" y="11426922"/>
            <a:ext cx="482571" cy="309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3524" y="9077802"/>
            <a:ext cx="500781" cy="34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40626" y="10262425"/>
            <a:ext cx="8164830" cy="1009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5875">
              <a:lnSpc>
                <a:spcPct val="121700"/>
              </a:lnSpc>
              <a:spcBef>
                <a:spcPts val="90"/>
              </a:spcBef>
              <a:tabLst>
                <a:tab pos="2861945" algn="l"/>
              </a:tabLst>
            </a:pPr>
            <a:r>
              <a:rPr dirty="0" sz="2650" spc="-130" i="1">
                <a:latin typeface="Cambria"/>
                <a:cs typeface="Cambria"/>
              </a:rPr>
              <a:t>Det•  </a:t>
            </a:r>
            <a:r>
              <a:rPr dirty="0" sz="2650" spc="140" i="1">
                <a:latin typeface="Cambria"/>
                <a:cs typeface="Cambria"/>
              </a:rPr>
              <a:t>Let[A]</a:t>
            </a:r>
            <a:r>
              <a:rPr dirty="0" sz="2650" spc="-225" i="1">
                <a:latin typeface="Cambria"/>
                <a:cs typeface="Cambria"/>
              </a:rPr>
              <a:t> </a:t>
            </a:r>
            <a:r>
              <a:rPr dirty="0" sz="2650" spc="80" i="1">
                <a:latin typeface="Cambria"/>
                <a:cs typeface="Cambria"/>
              </a:rPr>
              <a:t>be</a:t>
            </a:r>
            <a:r>
              <a:rPr dirty="0" sz="2650" spc="-55" i="1">
                <a:latin typeface="Cambria"/>
                <a:cs typeface="Cambria"/>
              </a:rPr>
              <a:t> </a:t>
            </a:r>
            <a:r>
              <a:rPr dirty="0" sz="2650" spc="80" i="1">
                <a:latin typeface="Cambria"/>
                <a:cs typeface="Cambria"/>
              </a:rPr>
              <a:t>nxn	</a:t>
            </a:r>
            <a:r>
              <a:rPr dirty="0" sz="2650" spc="65" i="1">
                <a:latin typeface="Cambria"/>
                <a:cs typeface="Cambria"/>
              </a:rPr>
              <a:t>matrix, </a:t>
            </a:r>
            <a:r>
              <a:rPr dirty="0" sz="2650" i="1">
                <a:latin typeface="Cambria"/>
                <a:cs typeface="Cambria"/>
              </a:rPr>
              <a:t>then </a:t>
            </a:r>
            <a:r>
              <a:rPr dirty="0" sz="2650" spc="35" i="1">
                <a:latin typeface="Cambria"/>
                <a:cs typeface="Cambria"/>
              </a:rPr>
              <a:t>the </a:t>
            </a:r>
            <a:r>
              <a:rPr dirty="0" sz="2650" spc="-45" i="1">
                <a:latin typeface="Cambria"/>
                <a:cs typeface="Cambria"/>
              </a:rPr>
              <a:t>adjoint </a:t>
            </a:r>
            <a:r>
              <a:rPr dirty="0" sz="2650" spc="-65" i="1">
                <a:latin typeface="Cambria"/>
                <a:cs typeface="Cambria"/>
              </a:rPr>
              <a:t>of </a:t>
            </a:r>
            <a:r>
              <a:rPr dirty="0" sz="2650" spc="-75" i="1">
                <a:latin typeface="Cambria"/>
                <a:cs typeface="Cambria"/>
              </a:rPr>
              <a:t>matrix A </a:t>
            </a:r>
            <a:r>
              <a:rPr dirty="0" sz="2650" spc="-50" i="1">
                <a:latin typeface="Cambria"/>
                <a:cs typeface="Cambria"/>
              </a:rPr>
              <a:t>is  </a:t>
            </a:r>
            <a:r>
              <a:rPr dirty="0" sz="2650" i="1">
                <a:latin typeface="Cambria"/>
                <a:cs typeface="Cambria"/>
              </a:rPr>
              <a:t>defined</a:t>
            </a:r>
            <a:r>
              <a:rPr dirty="0" sz="2650" spc="105" i="1">
                <a:latin typeface="Cambria"/>
                <a:cs typeface="Cambria"/>
              </a:rPr>
              <a:t> </a:t>
            </a:r>
            <a:r>
              <a:rPr dirty="0" sz="2650" i="1">
                <a:latin typeface="Cambria"/>
                <a:cs typeface="Cambria"/>
              </a:rPr>
              <a:t>by</a:t>
            </a:r>
            <a:endParaRPr sz="2650">
              <a:latin typeface="Cambria"/>
              <a:cs typeface="Cambr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3635" y="11545568"/>
          <a:ext cx="2792730" cy="105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860"/>
                <a:gridCol w="786765"/>
                <a:gridCol w="713739"/>
              </a:tblGrid>
              <a:tr h="266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955"/>
                        </a:lnSpc>
                      </a:pPr>
                      <a:r>
                        <a:rPr dirty="0" sz="1900" spc="-25">
                          <a:latin typeface="Courier New"/>
                          <a:cs typeface="Courier New"/>
                        </a:rPr>
                        <a:t>11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955"/>
                        </a:lnSpc>
                      </a:pPr>
                      <a:r>
                        <a:rPr dirty="0" sz="1900" spc="-5">
                          <a:latin typeface="Courier New"/>
                          <a:cs typeface="Courier New"/>
                        </a:rPr>
                        <a:t>21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40014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544830" algn="l"/>
                        </a:tabLst>
                      </a:pPr>
                      <a:r>
                        <a:rPr dirty="0" sz="2300" spc="-10" i="1">
                          <a:latin typeface="Cambria"/>
                          <a:cs typeface="Cambria"/>
                        </a:rPr>
                        <a:t>odj	</a:t>
                      </a:r>
                      <a:r>
                        <a:rPr dirty="0" sz="2300" spc="50" i="1">
                          <a:latin typeface="Cambria"/>
                          <a:cs typeface="Cambria"/>
                        </a:rPr>
                        <a:t>(A)</a:t>
                      </a:r>
                      <a:r>
                        <a:rPr dirty="0" sz="2300" spc="-2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00" spc="-90" i="1">
                          <a:latin typeface="Cambria"/>
                          <a:cs typeface="Cambria"/>
                        </a:rPr>
                        <a:t>--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2645"/>
                        </a:lnSpc>
                        <a:spcBef>
                          <a:spcPts val="400"/>
                        </a:spcBef>
                      </a:pPr>
                      <a:r>
                        <a:rPr dirty="0" baseline="13285" sz="3450" spc="172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300" spc="114">
                          <a:latin typeface="Cambria"/>
                          <a:cs typeface="Cambria"/>
                        </a:rPr>
                        <a:t>i</a:t>
                      </a:r>
                      <a:r>
                        <a:rPr dirty="0" sz="2300" spc="-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00" spc="-235">
                          <a:latin typeface="Cambria"/>
                          <a:cs typeface="Cambria"/>
                        </a:rPr>
                        <a:t>2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300" spc="175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300" spc="-5">
                          <a:latin typeface="Cambria"/>
                          <a:cs typeface="Cambria"/>
                        </a:rPr>
                        <a:t>z2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23495"/>
                </a:tc>
              </a:tr>
              <a:tr h="392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2990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A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ts val="2990"/>
                        </a:lnSpc>
                      </a:pPr>
                      <a:r>
                        <a:rPr dirty="0" sz="2650" spc="-5" i="1">
                          <a:latin typeface="Cambria"/>
                          <a:cs typeface="Cambria"/>
                        </a:rPr>
                        <a:t>A2g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515704" y="12657071"/>
            <a:ext cx="338709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767205" algn="l"/>
                <a:tab pos="2204720" algn="l"/>
                <a:tab pos="2917190" algn="l"/>
              </a:tabLst>
            </a:pPr>
            <a:r>
              <a:rPr dirty="0" sz="2650" spc="100" i="1">
                <a:latin typeface="Cambria"/>
                <a:cs typeface="Cambria"/>
              </a:rPr>
              <a:t>or </a:t>
            </a:r>
            <a:r>
              <a:rPr dirty="0" sz="2650" spc="114" i="1">
                <a:latin typeface="Cambria"/>
                <a:cs typeface="Cambria"/>
              </a:rPr>
              <a:t>ad </a:t>
            </a:r>
            <a:r>
              <a:rPr dirty="0" sz="2650" spc="80" i="1">
                <a:latin typeface="Cambria"/>
                <a:cs typeface="Cambria"/>
              </a:rPr>
              <a:t>j </a:t>
            </a:r>
            <a:r>
              <a:rPr dirty="0" sz="2650" spc="-10" i="1">
                <a:latin typeface="Cambria"/>
                <a:cs typeface="Cambria"/>
              </a:rPr>
              <a:t>(A</a:t>
            </a:r>
            <a:r>
              <a:rPr dirty="0" sz="2650" spc="-240" i="1">
                <a:latin typeface="Cambria"/>
                <a:cs typeface="Cambria"/>
              </a:rPr>
              <a:t> </a:t>
            </a:r>
            <a:r>
              <a:rPr dirty="0" sz="2650" spc="-270" i="1">
                <a:solidFill>
                  <a:srgbClr val="0C0C0C"/>
                </a:solidFill>
                <a:latin typeface="Cambria"/>
                <a:cs typeface="Cambria"/>
              </a:rPr>
              <a:t>)	</a:t>
            </a:r>
            <a:r>
              <a:rPr dirty="0" sz="2650" spc="-1789" i="1">
                <a:latin typeface="Cambria"/>
                <a:cs typeface="Cambria"/>
              </a:rPr>
              <a:t>——	</a:t>
            </a:r>
            <a:r>
              <a:rPr dirty="0" sz="2650" spc="-60" i="1">
                <a:latin typeface="Cambria"/>
                <a:cs typeface="Cambria"/>
              </a:rPr>
              <a:t>[co</a:t>
            </a:r>
            <a:r>
              <a:rPr dirty="0" sz="2650" spc="-120" i="1">
                <a:latin typeface="Cambria"/>
                <a:cs typeface="Cambria"/>
              </a:rPr>
              <a:t> </a:t>
            </a:r>
            <a:r>
              <a:rPr dirty="0" sz="2650" spc="-45" i="1">
                <a:latin typeface="Cambria"/>
                <a:cs typeface="Cambria"/>
              </a:rPr>
              <a:t>f	</a:t>
            </a:r>
            <a:r>
              <a:rPr dirty="0" sz="2650" spc="-35" i="1">
                <a:latin typeface="Cambria"/>
                <a:cs typeface="Cambria"/>
              </a:rPr>
              <a:t>A]</a:t>
            </a:r>
            <a:r>
              <a:rPr dirty="0" baseline="29320" sz="2700" spc="-52" i="1">
                <a:latin typeface="Cambria"/>
                <a:cs typeface="Cambria"/>
              </a:rPr>
              <a:t>T</a:t>
            </a:r>
            <a:endParaRPr baseline="29320" sz="270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9960" y="14049633"/>
          <a:ext cx="5873750" cy="244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/>
                <a:gridCol w="1428750"/>
                <a:gridCol w="1529714"/>
                <a:gridCol w="1818005"/>
              </a:tblGrid>
              <a:tr h="817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50" spc="85" i="1">
                          <a:latin typeface="Cambria"/>
                          <a:cs typeface="Cambria"/>
                        </a:rPr>
                        <a:t>exf</a:t>
                      </a:r>
                      <a:r>
                        <a:rPr dirty="0" sz="2650" spc="10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650" spc="110" i="1">
                          <a:latin typeface="Cambria"/>
                          <a:cs typeface="Cambria"/>
                        </a:rPr>
                        <a:t>tet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50" spc="-1320" i="1">
                          <a:latin typeface="Cambria"/>
                          <a:cs typeface="Cambria"/>
                        </a:rPr>
                        <a:t>A——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438784">
                        <a:lnSpc>
                          <a:spcPts val="3005"/>
                        </a:lnSpc>
                      </a:pPr>
                      <a:r>
                        <a:rPr dirty="0" sz="2750">
                          <a:latin typeface="Cambria"/>
                          <a:cs typeface="Cambria"/>
                        </a:rPr>
                        <a:t>1</a:t>
                      </a:r>
                      <a:endParaRPr sz="2750">
                        <a:latin typeface="Cambria"/>
                        <a:cs typeface="Cambria"/>
                      </a:endParaRPr>
                    </a:p>
                    <a:p>
                      <a:pPr algn="ctr" marL="349250">
                        <a:lnSpc>
                          <a:spcPts val="3225"/>
                        </a:lnSpc>
                      </a:pPr>
                      <a:r>
                        <a:rPr dirty="0" sz="2850" i="1">
                          <a:latin typeface="Cambria"/>
                          <a:cs typeface="Cambria"/>
                        </a:rPr>
                        <a:t>2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10"/>
                        </a:spcBef>
                        <a:tabLst>
                          <a:tab pos="855344" algn="l"/>
                        </a:tabLst>
                      </a:pPr>
                      <a:r>
                        <a:rPr dirty="0" sz="2850" spc="55" i="1">
                          <a:latin typeface="Cambria"/>
                          <a:cs typeface="Cambria"/>
                        </a:rPr>
                        <a:t>find	</a:t>
                      </a:r>
                      <a:r>
                        <a:rPr dirty="0" sz="2850" spc="175" i="1">
                          <a:latin typeface="Cambria"/>
                          <a:cs typeface="Cambria"/>
                        </a:rPr>
                        <a:t>ad</a:t>
                      </a:r>
                      <a:r>
                        <a:rPr dirty="0" sz="2850" spc="175" i="1">
                          <a:solidFill>
                            <a:srgbClr val="050505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dirty="0" sz="2850" spc="135" i="1">
                          <a:solidFill>
                            <a:srgbClr val="05050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850" spc="-25" i="1">
                          <a:latin typeface="Cambria"/>
                          <a:cs typeface="Cambria"/>
                        </a:rPr>
                        <a:t>A.</a:t>
                      </a:r>
                      <a:endParaRPr sz="2850">
                        <a:latin typeface="Cambria"/>
                        <a:cs typeface="Cambria"/>
                      </a:endParaRPr>
                    </a:p>
                  </a:txBody>
                  <a:tcPr marL="0" marR="0" marB="0" marT="356870"/>
                </a:tc>
              </a:tr>
              <a:tr h="1289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tabLst>
                          <a:tab pos="525780" algn="l"/>
                          <a:tab pos="747395" algn="l"/>
                        </a:tabLst>
                      </a:pPr>
                      <a:r>
                        <a:rPr dirty="0" sz="2300" spc="-130" i="1">
                          <a:latin typeface="Cambria"/>
                          <a:cs typeface="Cambria"/>
                        </a:rPr>
                        <a:t>ad	</a:t>
                      </a:r>
                      <a:r>
                        <a:rPr dirty="0" sz="2300" spc="-65" i="1">
                          <a:latin typeface="Cambria"/>
                          <a:cs typeface="Cambria"/>
                        </a:rPr>
                        <a:t>j	</a:t>
                      </a:r>
                      <a:r>
                        <a:rPr dirty="0" sz="2300" spc="125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300" spc="3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00" spc="-655" i="1">
                          <a:latin typeface="Cambria"/>
                          <a:cs typeface="Cambria"/>
                        </a:rPr>
                        <a:t>—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7090">
                        <a:lnSpc>
                          <a:spcPts val="3035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3</a:t>
                      </a:r>
                      <a:endParaRPr sz="2650">
                        <a:latin typeface="Cambria"/>
                        <a:cs typeface="Cambria"/>
                      </a:endParaRPr>
                    </a:p>
                    <a:p>
                      <a:pPr marL="185420">
                        <a:lnSpc>
                          <a:spcPts val="3095"/>
                        </a:lnSpc>
                        <a:tabLst>
                          <a:tab pos="997585" algn="l"/>
                          <a:tab pos="1358265" algn="l"/>
                        </a:tabLst>
                      </a:pPr>
                      <a:r>
                        <a:rPr dirty="0" sz="2650" spc="-200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650" spc="-200" i="1">
                          <a:solidFill>
                            <a:srgbClr val="030303"/>
                          </a:solidFill>
                          <a:latin typeface="Cambria"/>
                          <a:cs typeface="Cambria"/>
                        </a:rPr>
                        <a:t>z	</a:t>
                      </a:r>
                      <a:r>
                        <a:rPr dirty="0" sz="2650" spc="-145">
                          <a:latin typeface="Cambria"/>
                          <a:cs typeface="Cambria"/>
                        </a:rPr>
                        <a:t>A	</a:t>
                      </a:r>
                      <a:r>
                        <a:rPr dirty="0" baseline="-9433" sz="3975" spc="-97">
                          <a:latin typeface="Cambria"/>
                          <a:cs typeface="Cambria"/>
                        </a:rPr>
                        <a:t>i</a:t>
                      </a:r>
                      <a:endParaRPr baseline="-9433" sz="3975">
                        <a:latin typeface="Cambria"/>
                        <a:cs typeface="Cambria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987425" algn="l"/>
                        </a:tabLst>
                      </a:pPr>
                      <a:r>
                        <a:rPr dirty="0" sz="2300" spc="-8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baseline="-10869" sz="3450" spc="-127">
                          <a:latin typeface="Cambria"/>
                          <a:cs typeface="Cambria"/>
                        </a:rPr>
                        <a:t>12	</a:t>
                      </a:r>
                      <a:r>
                        <a:rPr dirty="0" baseline="1207" sz="3450" spc="-112">
                          <a:latin typeface="Cambria"/>
                          <a:cs typeface="Cambria"/>
                        </a:rPr>
                        <a:t>fi</a:t>
                      </a:r>
                      <a:r>
                        <a:rPr dirty="0" baseline="1207" sz="3450" spc="-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baseline="-13285" sz="3450" spc="-284">
                          <a:latin typeface="Cambria"/>
                          <a:cs typeface="Cambria"/>
                        </a:rPr>
                        <a:t>22</a:t>
                      </a:r>
                      <a:endParaRPr baseline="-13285" sz="34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2665"/>
                        </a:spcBef>
                      </a:pPr>
                      <a:r>
                        <a:rPr dirty="0" sz="2650" spc="-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baseline="-11530" sz="3975" spc="-75">
                          <a:latin typeface="Cambria"/>
                          <a:cs typeface="Cambria"/>
                        </a:rPr>
                        <a:t>n</a:t>
                      </a:r>
                      <a:endParaRPr baseline="-11530" sz="3975">
                        <a:latin typeface="Cambria"/>
                        <a:cs typeface="Cambria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2300" spc="-70" i="1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300" spc="-70">
                          <a:latin typeface="Cambria"/>
                          <a:cs typeface="Cambria"/>
                        </a:rPr>
                        <a:t>32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338455"/>
                </a:tc>
              </a:tr>
              <a:tr h="34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ts val="2220"/>
                        </a:lnSpc>
                        <a:spcBef>
                          <a:spcPts val="355"/>
                        </a:spcBef>
                      </a:pPr>
                      <a:r>
                        <a:rPr dirty="0" sz="1900" spc="-5">
                          <a:latin typeface="Cambria"/>
                          <a:cs typeface="Cambria"/>
                        </a:rPr>
                        <a:t>23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220"/>
                        </a:lnSpc>
                        <a:spcBef>
                          <a:spcPts val="355"/>
                        </a:spcBef>
                      </a:pPr>
                      <a:r>
                        <a:rPr dirty="0" sz="1900" spc="4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900" spc="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 spc="40">
                          <a:latin typeface="Cambria"/>
                          <a:cs typeface="Cambria"/>
                        </a:rPr>
                        <a:t>33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B="0" marT="45085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493613" y="17903642"/>
            <a:ext cx="58229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10">
                <a:latin typeface="Calibri"/>
                <a:cs typeface="Calibri"/>
              </a:rPr>
              <a:t>109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617" y="4386083"/>
            <a:ext cx="156019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21640" algn="l"/>
                <a:tab pos="1050290" algn="l"/>
                <a:tab pos="1381760" algn="l"/>
              </a:tabLst>
            </a:pPr>
            <a:r>
              <a:rPr dirty="0" sz="2750" spc="15">
                <a:latin typeface="Calibri"/>
                <a:cs typeface="Calibri"/>
              </a:rPr>
              <a:t>=</a:t>
            </a:r>
            <a:r>
              <a:rPr dirty="0" sz="2750" spc="15">
                <a:latin typeface="Calibri"/>
                <a:cs typeface="Calibri"/>
              </a:rPr>
              <a:t>	</a:t>
            </a:r>
            <a:r>
              <a:rPr dirty="0" sz="2750" spc="-425">
                <a:latin typeface="Calibri"/>
                <a:cs typeface="Calibri"/>
              </a:rPr>
              <a:t>—</a:t>
            </a:r>
            <a:r>
              <a:rPr dirty="0" sz="2750" spc="-240">
                <a:latin typeface="Calibri"/>
                <a:cs typeface="Calibri"/>
              </a:rPr>
              <a:t>2</a:t>
            </a:r>
            <a:r>
              <a:rPr dirty="0" sz="2750">
                <a:latin typeface="Calibri"/>
                <a:cs typeface="Calibri"/>
              </a:rPr>
              <a:t>	</a:t>
            </a:r>
            <a:r>
              <a:rPr dirty="0" sz="2750" spc="-204">
                <a:solidFill>
                  <a:srgbClr val="0C0C0C"/>
                </a:solidFill>
                <a:latin typeface="Calibri"/>
                <a:cs typeface="Calibri"/>
              </a:rPr>
              <a:t>x</a:t>
            </a:r>
            <a:r>
              <a:rPr dirty="0" sz="2750">
                <a:solidFill>
                  <a:srgbClr val="0C0C0C"/>
                </a:solidFill>
                <a:latin typeface="Calibri"/>
                <a:cs typeface="Calibri"/>
              </a:rPr>
              <a:t>	</a:t>
            </a:r>
            <a:r>
              <a:rPr dirty="0" sz="2750" spc="-95">
                <a:latin typeface="Calibri"/>
                <a:cs typeface="Calibri"/>
              </a:rPr>
              <a:t>0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2019-04-12T02:53:21Z</dcterms:created>
  <dcterms:modified xsi:type="dcterms:W3CDTF">2019-04-12T02:53:21Z</dcterms:modified>
</cp:coreProperties>
</file>