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4859000" cy="20104100"/>
  <p:notesSz cx="148590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9177" y="6232271"/>
            <a:ext cx="1177734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8355" y="11258296"/>
            <a:ext cx="969899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92785" y="4623943"/>
            <a:ext cx="602722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135685" y="4623943"/>
            <a:ext cx="602722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2785" y="804164"/>
            <a:ext cx="1247013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785" y="4623943"/>
            <a:ext cx="1247013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10938" y="18696814"/>
            <a:ext cx="443382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92785" y="18696814"/>
            <a:ext cx="318681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976104" y="18696814"/>
            <a:ext cx="318681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jp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jpg"/><Relationship Id="rId9" Type="http://schemas.openxmlformats.org/officeDocument/2006/relationships/image" Target="../media/image115.png"/><Relationship Id="rId10" Type="http://schemas.openxmlformats.org/officeDocument/2006/relationships/image" Target="../media/image116.jp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g"/><Relationship Id="rId13" Type="http://schemas.openxmlformats.org/officeDocument/2006/relationships/image" Target="../media/image15.jpg"/><Relationship Id="rId14" Type="http://schemas.openxmlformats.org/officeDocument/2006/relationships/image" Target="../media/image16.jpg"/><Relationship Id="rId15" Type="http://schemas.openxmlformats.org/officeDocument/2006/relationships/image" Target="../media/image17.jpg"/><Relationship Id="rId16" Type="http://schemas.openxmlformats.org/officeDocument/2006/relationships/image" Target="../media/image18.jpg"/><Relationship Id="rId17" Type="http://schemas.openxmlformats.org/officeDocument/2006/relationships/image" Target="../media/image1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8" Type="http://schemas.openxmlformats.org/officeDocument/2006/relationships/image" Target="../media/image39.jpg"/><Relationship Id="rId9" Type="http://schemas.openxmlformats.org/officeDocument/2006/relationships/image" Target="../media/image40.jpg"/><Relationship Id="rId10" Type="http://schemas.openxmlformats.org/officeDocument/2006/relationships/image" Target="../media/image41.jpg"/><Relationship Id="rId11" Type="http://schemas.openxmlformats.org/officeDocument/2006/relationships/image" Target="../media/image42.jpg"/><Relationship Id="rId12" Type="http://schemas.openxmlformats.org/officeDocument/2006/relationships/image" Target="../media/image43.jpg"/><Relationship Id="rId13" Type="http://schemas.openxmlformats.org/officeDocument/2006/relationships/image" Target="../media/image44.jpg"/><Relationship Id="rId14" Type="http://schemas.openxmlformats.org/officeDocument/2006/relationships/image" Target="../media/image45.jpg"/><Relationship Id="rId15" Type="http://schemas.openxmlformats.org/officeDocument/2006/relationships/image" Target="../media/image46.jpg"/><Relationship Id="rId16" Type="http://schemas.openxmlformats.org/officeDocument/2006/relationships/image" Target="../media/image4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7" Type="http://schemas.openxmlformats.org/officeDocument/2006/relationships/image" Target="../media/image53.jp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jpg"/><Relationship Id="rId11" Type="http://schemas.openxmlformats.org/officeDocument/2006/relationships/image" Target="../media/image57.jpg"/><Relationship Id="rId12" Type="http://schemas.openxmlformats.org/officeDocument/2006/relationships/image" Target="../media/image58.png"/><Relationship Id="rId13" Type="http://schemas.openxmlformats.org/officeDocument/2006/relationships/image" Target="../media/image59.jp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jpg"/><Relationship Id="rId19" Type="http://schemas.openxmlformats.org/officeDocument/2006/relationships/image" Target="../media/image65.jpg"/><Relationship Id="rId20" Type="http://schemas.openxmlformats.org/officeDocument/2006/relationships/image" Target="../media/image66.jpg"/><Relationship Id="rId21" Type="http://schemas.openxmlformats.org/officeDocument/2006/relationships/image" Target="../media/image67.jpg"/><Relationship Id="rId22" Type="http://schemas.openxmlformats.org/officeDocument/2006/relationships/image" Target="../media/image68.jpg"/><Relationship Id="rId23" Type="http://schemas.openxmlformats.org/officeDocument/2006/relationships/image" Target="../media/image69.jpg"/><Relationship Id="rId24" Type="http://schemas.openxmlformats.org/officeDocument/2006/relationships/image" Target="../media/image70.jpg"/><Relationship Id="rId25" Type="http://schemas.openxmlformats.org/officeDocument/2006/relationships/image" Target="../media/image71.jpg"/><Relationship Id="rId26" Type="http://schemas.openxmlformats.org/officeDocument/2006/relationships/image" Target="../media/image7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Relationship Id="rId4" Type="http://schemas.openxmlformats.org/officeDocument/2006/relationships/image" Target="../media/image75.jpg"/><Relationship Id="rId5" Type="http://schemas.openxmlformats.org/officeDocument/2006/relationships/image" Target="../media/image76.jpg"/><Relationship Id="rId6" Type="http://schemas.openxmlformats.org/officeDocument/2006/relationships/image" Target="../media/image77.png"/><Relationship Id="rId7" Type="http://schemas.openxmlformats.org/officeDocument/2006/relationships/image" Target="../media/image78.jpg"/><Relationship Id="rId8" Type="http://schemas.openxmlformats.org/officeDocument/2006/relationships/image" Target="../media/image79.jpg"/><Relationship Id="rId9" Type="http://schemas.openxmlformats.org/officeDocument/2006/relationships/image" Target="../media/image80.png"/><Relationship Id="rId10" Type="http://schemas.openxmlformats.org/officeDocument/2006/relationships/image" Target="../media/image81.jpg"/><Relationship Id="rId11" Type="http://schemas.openxmlformats.org/officeDocument/2006/relationships/image" Target="../media/image82.jpg"/><Relationship Id="rId12" Type="http://schemas.openxmlformats.org/officeDocument/2006/relationships/image" Target="../media/image83.jpg"/><Relationship Id="rId13" Type="http://schemas.openxmlformats.org/officeDocument/2006/relationships/image" Target="../media/image84.jpg"/><Relationship Id="rId14" Type="http://schemas.openxmlformats.org/officeDocument/2006/relationships/image" Target="../media/image85.jpg"/><Relationship Id="rId15" Type="http://schemas.openxmlformats.org/officeDocument/2006/relationships/image" Target="../media/image86.jpg"/><Relationship Id="rId16" Type="http://schemas.openxmlformats.org/officeDocument/2006/relationships/image" Target="../media/image87.jpg"/><Relationship Id="rId17" Type="http://schemas.openxmlformats.org/officeDocument/2006/relationships/image" Target="../media/image88.jpg"/><Relationship Id="rId18" Type="http://schemas.openxmlformats.org/officeDocument/2006/relationships/image" Target="../media/image89.jpg"/><Relationship Id="rId19" Type="http://schemas.openxmlformats.org/officeDocument/2006/relationships/image" Target="../media/image90.jpg"/><Relationship Id="rId20" Type="http://schemas.openxmlformats.org/officeDocument/2006/relationships/image" Target="../media/image91.jpg"/><Relationship Id="rId21" Type="http://schemas.openxmlformats.org/officeDocument/2006/relationships/image" Target="../media/image92.jpg"/><Relationship Id="rId22" Type="http://schemas.openxmlformats.org/officeDocument/2006/relationships/image" Target="../media/image93.jpg"/><Relationship Id="rId23" Type="http://schemas.openxmlformats.org/officeDocument/2006/relationships/image" Target="../media/image94.jpg"/><Relationship Id="rId24" Type="http://schemas.openxmlformats.org/officeDocument/2006/relationships/image" Target="../media/image95.jpg"/><Relationship Id="rId25" Type="http://schemas.openxmlformats.org/officeDocument/2006/relationships/image" Target="../media/image96.png"/><Relationship Id="rId26" Type="http://schemas.openxmlformats.org/officeDocument/2006/relationships/image" Target="../media/image97.jpg"/><Relationship Id="rId27" Type="http://schemas.openxmlformats.org/officeDocument/2006/relationships/image" Target="../media/image98.jpg"/><Relationship Id="rId28" Type="http://schemas.openxmlformats.org/officeDocument/2006/relationships/image" Target="../media/image99.jpg"/><Relationship Id="rId29" Type="http://schemas.openxmlformats.org/officeDocument/2006/relationships/image" Target="../media/image100.png"/><Relationship Id="rId30" Type="http://schemas.openxmlformats.org/officeDocument/2006/relationships/image" Target="../media/image101.png"/><Relationship Id="rId31" Type="http://schemas.openxmlformats.org/officeDocument/2006/relationships/image" Target="../media/image102.jpg"/><Relationship Id="rId32" Type="http://schemas.openxmlformats.org/officeDocument/2006/relationships/image" Target="../media/image10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Relationship Id="rId5" Type="http://schemas.openxmlformats.org/officeDocument/2006/relationships/image" Target="../media/image10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29" y="713152"/>
            <a:ext cx="12378284" cy="182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714" y="10544464"/>
            <a:ext cx="0" cy="3463925"/>
          </a:xfrm>
          <a:custGeom>
            <a:avLst/>
            <a:gdLst/>
            <a:ahLst/>
            <a:cxnLst/>
            <a:rect l="l" t="t" r="r" b="b"/>
            <a:pathLst>
              <a:path w="0" h="3463925">
                <a:moveTo>
                  <a:pt x="0" y="3463882"/>
                </a:moveTo>
                <a:lnTo>
                  <a:pt x="0" y="0"/>
                </a:lnTo>
              </a:path>
            </a:pathLst>
          </a:custGeom>
          <a:ln w="25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75744" y="1364787"/>
            <a:ext cx="4293870" cy="3441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81380" algn="l"/>
                <a:tab pos="2834005" algn="l"/>
              </a:tabLst>
            </a:pPr>
            <a:r>
              <a:rPr dirty="0" sz="2050" spc="5">
                <a:latin typeface="Cambria"/>
                <a:cs typeface="Cambria"/>
              </a:rPr>
              <a:t>-	</a:t>
            </a:r>
            <a:r>
              <a:rPr dirty="0" sz="2050" spc="40">
                <a:latin typeface="Cambria"/>
                <a:cs typeface="Cambria"/>
              </a:rPr>
              <a:t>Pr‹'f. </a:t>
            </a:r>
            <a:r>
              <a:rPr dirty="0" sz="2050" spc="35">
                <a:latin typeface="Cambria"/>
                <a:cs typeface="Cambria"/>
              </a:rPr>
              <a:t>:  </a:t>
            </a:r>
            <a:r>
              <a:rPr dirty="0" sz="2050" spc="-80">
                <a:latin typeface="Cambria"/>
                <a:cs typeface="Cambria"/>
              </a:rPr>
              <a:t>A</a:t>
            </a:r>
            <a:r>
              <a:rPr dirty="0" sz="2050" spc="-229">
                <a:latin typeface="Cambria"/>
                <a:cs typeface="Cambria"/>
              </a:rPr>
              <a:t> </a:t>
            </a:r>
            <a:r>
              <a:rPr dirty="0" sz="2050" spc="5">
                <a:latin typeface="Cambria"/>
                <a:cs typeface="Cambria"/>
              </a:rPr>
              <a:t>l›liin</a:t>
            </a:r>
            <a:r>
              <a:rPr dirty="0" sz="2050" spc="400">
                <a:latin typeface="Cambria"/>
                <a:cs typeface="Cambria"/>
              </a:rPr>
              <a:t> </a:t>
            </a:r>
            <a:r>
              <a:rPr dirty="0" sz="2050" spc="-65">
                <a:latin typeface="Cambria"/>
                <a:cs typeface="Cambria"/>
              </a:rPr>
              <a:t>r’.	</a:t>
            </a:r>
            <a:r>
              <a:rPr dirty="0" sz="2050" spc="-70">
                <a:latin typeface="Cambria"/>
                <a:cs typeface="Cambria"/>
              </a:rPr>
              <a:t>I </a:t>
            </a:r>
            <a:r>
              <a:rPr dirty="0" sz="2050" spc="-75">
                <a:latin typeface="Cambria"/>
                <a:cs typeface="Cambria"/>
              </a:rPr>
              <a:t>1-sliiiii</a:t>
            </a:r>
            <a:r>
              <a:rPr dirty="0" sz="2050" spc="-95">
                <a:latin typeface="Cambria"/>
                <a:cs typeface="Cambria"/>
              </a:rPr>
              <a:t> </a:t>
            </a:r>
            <a:r>
              <a:rPr dirty="0" sz="2050" spc="-20">
                <a:latin typeface="Cambria"/>
                <a:cs typeface="Cambria"/>
              </a:rPr>
              <a:t>inary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5091" y="4221169"/>
            <a:ext cx="5133975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5668" sz="3675" spc="-89">
                <a:latin typeface="Times New Roman"/>
                <a:cs typeface="Times New Roman"/>
              </a:rPr>
              <a:t>is </a:t>
            </a:r>
            <a:r>
              <a:rPr dirty="0" baseline="5668" sz="3675" spc="-142">
                <a:latin typeface="Times New Roman"/>
                <a:cs typeface="Times New Roman"/>
              </a:rPr>
              <a:t>a </a:t>
            </a:r>
            <a:r>
              <a:rPr dirty="0" baseline="5668" sz="3675" spc="-60">
                <a:latin typeface="Times New Roman"/>
                <a:cs typeface="Times New Roman"/>
              </a:rPr>
              <a:t>circle </a:t>
            </a:r>
            <a:r>
              <a:rPr dirty="0" baseline="4535" sz="3675" spc="-30">
                <a:latin typeface="Times New Roman"/>
                <a:cs typeface="Times New Roman"/>
              </a:rPr>
              <a:t>of </a:t>
            </a:r>
            <a:r>
              <a:rPr dirty="0" sz="2450" spc="-10">
                <a:latin typeface="Times New Roman"/>
                <a:cs typeface="Times New Roman"/>
              </a:rPr>
              <a:t>center (0,0) </a:t>
            </a:r>
            <a:r>
              <a:rPr dirty="0" sz="2450" spc="-70">
                <a:latin typeface="Times New Roman"/>
                <a:cs typeface="Times New Roman"/>
              </a:rPr>
              <a:t>and </a:t>
            </a:r>
            <a:r>
              <a:rPr dirty="0" baseline="-4535" sz="3675" spc="-60">
                <a:latin typeface="Times New Roman"/>
                <a:cs typeface="Times New Roman"/>
              </a:rPr>
              <a:t>radius </a:t>
            </a:r>
            <a:r>
              <a:rPr dirty="0" baseline="-5668" sz="3675" spc="-142">
                <a:latin typeface="Times New Roman"/>
                <a:cs typeface="Times New Roman"/>
              </a:rPr>
              <a:t>r </a:t>
            </a:r>
            <a:r>
              <a:rPr dirty="0" baseline="-5668" sz="3675" spc="-75">
                <a:solidFill>
                  <a:srgbClr val="9C9C9C"/>
                </a:solidFill>
                <a:latin typeface="Times New Roman"/>
                <a:cs typeface="Times New Roman"/>
              </a:rPr>
              <a:t>=</a:t>
            </a:r>
            <a:r>
              <a:rPr dirty="0" baseline="-5668" sz="3675" spc="697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dirty="0" baseline="-5668" sz="3675" spc="-142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endParaRPr baseline="-5668" sz="367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0728" y="8455981"/>
            <a:ext cx="4653915" cy="305562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05"/>
              </a:spcBef>
              <a:tabLst>
                <a:tab pos="2667000" algn="l"/>
              </a:tabLst>
            </a:pPr>
            <a:r>
              <a:rPr dirty="0" sz="2500" spc="-50" i="1">
                <a:latin typeface="Times New Roman"/>
                <a:cs typeface="Times New Roman"/>
              </a:rPr>
              <a:t>süetcli </a:t>
            </a:r>
            <a:r>
              <a:rPr dirty="0" sz="2500" spc="50" i="1">
                <a:latin typeface="Times New Roman"/>
                <a:cs typeface="Times New Roman"/>
              </a:rPr>
              <a:t>the</a:t>
            </a:r>
            <a:r>
              <a:rPr dirty="0" sz="2500" spc="120" i="1">
                <a:latin typeface="Times New Roman"/>
                <a:cs typeface="Times New Roman"/>
              </a:rPr>
              <a:t> </a:t>
            </a:r>
            <a:r>
              <a:rPr dirty="0" sz="2500" spc="-50" i="1">
                <a:latin typeface="Times New Roman"/>
                <a:cs typeface="Times New Roman"/>
              </a:rPr>
              <a:t>grnpli</a:t>
            </a:r>
            <a:r>
              <a:rPr dirty="0" sz="2500" spc="300" i="1">
                <a:latin typeface="Times New Roman"/>
                <a:cs typeface="Times New Roman"/>
              </a:rPr>
              <a:t> </a:t>
            </a:r>
            <a:r>
              <a:rPr dirty="0" sz="2500" spc="30" i="1">
                <a:latin typeface="Times New Roman"/>
                <a:cs typeface="Times New Roman"/>
              </a:rPr>
              <a:t>of	</a:t>
            </a:r>
            <a:r>
              <a:rPr dirty="0" sz="2500" spc="10" i="1">
                <a:latin typeface="Times New Roman"/>
                <a:cs typeface="Times New Roman"/>
              </a:rPr>
              <a:t>y</a:t>
            </a:r>
            <a:r>
              <a:rPr dirty="0" sz="2500" spc="140" i="1">
                <a:latin typeface="Times New Roman"/>
                <a:cs typeface="Times New Roman"/>
              </a:rPr>
              <a:t> </a:t>
            </a:r>
            <a:r>
              <a:rPr dirty="0" sz="2500" spc="-1560" i="1">
                <a:latin typeface="Times New Roman"/>
                <a:cs typeface="Times New Roman"/>
              </a:rPr>
              <a:t>——</a:t>
            </a:r>
            <a:endParaRPr sz="250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  <a:spcBef>
                <a:spcPts val="495"/>
              </a:spcBef>
              <a:tabLst>
                <a:tab pos="1625600" algn="l"/>
              </a:tabLst>
            </a:pPr>
            <a:r>
              <a:rPr dirty="0" baseline="1182" sz="3525" spc="112">
                <a:latin typeface="Times New Roman"/>
                <a:cs typeface="Times New Roman"/>
              </a:rPr>
              <a:t>7 </a:t>
            </a:r>
            <a:r>
              <a:rPr dirty="0" baseline="1182" sz="3525" spc="-1612">
                <a:latin typeface="Times New Roman"/>
                <a:cs typeface="Times New Roman"/>
              </a:rPr>
              <a:t>—</a:t>
            </a:r>
            <a:r>
              <a:rPr dirty="0" baseline="1182" sz="3525" spc="-75">
                <a:latin typeface="Times New Roman"/>
                <a:cs typeface="Times New Roman"/>
              </a:rPr>
              <a:t> </a:t>
            </a:r>
            <a:r>
              <a:rPr dirty="0" baseline="1182" sz="3525" spc="7">
                <a:latin typeface="Times New Roman"/>
                <a:cs typeface="Times New Roman"/>
              </a:rPr>
              <a:t>6x</a:t>
            </a:r>
            <a:r>
              <a:rPr dirty="0" baseline="1182" sz="3525" spc="-44">
                <a:latin typeface="Times New Roman"/>
                <a:cs typeface="Times New Roman"/>
              </a:rPr>
              <a:t> </a:t>
            </a:r>
            <a:r>
              <a:rPr dirty="0" baseline="1182" sz="3525" spc="-1537">
                <a:latin typeface="Times New Roman"/>
                <a:cs typeface="Times New Roman"/>
              </a:rPr>
              <a:t>—</a:t>
            </a:r>
            <a:r>
              <a:rPr dirty="0" baseline="1182" sz="3525" spc="165">
                <a:latin typeface="Times New Roman"/>
                <a:cs typeface="Times New Roman"/>
              </a:rPr>
              <a:t> </a:t>
            </a:r>
            <a:r>
              <a:rPr dirty="0" baseline="1182" sz="3525" spc="-525">
                <a:latin typeface="Times New Roman"/>
                <a:cs typeface="Times New Roman"/>
              </a:rPr>
              <a:t>x'	</a:t>
            </a:r>
            <a:r>
              <a:rPr dirty="0" baseline="1182" sz="3525" spc="112">
                <a:latin typeface="Times New Roman"/>
                <a:cs typeface="Times New Roman"/>
              </a:rPr>
              <a:t>= </a:t>
            </a:r>
            <a:r>
              <a:rPr dirty="0" baseline="1182" sz="3525" spc="67">
                <a:latin typeface="Times New Roman"/>
                <a:cs typeface="Times New Roman"/>
              </a:rPr>
              <a:t>- </a:t>
            </a:r>
            <a:r>
              <a:rPr dirty="0" sz="2350" spc="10">
                <a:latin typeface="Times New Roman"/>
                <a:cs typeface="Times New Roman"/>
              </a:rPr>
              <a:t>[x</a:t>
            </a:r>
            <a:r>
              <a:rPr dirty="0" baseline="37581" sz="2550" spc="15">
                <a:latin typeface="Times New Roman"/>
                <a:cs typeface="Times New Roman"/>
              </a:rPr>
              <a:t>2 </a:t>
            </a:r>
            <a:r>
              <a:rPr dirty="0" baseline="1182" sz="3525" spc="-112">
                <a:latin typeface="Times New Roman"/>
                <a:cs typeface="Times New Roman"/>
              </a:rPr>
              <a:t>+ </a:t>
            </a:r>
            <a:r>
              <a:rPr dirty="0" baseline="1182" sz="3525" spc="135">
                <a:latin typeface="Times New Roman"/>
                <a:cs typeface="Times New Roman"/>
              </a:rPr>
              <a:t>6x] </a:t>
            </a:r>
            <a:r>
              <a:rPr dirty="0" baseline="1182" sz="3525" spc="7">
                <a:latin typeface="Times New Roman"/>
                <a:cs typeface="Times New Roman"/>
              </a:rPr>
              <a:t>+</a:t>
            </a:r>
            <a:r>
              <a:rPr dirty="0" baseline="1182" sz="3525" spc="-480">
                <a:latin typeface="Times New Roman"/>
                <a:cs typeface="Times New Roman"/>
              </a:rPr>
              <a:t> </a:t>
            </a:r>
            <a:r>
              <a:rPr dirty="0" baseline="1182" sz="3525" spc="112">
                <a:latin typeface="Times New Roman"/>
                <a:cs typeface="Times New Roman"/>
              </a:rPr>
              <a:t>7</a:t>
            </a:r>
            <a:endParaRPr baseline="1182" sz="3525">
              <a:latin typeface="Times New Roman"/>
              <a:cs typeface="Times New Roman"/>
            </a:endParaRPr>
          </a:p>
          <a:p>
            <a:pPr marL="1642745">
              <a:lnSpc>
                <a:spcPct val="100000"/>
              </a:lnSpc>
              <a:spcBef>
                <a:spcPts val="455"/>
              </a:spcBef>
            </a:pPr>
            <a:r>
              <a:rPr dirty="0" sz="2350" spc="75">
                <a:solidFill>
                  <a:srgbClr val="0F0F0F"/>
                </a:solidFill>
                <a:latin typeface="Times New Roman"/>
                <a:cs typeface="Times New Roman"/>
              </a:rPr>
              <a:t>= </a:t>
            </a:r>
            <a:r>
              <a:rPr dirty="0" sz="2350" spc="80">
                <a:latin typeface="Times New Roman"/>
                <a:cs typeface="Times New Roman"/>
              </a:rPr>
              <a:t>- </a:t>
            </a:r>
            <a:r>
              <a:rPr dirty="0" sz="2350" spc="30">
                <a:latin typeface="Times New Roman"/>
                <a:cs typeface="Times New Roman"/>
              </a:rPr>
              <a:t>[x</a:t>
            </a:r>
            <a:r>
              <a:rPr dirty="0" baseline="37581" sz="2550" spc="44">
                <a:latin typeface="Times New Roman"/>
                <a:cs typeface="Times New Roman"/>
              </a:rPr>
              <a:t>2 </a:t>
            </a:r>
            <a:r>
              <a:rPr dirty="0" sz="2350" spc="-75">
                <a:latin typeface="Times New Roman"/>
                <a:cs typeface="Times New Roman"/>
              </a:rPr>
              <a:t>+ </a:t>
            </a:r>
            <a:r>
              <a:rPr dirty="0" sz="2350" spc="75">
                <a:latin typeface="Times New Roman"/>
                <a:cs typeface="Times New Roman"/>
              </a:rPr>
              <a:t>6x </a:t>
            </a:r>
            <a:r>
              <a:rPr dirty="0" sz="2350" spc="5">
                <a:latin typeface="Times New Roman"/>
                <a:cs typeface="Times New Roman"/>
              </a:rPr>
              <a:t>+ </a:t>
            </a:r>
            <a:r>
              <a:rPr dirty="0" sz="2350" spc="75">
                <a:latin typeface="Times New Roman"/>
                <a:cs typeface="Times New Roman"/>
              </a:rPr>
              <a:t>9 </a:t>
            </a:r>
            <a:r>
              <a:rPr dirty="0" sz="2350" spc="-1145">
                <a:latin typeface="Times New Roman"/>
                <a:cs typeface="Times New Roman"/>
              </a:rPr>
              <a:t>—</a:t>
            </a:r>
            <a:r>
              <a:rPr dirty="0" sz="2350" spc="25">
                <a:latin typeface="Times New Roman"/>
                <a:cs typeface="Times New Roman"/>
              </a:rPr>
              <a:t> </a:t>
            </a:r>
            <a:r>
              <a:rPr dirty="0" sz="2350" spc="15">
                <a:latin typeface="Times New Roman"/>
                <a:cs typeface="Times New Roman"/>
              </a:rPr>
              <a:t>9] </a:t>
            </a:r>
            <a:r>
              <a:rPr dirty="0" sz="2350" spc="75">
                <a:latin typeface="Times New Roman"/>
                <a:cs typeface="Times New Roman"/>
              </a:rPr>
              <a:t>+</a:t>
            </a:r>
            <a:r>
              <a:rPr dirty="0" sz="2350" spc="-70">
                <a:latin typeface="Times New Roman"/>
                <a:cs typeface="Times New Roman"/>
              </a:rPr>
              <a:t> </a:t>
            </a:r>
            <a:r>
              <a:rPr dirty="0" sz="2350" spc="75">
                <a:latin typeface="Times New Roman"/>
                <a:cs typeface="Times New Roman"/>
              </a:rPr>
              <a:t>7</a:t>
            </a:r>
            <a:endParaRPr sz="2350">
              <a:latin typeface="Times New Roman"/>
              <a:cs typeface="Times New Roman"/>
            </a:endParaRPr>
          </a:p>
          <a:p>
            <a:pPr marL="1633855">
              <a:lnSpc>
                <a:spcPct val="100000"/>
              </a:lnSpc>
              <a:spcBef>
                <a:spcPts val="440"/>
              </a:spcBef>
            </a:pPr>
            <a:r>
              <a:rPr dirty="0" sz="2400" spc="130">
                <a:latin typeface="Times New Roman"/>
                <a:cs typeface="Times New Roman"/>
              </a:rPr>
              <a:t>= </a:t>
            </a:r>
            <a:r>
              <a:rPr dirty="0" sz="2400" spc="60">
                <a:latin typeface="Times New Roman"/>
                <a:cs typeface="Times New Roman"/>
              </a:rPr>
              <a:t>- </a:t>
            </a:r>
            <a:r>
              <a:rPr dirty="0" sz="2400" spc="70">
                <a:latin typeface="Times New Roman"/>
                <a:cs typeface="Times New Roman"/>
              </a:rPr>
              <a:t>[(x+3)' </a:t>
            </a:r>
            <a:r>
              <a:rPr dirty="0" sz="2400" spc="-1145">
                <a:latin typeface="Times New Roman"/>
                <a:cs typeface="Times New Roman"/>
              </a:rPr>
              <a:t>—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9] </a:t>
            </a:r>
            <a:r>
              <a:rPr dirty="0" sz="2400" spc="-90">
                <a:latin typeface="Times New Roman"/>
                <a:cs typeface="Times New Roman"/>
              </a:rPr>
              <a:t>+</a:t>
            </a:r>
            <a:r>
              <a:rPr dirty="0" sz="2400" spc="-204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1633855">
              <a:lnSpc>
                <a:spcPct val="100000"/>
              </a:lnSpc>
              <a:spcBef>
                <a:spcPts val="380"/>
              </a:spcBef>
            </a:pPr>
            <a:r>
              <a:rPr dirty="0" sz="2350" spc="-35">
                <a:latin typeface="Times New Roman"/>
                <a:cs typeface="Times New Roman"/>
              </a:rPr>
              <a:t>= </a:t>
            </a:r>
            <a:r>
              <a:rPr dirty="0" sz="2350" spc="80">
                <a:latin typeface="Times New Roman"/>
                <a:cs typeface="Times New Roman"/>
              </a:rPr>
              <a:t>- </a:t>
            </a:r>
            <a:r>
              <a:rPr dirty="0" baseline="-3546" sz="3525" spc="67">
                <a:latin typeface="Times New Roman"/>
                <a:cs typeface="Times New Roman"/>
              </a:rPr>
              <a:t>(x</a:t>
            </a:r>
            <a:r>
              <a:rPr dirty="0" baseline="-4728" sz="3525" spc="67">
                <a:latin typeface="Times New Roman"/>
                <a:cs typeface="Times New Roman"/>
              </a:rPr>
              <a:t>+3)</a:t>
            </a:r>
            <a:r>
              <a:rPr dirty="0" baseline="31045" sz="2550" spc="67">
                <a:latin typeface="Times New Roman"/>
                <a:cs typeface="Times New Roman"/>
              </a:rPr>
              <a:t>2 </a:t>
            </a:r>
            <a:r>
              <a:rPr dirty="0" sz="2350" spc="75">
                <a:latin typeface="Times New Roman"/>
                <a:cs typeface="Times New Roman"/>
              </a:rPr>
              <a:t>+ 9 </a:t>
            </a:r>
            <a:r>
              <a:rPr dirty="0" sz="2350" spc="5">
                <a:latin typeface="Times New Roman"/>
                <a:cs typeface="Times New Roman"/>
              </a:rPr>
              <a:t>+</a:t>
            </a:r>
            <a:r>
              <a:rPr dirty="0" sz="2350" spc="-40">
                <a:latin typeface="Times New Roman"/>
                <a:cs typeface="Times New Roman"/>
              </a:rPr>
              <a:t> </a:t>
            </a:r>
            <a:r>
              <a:rPr dirty="0" sz="2350" spc="75">
                <a:latin typeface="Times New Roman"/>
                <a:cs typeface="Times New Roman"/>
              </a:rPr>
              <a:t>7</a:t>
            </a:r>
            <a:endParaRPr sz="2350">
              <a:latin typeface="Times New Roman"/>
              <a:cs typeface="Times New Roman"/>
            </a:endParaRPr>
          </a:p>
          <a:p>
            <a:pPr marL="1633855">
              <a:lnSpc>
                <a:spcPct val="100000"/>
              </a:lnSpc>
              <a:spcBef>
                <a:spcPts val="370"/>
              </a:spcBef>
            </a:pPr>
            <a:r>
              <a:rPr dirty="0" sz="2400" spc="130">
                <a:latin typeface="Times New Roman"/>
                <a:cs typeface="Times New Roman"/>
              </a:rPr>
              <a:t>= </a:t>
            </a:r>
            <a:r>
              <a:rPr dirty="0" sz="2400" spc="5">
                <a:latin typeface="Times New Roman"/>
                <a:cs typeface="Times New Roman"/>
              </a:rPr>
              <a:t>16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-1075">
                <a:latin typeface="Times New Roman"/>
                <a:cs typeface="Times New Roman"/>
              </a:rPr>
              <a:t>—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(x+$)°</a:t>
            </a:r>
            <a:endParaRPr sz="2400">
              <a:latin typeface="Times New Roman"/>
              <a:cs typeface="Times New Roman"/>
            </a:endParaRPr>
          </a:p>
          <a:p>
            <a:pPr marL="742950">
              <a:lnSpc>
                <a:spcPct val="100000"/>
              </a:lnSpc>
              <a:spcBef>
                <a:spcPts val="815"/>
              </a:spcBef>
              <a:tabLst>
                <a:tab pos="1226185" algn="l"/>
              </a:tabLst>
            </a:pPr>
            <a:r>
              <a:rPr dirty="0" sz="2650" spc="-45">
                <a:latin typeface="Times New Roman"/>
                <a:cs typeface="Times New Roman"/>
              </a:rPr>
              <a:t>16	</a:t>
            </a:r>
            <a:r>
              <a:rPr dirty="0" sz="2650" spc="-1195">
                <a:latin typeface="Times New Roman"/>
                <a:cs typeface="Times New Roman"/>
              </a:rPr>
              <a:t>—</a:t>
            </a:r>
            <a:r>
              <a:rPr dirty="0" sz="2650" spc="150">
                <a:latin typeface="Times New Roman"/>
                <a:cs typeface="Times New Roman"/>
              </a:rPr>
              <a:t> </a:t>
            </a:r>
            <a:r>
              <a:rPr dirty="0" sz="2650" spc="20">
                <a:latin typeface="Times New Roman"/>
                <a:cs typeface="Times New Roman"/>
              </a:rPr>
              <a:t>(x </a:t>
            </a:r>
            <a:r>
              <a:rPr dirty="0" sz="2650" spc="114">
                <a:latin typeface="Times New Roman"/>
                <a:cs typeface="Times New Roman"/>
              </a:rPr>
              <a:t>+</a:t>
            </a:r>
            <a:r>
              <a:rPr dirty="0" sz="2650" spc="-5">
                <a:latin typeface="Times New Roman"/>
                <a:cs typeface="Times New Roman"/>
              </a:rPr>
              <a:t> </a:t>
            </a:r>
            <a:r>
              <a:rPr dirty="0" sz="2650" spc="95">
                <a:latin typeface="Times New Roman"/>
                <a:cs typeface="Times New Roman"/>
              </a:rPr>
              <a:t>3)°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9717" y="13529975"/>
            <a:ext cx="8439150" cy="134874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894839">
              <a:lnSpc>
                <a:spcPct val="100000"/>
              </a:lnSpc>
              <a:spcBef>
                <a:spcPts val="860"/>
              </a:spcBef>
            </a:pPr>
            <a:r>
              <a:rPr dirty="0" sz="1800" spc="-65">
                <a:latin typeface="Times New Roman"/>
                <a:cs typeface="Times New Roman"/>
              </a:rPr>
              <a:t>(-3,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Times New Roman"/>
                <a:cs typeface="Times New Roman"/>
              </a:rPr>
              <a:t>0)</a:t>
            </a:r>
            <a:endParaRPr sz="18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1070"/>
              </a:spcBef>
            </a:pPr>
            <a:r>
              <a:rPr dirty="0" sz="2550" spc="-185" i="1">
                <a:latin typeface="Times New Roman"/>
                <a:cs typeface="Times New Roman"/>
              </a:rPr>
              <a:t>Ex.• </a:t>
            </a:r>
            <a:r>
              <a:rPr dirty="0" sz="2550" spc="-50" i="1">
                <a:latin typeface="Times New Roman"/>
                <a:cs typeface="Times New Roman"/>
              </a:rPr>
              <a:t>express </a:t>
            </a:r>
            <a:r>
              <a:rPr dirty="0" sz="2550" spc="5" i="1">
                <a:latin typeface="Times New Roman"/>
                <a:cs typeface="Times New Roman"/>
              </a:rPr>
              <a:t>the </a:t>
            </a:r>
            <a:r>
              <a:rPr dirty="0" sz="2550" spc="-5" i="1">
                <a:latin typeface="Times New Roman"/>
                <a:cs typeface="Times New Roman"/>
              </a:rPr>
              <a:t>fiinctíon in </a:t>
            </a:r>
            <a:r>
              <a:rPr dirty="0" sz="2550" spc="-35" i="1">
                <a:latin typeface="Times New Roman"/>
                <a:cs typeface="Times New Roman"/>
              </a:rPr>
              <a:t>piecewüe </a:t>
            </a:r>
            <a:r>
              <a:rPr dirty="0" sz="2550" spc="-5" i="1">
                <a:latin typeface="Times New Roman"/>
                <a:cs typeface="Times New Roman"/>
              </a:rPr>
              <a:t>from </a:t>
            </a:r>
            <a:r>
              <a:rPr dirty="0" sz="2550" spc="-40" i="1">
                <a:latin typeface="Times New Roman"/>
                <a:cs typeface="Times New Roman"/>
              </a:rPr>
              <a:t>without </a:t>
            </a:r>
            <a:r>
              <a:rPr dirty="0" sz="2550" spc="-45" i="1">
                <a:latin typeface="Times New Roman"/>
                <a:cs typeface="Times New Roman"/>
              </a:rPr>
              <a:t>using</a:t>
            </a:r>
            <a:r>
              <a:rPr dirty="0" sz="2550" spc="200" i="1">
                <a:latin typeface="Times New Roman"/>
                <a:cs typeface="Times New Roman"/>
              </a:rPr>
              <a:t> </a:t>
            </a:r>
            <a:r>
              <a:rPr dirty="0" sz="2550" spc="-55" i="1">
                <a:latin typeface="Times New Roman"/>
                <a:cs typeface="Times New Roman"/>
              </a:rPr>
              <a:t>tibsolute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2500" spc="-15" i="1">
                <a:latin typeface="Times New Roman"/>
                <a:cs typeface="Times New Roman"/>
              </a:rPr>
              <a:t>values. </a:t>
            </a:r>
            <a:r>
              <a:rPr dirty="0" sz="2500" spc="-5">
                <a:latin typeface="Times New Roman"/>
                <a:cs typeface="Times New Roman"/>
              </a:rPr>
              <a:t>Skffcú </a:t>
            </a:r>
            <a:r>
              <a:rPr dirty="0" sz="2500" spc="30" i="1">
                <a:latin typeface="Times New Roman"/>
                <a:cs typeface="Times New Roman"/>
              </a:rPr>
              <a:t>the </a:t>
            </a:r>
            <a:r>
              <a:rPr dirty="0" sz="2500" i="1">
                <a:latin typeface="Times New Roman"/>
                <a:cs typeface="Times New Roman"/>
              </a:rPr>
              <a:t>graph</a:t>
            </a:r>
            <a:r>
              <a:rPr dirty="0" sz="2500" spc="160" i="1">
                <a:latin typeface="Times New Roman"/>
                <a:cs typeface="Times New Roman"/>
              </a:rPr>
              <a:t> </a:t>
            </a:r>
            <a:r>
              <a:rPr dirty="0" sz="2500" i="1">
                <a:latin typeface="Times New Roman"/>
                <a:cs typeface="Times New Roman"/>
              </a:rPr>
              <a:t>of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9287" y="15741265"/>
            <a:ext cx="213550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75">
                <a:latin typeface="Times New Roman"/>
                <a:cs typeface="Times New Roman"/>
              </a:rPr>
              <a:t>-(x </a:t>
            </a:r>
            <a:r>
              <a:rPr dirty="0" sz="2600" spc="-1355">
                <a:latin typeface="Times New Roman"/>
                <a:cs typeface="Times New Roman"/>
              </a:rPr>
              <a:t>—</a:t>
            </a:r>
            <a:r>
              <a:rPr dirty="0" sz="2600" spc="-120">
                <a:latin typeface="Times New Roman"/>
                <a:cs typeface="Times New Roman"/>
              </a:rPr>
              <a:t> </a:t>
            </a:r>
            <a:r>
              <a:rPr dirty="0" sz="2600" spc="-25">
                <a:latin typeface="Times New Roman"/>
                <a:cs typeface="Times New Roman"/>
              </a:rPr>
              <a:t>5) </a:t>
            </a:r>
            <a:r>
              <a:rPr dirty="0" sz="2600" spc="-60">
                <a:latin typeface="Times New Roman"/>
                <a:cs typeface="Times New Roman"/>
              </a:rPr>
              <a:t>+ </a:t>
            </a:r>
            <a:r>
              <a:rPr dirty="0" sz="2600" spc="-65">
                <a:latin typeface="Times New Roman"/>
                <a:cs typeface="Times New Roman"/>
              </a:rPr>
              <a:t>(x</a:t>
            </a:r>
            <a:r>
              <a:rPr dirty="0" sz="2600" spc="85">
                <a:latin typeface="Times New Roman"/>
                <a:cs typeface="Times New Roman"/>
              </a:rPr>
              <a:t> </a:t>
            </a:r>
            <a:r>
              <a:rPr dirty="0" sz="2600" spc="-1330">
                <a:latin typeface="Times New Roman"/>
                <a:cs typeface="Times New Roman"/>
              </a:rPr>
              <a:t>—</a:t>
            </a:r>
            <a:r>
              <a:rPr dirty="0" sz="2600" spc="-120">
                <a:latin typeface="Times New Roman"/>
                <a:cs typeface="Times New Roman"/>
              </a:rPr>
              <a:t> </a:t>
            </a:r>
            <a:r>
              <a:rPr dirty="0" sz="2600" spc="-65">
                <a:latin typeface="Times New Roman"/>
                <a:cs typeface="Times New Roman"/>
              </a:rPr>
              <a:t>3)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1329" y="15248968"/>
            <a:ext cx="2637790" cy="178943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500" spc="-75">
                <a:latin typeface="Times New Roman"/>
                <a:cs typeface="Times New Roman"/>
              </a:rPr>
              <a:t>x</a:t>
            </a:r>
            <a:r>
              <a:rPr dirty="0" sz="2500" spc="-25">
                <a:latin typeface="Times New Roman"/>
                <a:cs typeface="Times New Roman"/>
              </a:rPr>
              <a:t> </a:t>
            </a:r>
            <a:r>
              <a:rPr dirty="0" sz="2500" spc="-1250">
                <a:latin typeface="Times New Roman"/>
                <a:cs typeface="Times New Roman"/>
              </a:rPr>
              <a:t>—</a:t>
            </a:r>
            <a:r>
              <a:rPr dirty="0" sz="2500" spc="-90">
                <a:latin typeface="Times New Roman"/>
                <a:cs typeface="Times New Roman"/>
              </a:rPr>
              <a:t> </a:t>
            </a:r>
            <a:r>
              <a:rPr dirty="0" sz="2500" spc="25">
                <a:latin typeface="Times New Roman"/>
                <a:cs typeface="Times New Roman"/>
              </a:rPr>
              <a:t>5</a:t>
            </a:r>
            <a:r>
              <a:rPr dirty="0" sz="2500" spc="-240">
                <a:latin typeface="Times New Roman"/>
                <a:cs typeface="Times New Roman"/>
              </a:rPr>
              <a:t> </a:t>
            </a:r>
            <a:r>
              <a:rPr dirty="0" sz="2500" spc="-204">
                <a:latin typeface="Times New Roman"/>
                <a:cs typeface="Times New Roman"/>
              </a:rPr>
              <a:t>2;</a:t>
            </a:r>
            <a:r>
              <a:rPr dirty="0" sz="2500" spc="-140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0</a:t>
            </a:r>
            <a:r>
              <a:rPr dirty="0" sz="2500" spc="-110">
                <a:latin typeface="Times New Roman"/>
                <a:cs typeface="Times New Roman"/>
              </a:rPr>
              <a:t> </a:t>
            </a:r>
            <a:r>
              <a:rPr dirty="0" sz="2500" spc="25">
                <a:latin typeface="Times New Roman"/>
                <a:cs typeface="Times New Roman"/>
              </a:rPr>
              <a:t>,</a:t>
            </a:r>
            <a:r>
              <a:rPr dirty="0" sz="2500" spc="-114">
                <a:latin typeface="Times New Roman"/>
                <a:cs typeface="Times New Roman"/>
              </a:rPr>
              <a:t> </a:t>
            </a:r>
            <a:r>
              <a:rPr dirty="0" sz="2500" spc="65">
                <a:latin typeface="Times New Roman"/>
                <a:cs typeface="Times New Roman"/>
              </a:rPr>
              <a:t>x</a:t>
            </a:r>
            <a:r>
              <a:rPr dirty="0" sz="2500" spc="-90">
                <a:latin typeface="Times New Roman"/>
                <a:cs typeface="Times New Roman"/>
              </a:rPr>
              <a:t> </a:t>
            </a:r>
            <a:r>
              <a:rPr dirty="0" sz="2500" spc="-1175">
                <a:latin typeface="Times New Roman"/>
                <a:cs typeface="Times New Roman"/>
              </a:rPr>
              <a:t>—</a:t>
            </a:r>
            <a:r>
              <a:rPr dirty="0" sz="2500" spc="-75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3</a:t>
            </a:r>
            <a:r>
              <a:rPr dirty="0" sz="2500" spc="-150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2</a:t>
            </a:r>
            <a:r>
              <a:rPr dirty="0" sz="2500" spc="95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0</a:t>
            </a:r>
            <a:endParaRPr sz="25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45"/>
              </a:spcBef>
            </a:pPr>
            <a:r>
              <a:rPr dirty="0" sz="2600" spc="-130">
                <a:latin typeface="Times New Roman"/>
                <a:cs typeface="Times New Roman"/>
              </a:rPr>
              <a:t>x </a:t>
            </a:r>
            <a:r>
              <a:rPr dirty="0" sz="2600" spc="-1330">
                <a:latin typeface="Times New Roman"/>
                <a:cs typeface="Times New Roman"/>
              </a:rPr>
              <a:t>—</a:t>
            </a:r>
            <a:r>
              <a:rPr dirty="0" sz="2600" spc="-145">
                <a:latin typeface="Times New Roman"/>
                <a:cs typeface="Times New Roman"/>
              </a:rPr>
              <a:t> </a:t>
            </a:r>
            <a:r>
              <a:rPr dirty="0" sz="2600" spc="-30">
                <a:latin typeface="Times New Roman"/>
                <a:cs typeface="Times New Roman"/>
              </a:rPr>
              <a:t>5 </a:t>
            </a:r>
            <a:r>
              <a:rPr dirty="0" sz="2600" spc="-135">
                <a:latin typeface="Times New Roman"/>
                <a:cs typeface="Times New Roman"/>
              </a:rPr>
              <a:t>&lt; </a:t>
            </a:r>
            <a:r>
              <a:rPr dirty="0" sz="2600" spc="-80">
                <a:latin typeface="Times New Roman"/>
                <a:cs typeface="Times New Roman"/>
              </a:rPr>
              <a:t>0 </a:t>
            </a:r>
            <a:r>
              <a:rPr dirty="0" sz="2600" spc="-40">
                <a:latin typeface="Times New Roman"/>
                <a:cs typeface="Times New Roman"/>
              </a:rPr>
              <a:t>, </a:t>
            </a:r>
            <a:r>
              <a:rPr dirty="0" sz="2600" spc="-130">
                <a:solidFill>
                  <a:srgbClr val="050505"/>
                </a:solidFill>
                <a:latin typeface="Times New Roman"/>
                <a:cs typeface="Times New Roman"/>
              </a:rPr>
              <a:t>x </a:t>
            </a:r>
            <a:r>
              <a:rPr dirty="0" sz="2600" spc="-1330">
                <a:latin typeface="Times New Roman"/>
                <a:cs typeface="Times New Roman"/>
              </a:rPr>
              <a:t>—</a:t>
            </a:r>
            <a:r>
              <a:rPr dirty="0" sz="2600" spc="-50">
                <a:latin typeface="Times New Roman"/>
                <a:cs typeface="Times New Roman"/>
              </a:rPr>
              <a:t> </a:t>
            </a:r>
            <a:r>
              <a:rPr dirty="0" sz="2600" spc="-95">
                <a:latin typeface="Times New Roman"/>
                <a:cs typeface="Times New Roman"/>
              </a:rPr>
              <a:t>3 </a:t>
            </a:r>
            <a:r>
              <a:rPr dirty="0" sz="2600" spc="-60">
                <a:latin typeface="Times New Roman"/>
                <a:cs typeface="Times New Roman"/>
              </a:rPr>
              <a:t>&lt;</a:t>
            </a:r>
            <a:r>
              <a:rPr dirty="0" sz="2600" spc="145">
                <a:latin typeface="Times New Roman"/>
                <a:cs typeface="Times New Roman"/>
              </a:rPr>
              <a:t> </a:t>
            </a:r>
            <a:r>
              <a:rPr dirty="0" sz="2600" spc="-80">
                <a:latin typeface="Times New Roman"/>
                <a:cs typeface="Times New Roman"/>
              </a:rPr>
              <a:t>0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2500" spc="-75">
                <a:latin typeface="Times New Roman"/>
                <a:cs typeface="Times New Roman"/>
              </a:rPr>
              <a:t>x </a:t>
            </a:r>
            <a:r>
              <a:rPr dirty="0" sz="2500" spc="-1250">
                <a:latin typeface="Times New Roman"/>
                <a:cs typeface="Times New Roman"/>
              </a:rPr>
              <a:t>—</a:t>
            </a:r>
            <a:r>
              <a:rPr dirty="0" sz="2500" spc="-95">
                <a:latin typeface="Times New Roman"/>
                <a:cs typeface="Times New Roman"/>
              </a:rPr>
              <a:t> </a:t>
            </a:r>
            <a:r>
              <a:rPr dirty="0" sz="2500" spc="-60">
                <a:latin typeface="Times New Roman"/>
                <a:cs typeface="Times New Roman"/>
              </a:rPr>
              <a:t>5 </a:t>
            </a:r>
            <a:r>
              <a:rPr dirty="0" sz="2500" spc="-110">
                <a:latin typeface="Times New Roman"/>
                <a:cs typeface="Times New Roman"/>
              </a:rPr>
              <a:t>?: </a:t>
            </a:r>
            <a:r>
              <a:rPr dirty="0" sz="2500" spc="-25">
                <a:latin typeface="Times New Roman"/>
                <a:cs typeface="Times New Roman"/>
              </a:rPr>
              <a:t>0 </a:t>
            </a:r>
            <a:r>
              <a:rPr dirty="0" sz="2500" spc="50">
                <a:latin typeface="Times New Roman"/>
                <a:cs typeface="Times New Roman"/>
              </a:rPr>
              <a:t>, </a:t>
            </a:r>
            <a:r>
              <a:rPr dirty="0" sz="2500" spc="-75">
                <a:latin typeface="Times New Roman"/>
                <a:cs typeface="Times New Roman"/>
              </a:rPr>
              <a:t>x </a:t>
            </a:r>
            <a:r>
              <a:rPr dirty="0" sz="2500" spc="-1175">
                <a:latin typeface="Times New Roman"/>
                <a:cs typeface="Times New Roman"/>
              </a:rPr>
              <a:t>—</a:t>
            </a:r>
            <a:r>
              <a:rPr dirty="0" sz="2500" spc="-75">
                <a:latin typeface="Times New Roman"/>
                <a:cs typeface="Times New Roman"/>
              </a:rPr>
              <a:t> </a:t>
            </a:r>
            <a:r>
              <a:rPr dirty="0" sz="2500" spc="-35">
                <a:latin typeface="Times New Roman"/>
                <a:cs typeface="Times New Roman"/>
              </a:rPr>
              <a:t>3 </a:t>
            </a:r>
            <a:r>
              <a:rPr dirty="0" sz="2500">
                <a:latin typeface="Times New Roman"/>
                <a:cs typeface="Times New Roman"/>
              </a:rPr>
              <a:t>&lt;</a:t>
            </a:r>
            <a:r>
              <a:rPr dirty="0" sz="2500" spc="-245">
                <a:latin typeface="Times New Roman"/>
                <a:cs typeface="Times New Roman"/>
              </a:rPr>
              <a:t> </a:t>
            </a:r>
            <a:r>
              <a:rPr dirty="0" sz="2500" spc="-25">
                <a:latin typeface="Times New Roman"/>
                <a:cs typeface="Times New Roman"/>
              </a:rPr>
              <a:t>0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2450" spc="-60">
                <a:latin typeface="Times New Roman"/>
                <a:cs typeface="Times New Roman"/>
              </a:rPr>
              <a:t>x </a:t>
            </a:r>
            <a:r>
              <a:rPr dirty="0" sz="2450" spc="-1200">
                <a:latin typeface="Times New Roman"/>
                <a:cs typeface="Times New Roman"/>
              </a:rPr>
              <a:t>—</a:t>
            </a:r>
            <a:r>
              <a:rPr dirty="0" sz="2450" spc="-80">
                <a:latin typeface="Times New Roman"/>
                <a:cs typeface="Times New Roman"/>
              </a:rPr>
              <a:t> </a:t>
            </a:r>
            <a:r>
              <a:rPr dirty="0" sz="2450" spc="50">
                <a:latin typeface="Times New Roman"/>
                <a:cs typeface="Times New Roman"/>
              </a:rPr>
              <a:t>5 </a:t>
            </a:r>
            <a:r>
              <a:rPr dirty="0" sz="2450" spc="-50">
                <a:latin typeface="Times New Roman"/>
                <a:cs typeface="Times New Roman"/>
              </a:rPr>
              <a:t>&lt; </a:t>
            </a:r>
            <a:r>
              <a:rPr dirty="0" sz="2450" spc="75">
                <a:latin typeface="Times New Roman"/>
                <a:cs typeface="Times New Roman"/>
              </a:rPr>
              <a:t>0 </a:t>
            </a:r>
            <a:r>
              <a:rPr dirty="0" sz="2450" spc="35">
                <a:latin typeface="Times New Roman"/>
                <a:cs typeface="Times New Roman"/>
              </a:rPr>
              <a:t>, </a:t>
            </a:r>
            <a:r>
              <a:rPr dirty="0" sz="2450" spc="-60">
                <a:solidFill>
                  <a:srgbClr val="030113"/>
                </a:solidFill>
                <a:latin typeface="Times New Roman"/>
                <a:cs typeface="Times New Roman"/>
              </a:rPr>
              <a:t>x </a:t>
            </a:r>
            <a:r>
              <a:rPr dirty="0" sz="2450" spc="-1125">
                <a:latin typeface="Times New Roman"/>
                <a:cs typeface="Times New Roman"/>
              </a:rPr>
              <a:t>—</a:t>
            </a:r>
            <a:r>
              <a:rPr dirty="0" sz="2450" spc="5">
                <a:latin typeface="Times New Roman"/>
                <a:cs typeface="Times New Roman"/>
              </a:rPr>
              <a:t> </a:t>
            </a:r>
            <a:r>
              <a:rPr dirty="0" sz="2450" spc="75">
                <a:latin typeface="Times New Roman"/>
                <a:cs typeface="Times New Roman"/>
              </a:rPr>
              <a:t>3</a:t>
            </a:r>
            <a:r>
              <a:rPr dirty="0" sz="2450" spc="-440">
                <a:latin typeface="Times New Roman"/>
                <a:cs typeface="Times New Roman"/>
              </a:rPr>
              <a:t> </a:t>
            </a:r>
            <a:r>
              <a:rPr dirty="0" sz="2450" spc="75">
                <a:latin typeface="Times New Roman"/>
                <a:cs typeface="Times New Roman"/>
              </a:rPr>
              <a:t>2 </a:t>
            </a:r>
            <a:r>
              <a:rPr dirty="0" sz="2450" spc="-145">
                <a:latin typeface="Times New Roman"/>
                <a:cs typeface="Times New Roman"/>
              </a:rPr>
              <a:t>0O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7901" y="17765636"/>
            <a:ext cx="411480" cy="478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20">
                <a:latin typeface="Calibri"/>
                <a:cs typeface="Calibri"/>
              </a:rPr>
              <a:t>11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2091" y="11051534"/>
            <a:ext cx="2087245" cy="883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 indent="2540">
              <a:lnSpc>
                <a:spcPct val="117200"/>
              </a:lnSpc>
              <a:spcBef>
                <a:spcPts val="95"/>
              </a:spcBef>
            </a:pPr>
            <a:r>
              <a:rPr dirty="0" baseline="-3472" sz="3600" spc="-44">
                <a:latin typeface="Times New Roman"/>
                <a:cs typeface="Times New Roman"/>
              </a:rPr>
              <a:t>y</a:t>
            </a:r>
            <a:r>
              <a:rPr dirty="0" baseline="34313" sz="2550" spc="-44">
                <a:latin typeface="Times New Roman"/>
                <a:cs typeface="Times New Roman"/>
              </a:rPr>
              <a:t>2 </a:t>
            </a:r>
            <a:r>
              <a:rPr dirty="0" sz="2400" spc="45">
                <a:solidFill>
                  <a:srgbClr val="0C0C0C"/>
                </a:solidFill>
                <a:latin typeface="Times New Roman"/>
                <a:cs typeface="Times New Roman"/>
              </a:rPr>
              <a:t>= </a:t>
            </a:r>
            <a:r>
              <a:rPr dirty="0" sz="2400" spc="-45">
                <a:latin typeface="Times New Roman"/>
                <a:cs typeface="Times New Roman"/>
              </a:rPr>
              <a:t>16 </a:t>
            </a:r>
            <a:r>
              <a:rPr dirty="0" sz="2400" spc="-1195">
                <a:latin typeface="Times New Roman"/>
                <a:cs typeface="Times New Roman"/>
              </a:rPr>
              <a:t>—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60">
                <a:latin typeface="Times New Roman"/>
                <a:cs typeface="Times New Roman"/>
              </a:rPr>
              <a:t>(x+3)'  </a:t>
            </a:r>
            <a:r>
              <a:rPr dirty="0" sz="2400" spc="70">
                <a:latin typeface="Times New Roman"/>
                <a:cs typeface="Times New Roman"/>
              </a:rPr>
              <a:t>(x+3)' </a:t>
            </a:r>
            <a:r>
              <a:rPr dirty="0" sz="2400" spc="45">
                <a:latin typeface="Times New Roman"/>
                <a:cs typeface="Times New Roman"/>
              </a:rPr>
              <a:t>+ </a:t>
            </a:r>
            <a:r>
              <a:rPr dirty="0" baseline="-3472" sz="3600" spc="15">
                <a:latin typeface="Times New Roman"/>
                <a:cs typeface="Times New Roman"/>
              </a:rPr>
              <a:t>y</a:t>
            </a:r>
            <a:r>
              <a:rPr dirty="0" baseline="37634" sz="2325" spc="15">
                <a:latin typeface="Times New Roman"/>
                <a:cs typeface="Times New Roman"/>
              </a:rPr>
              <a:t>2 </a:t>
            </a:r>
            <a:r>
              <a:rPr dirty="0" sz="2400" spc="45">
                <a:solidFill>
                  <a:srgbClr val="080808"/>
                </a:solidFill>
                <a:latin typeface="Times New Roman"/>
                <a:cs typeface="Times New Roman"/>
              </a:rPr>
              <a:t>=</a:t>
            </a:r>
            <a:r>
              <a:rPr dirty="0" sz="2400" spc="-225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400" spc="-80">
                <a:latin typeface="Times New Roman"/>
                <a:cs typeface="Times New Roman"/>
              </a:rPr>
              <a:t>16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46775"/>
            <a:ext cx="12501326" cy="18619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41209" y="6684519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6335" y="0"/>
                </a:lnTo>
              </a:path>
            </a:pathLst>
          </a:custGeom>
          <a:ln w="3175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01706" y="9051249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 h="0">
                <a:moveTo>
                  <a:pt x="0" y="0"/>
                </a:moveTo>
                <a:lnTo>
                  <a:pt x="17421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84269" y="9087360"/>
            <a:ext cx="465455" cy="0"/>
          </a:xfrm>
          <a:custGeom>
            <a:avLst/>
            <a:gdLst/>
            <a:ahLst/>
            <a:cxnLst/>
            <a:rect l="l" t="t" r="r" b="b"/>
            <a:pathLst>
              <a:path w="465454" h="0">
                <a:moveTo>
                  <a:pt x="0" y="0"/>
                </a:moveTo>
                <a:lnTo>
                  <a:pt x="46527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41209" y="669302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833" y="0"/>
                </a:lnTo>
              </a:path>
            </a:pathLst>
          </a:custGeom>
          <a:ln w="3175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91083" y="9032127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83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17251" y="9004503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33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20783" y="8959887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83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45374" y="9059743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33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74087" y="9095864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33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53873" y="9051249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83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20783" y="9032127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83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01706" y="9040623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 h="0">
                <a:moveTo>
                  <a:pt x="0" y="0"/>
                </a:moveTo>
                <a:lnTo>
                  <a:pt x="17421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2285" y="9023623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33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32711" y="675675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833" y="0"/>
                </a:lnTo>
              </a:path>
            </a:pathLst>
          </a:custGeom>
          <a:ln w="3175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74087" y="9104359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33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84269" y="9068238"/>
            <a:ext cx="465455" cy="0"/>
          </a:xfrm>
          <a:custGeom>
            <a:avLst/>
            <a:gdLst/>
            <a:ahLst/>
            <a:cxnLst/>
            <a:rect l="l" t="t" r="r" b="b"/>
            <a:pathLst>
              <a:path w="465454" h="0">
                <a:moveTo>
                  <a:pt x="0" y="0"/>
                </a:moveTo>
                <a:lnTo>
                  <a:pt x="46527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32711" y="675675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833" y="0"/>
                </a:lnTo>
              </a:path>
            </a:pathLst>
          </a:custGeom>
          <a:ln w="3175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17251" y="8996008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709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20783" y="8959887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83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38608" y="4598084"/>
            <a:ext cx="1001562" cy="236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05783" y="4497928"/>
            <a:ext cx="1192770" cy="34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07033" y="2431066"/>
            <a:ext cx="637358" cy="172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97459" y="5508596"/>
            <a:ext cx="737514" cy="163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42047" y="4853027"/>
            <a:ext cx="1365767" cy="191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86947" y="8813754"/>
            <a:ext cx="4051777" cy="546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79561" y="14741185"/>
            <a:ext cx="400625" cy="200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83313" y="1393082"/>
            <a:ext cx="4133723" cy="2731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382687" y="6237005"/>
            <a:ext cx="446150" cy="1456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03085" y="8777333"/>
            <a:ext cx="455255" cy="2276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514419" y="2396868"/>
            <a:ext cx="1075690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 spc="45">
                <a:latin typeface="Times New Roman"/>
                <a:cs typeface="Times New Roman"/>
              </a:rPr>
              <a:t>rx’</a:t>
            </a:r>
            <a:r>
              <a:rPr dirty="0" sz="2850" spc="-130">
                <a:latin typeface="Times New Roman"/>
                <a:cs typeface="Times New Roman"/>
              </a:rPr>
              <a:t> </a:t>
            </a:r>
            <a:r>
              <a:rPr dirty="0" sz="2850" spc="-315">
                <a:latin typeface="Times New Roman"/>
                <a:cs typeface="Times New Roman"/>
              </a:rPr>
              <a:t>Lind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73853" y="7458049"/>
            <a:ext cx="1020444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>
                <a:latin typeface="Times New Roman"/>
                <a:cs typeface="Times New Roman"/>
              </a:rPr>
              <a:t>Ex:</a:t>
            </a:r>
            <a:r>
              <a:rPr dirty="0" sz="2500" spc="-70">
                <a:latin typeface="Times New Roman"/>
                <a:cs typeface="Times New Roman"/>
              </a:rPr>
              <a:t> </a:t>
            </a:r>
            <a:r>
              <a:rPr dirty="0" sz="2500" spc="-80">
                <a:latin typeface="Times New Roman"/>
                <a:cs typeface="Times New Roman"/>
              </a:rPr>
              <a:t>find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5922" y="9903405"/>
            <a:ext cx="1075690" cy="4349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62610" algn="l"/>
              </a:tabLst>
            </a:pPr>
            <a:r>
              <a:rPr dirty="0" sz="2650" spc="-80">
                <a:latin typeface="Calibri"/>
                <a:cs typeface="Calibri"/>
              </a:rPr>
              <a:t>Ex:	</a:t>
            </a:r>
            <a:r>
              <a:rPr dirty="0" sz="2650" spc="-85">
                <a:latin typeface="Calibri"/>
                <a:cs typeface="Calibri"/>
              </a:rPr>
              <a:t>fi‹id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74173" y="5163560"/>
            <a:ext cx="44767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-55">
                <a:latin typeface="Cambria"/>
                <a:cs typeface="Cambria"/>
              </a:rPr>
              <a:t>li›n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71546" y="5381450"/>
            <a:ext cx="434340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95" i="1">
                <a:latin typeface="Cambria"/>
                <a:cs typeface="Cambria"/>
              </a:rPr>
              <a:t>x•O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57893" y="6103284"/>
            <a:ext cx="363855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-80">
                <a:latin typeface="Consolas"/>
                <a:cs typeface="Consolas"/>
              </a:rPr>
              <a:t>x*O</a:t>
            </a:r>
            <a:endParaRPr sz="1750">
              <a:latin typeface="Consolas"/>
              <a:cs typeface="Consola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30730" y="6754173"/>
            <a:ext cx="357505" cy="2914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100">
                <a:latin typeface="Consolas"/>
                <a:cs typeface="Consolas"/>
              </a:rPr>
              <a:t>x+0</a:t>
            </a:r>
            <a:endParaRPr sz="1750">
              <a:latin typeface="Consolas"/>
              <a:cs typeface="Consola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91496" y="11463035"/>
            <a:ext cx="450215" cy="354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50" spc="-185">
                <a:latin typeface="Courier New"/>
                <a:cs typeface="Courier New"/>
              </a:rPr>
              <a:t>t*0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26315" y="13567582"/>
            <a:ext cx="39179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-160" i="1">
                <a:latin typeface="Cambria"/>
                <a:cs typeface="Cambria"/>
              </a:rPr>
              <a:t>lim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61066" y="17966239"/>
            <a:ext cx="405765" cy="445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-20">
                <a:latin typeface="Consolas"/>
                <a:cs typeface="Consolas"/>
              </a:rPr>
              <a:t>20</a:t>
            </a:r>
            <a:endParaRPr sz="2750">
              <a:latin typeface="Consolas"/>
              <a:cs typeface="Consola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37416" y="6524394"/>
            <a:ext cx="413956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3425" algn="l"/>
              </a:tabLst>
            </a:pPr>
            <a:r>
              <a:rPr dirty="0" sz="2400" spc="-790" strike="sngStrike">
                <a:latin typeface="Cambria"/>
                <a:cs typeface="Cambria"/>
              </a:rPr>
              <a:t>—</a:t>
            </a:r>
            <a:r>
              <a:rPr dirty="0" sz="2400" spc="-790" strike="noStrike">
                <a:latin typeface="Cambria"/>
                <a:cs typeface="Cambria"/>
              </a:rPr>
              <a:t>	</a:t>
            </a:r>
            <a:r>
              <a:rPr dirty="0" sz="2400" spc="-105" strike="noStrike">
                <a:latin typeface="Cambria"/>
                <a:cs typeface="Cambria"/>
              </a:rPr>
              <a:t>and </a:t>
            </a:r>
            <a:r>
              <a:rPr dirty="0" sz="2400" spc="-114" strike="noStrike">
                <a:latin typeface="Cambria"/>
                <a:cs typeface="Cambria"/>
              </a:rPr>
              <a:t>lhC </a:t>
            </a:r>
            <a:r>
              <a:rPr dirty="0" sz="2400" spc="-60" strike="noStrike">
                <a:latin typeface="Cambria"/>
                <a:cs typeface="Cambria"/>
              </a:rPr>
              <a:t>llmit </a:t>
            </a:r>
            <a:r>
              <a:rPr dirty="0" sz="2400" spc="-65" strike="noStrike">
                <a:latin typeface="Cambria"/>
                <a:cs typeface="Cambria"/>
              </a:rPr>
              <a:t>does </a:t>
            </a:r>
            <a:r>
              <a:rPr dirty="0" sz="2400" spc="-120" strike="noStrike">
                <a:latin typeface="Cambria"/>
                <a:cs typeface="Cambria"/>
              </a:rPr>
              <a:t>not</a:t>
            </a:r>
            <a:r>
              <a:rPr dirty="0" sz="2400" spc="125" strike="noStrike">
                <a:latin typeface="Cambria"/>
                <a:cs typeface="Cambria"/>
              </a:rPr>
              <a:t> </a:t>
            </a:r>
            <a:r>
              <a:rPr dirty="0" sz="2400" spc="-75" strike="noStrike">
                <a:latin typeface="Cambria"/>
                <a:cs typeface="Cambria"/>
              </a:rPr>
              <a:t>cxi.;f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10236" y="9059032"/>
            <a:ext cx="169545" cy="344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00" spc="-30">
                <a:latin typeface="Cambria"/>
                <a:cs typeface="Cambria"/>
              </a:rPr>
              <a:t>2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34286" y="10668868"/>
            <a:ext cx="305752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2755" algn="l"/>
                <a:tab pos="1490980" algn="l"/>
              </a:tabLst>
            </a:pPr>
            <a:r>
              <a:rPr dirty="0" sz="2850" spc="-229" i="1">
                <a:latin typeface="Times New Roman"/>
                <a:cs typeface="Times New Roman"/>
              </a:rPr>
              <a:t>!‘I	</a:t>
            </a:r>
            <a:r>
              <a:rPr dirty="0" sz="2850" spc="114" i="1">
                <a:latin typeface="Times New Roman"/>
                <a:cs typeface="Times New Roman"/>
              </a:rPr>
              <a:t>x</a:t>
            </a:r>
            <a:r>
              <a:rPr dirty="0" sz="2850" spc="-20" i="1">
                <a:latin typeface="Times New Roman"/>
                <a:cs typeface="Times New Roman"/>
              </a:rPr>
              <a:t> </a:t>
            </a:r>
            <a:r>
              <a:rPr dirty="0" sz="2850" spc="40">
                <a:latin typeface="Times New Roman"/>
                <a:cs typeface="Times New Roman"/>
              </a:rPr>
              <a:t>-•</a:t>
            </a:r>
            <a:r>
              <a:rPr dirty="0" sz="2850" spc="55">
                <a:latin typeface="Times New Roman"/>
                <a:cs typeface="Times New Roman"/>
              </a:rPr>
              <a:t> </a:t>
            </a:r>
            <a:r>
              <a:rPr dirty="0" sz="2850" spc="-480" i="1">
                <a:solidFill>
                  <a:srgbClr val="080808"/>
                </a:solidFill>
                <a:latin typeface="Times New Roman"/>
                <a:cs typeface="Times New Roman"/>
              </a:rPr>
              <a:t>«••	</a:t>
            </a:r>
            <a:r>
              <a:rPr dirty="0" sz="2850" spc="170" i="1">
                <a:latin typeface="Times New Roman"/>
                <a:cs typeface="Times New Roman"/>
              </a:rPr>
              <a:t>then </a:t>
            </a:r>
            <a:r>
              <a:rPr dirty="0" sz="2850" spc="110" i="1">
                <a:latin typeface="Times New Roman"/>
                <a:cs typeface="Times New Roman"/>
              </a:rPr>
              <a:t>t</a:t>
            </a:r>
            <a:r>
              <a:rPr dirty="0" sz="2850" spc="-65" i="1">
                <a:latin typeface="Times New Roman"/>
                <a:cs typeface="Times New Roman"/>
              </a:rPr>
              <a:t> </a:t>
            </a:r>
            <a:r>
              <a:rPr dirty="0" sz="2850" spc="-830" i="1">
                <a:latin typeface="Times New Roman"/>
                <a:cs typeface="Times New Roman"/>
              </a:rPr>
              <a:t>—•</a:t>
            </a:r>
            <a:r>
              <a:rPr dirty="0" sz="2850" spc="135" i="1">
                <a:latin typeface="Times New Roman"/>
                <a:cs typeface="Times New Roman"/>
              </a:rPr>
              <a:t> </a:t>
            </a:r>
            <a:r>
              <a:rPr dirty="0" sz="2850" spc="-55" i="1">
                <a:latin typeface="Times New Roman"/>
                <a:cs typeface="Times New Roman"/>
              </a:rPr>
              <a:t>o</a:t>
            </a:r>
            <a:endParaRPr sz="2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258" y="867981"/>
            <a:ext cx="12771724" cy="1835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5311" y="1421835"/>
            <a:ext cx="4083645" cy="26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18124" y="3668643"/>
            <a:ext cx="78549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-270">
                <a:latin typeface="Times New Roman"/>
                <a:cs typeface="Times New Roman"/>
              </a:rPr>
              <a:t>2x</a:t>
            </a:r>
            <a:r>
              <a:rPr dirty="0" sz="2700" spc="-225">
                <a:latin typeface="Times New Roman"/>
                <a:cs typeface="Times New Roman"/>
              </a:rPr>
              <a:t> </a:t>
            </a:r>
            <a:r>
              <a:rPr dirty="0" sz="2700" spc="-1565">
                <a:solidFill>
                  <a:srgbClr val="626262"/>
                </a:solidFill>
                <a:latin typeface="Times New Roman"/>
                <a:cs typeface="Times New Roman"/>
              </a:rPr>
              <a:t>—</a:t>
            </a:r>
            <a:r>
              <a:rPr dirty="0" sz="270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2700" spc="-295">
                <a:latin typeface="Times New Roman"/>
                <a:cs typeface="Times New Roman"/>
              </a:rPr>
              <a:t>g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8608" y="5426648"/>
            <a:ext cx="64706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83234" algn="l"/>
              </a:tabLst>
            </a:pPr>
            <a:r>
              <a:rPr dirty="0" sz="2450" spc="-225">
                <a:latin typeface="Times New Roman"/>
                <a:cs typeface="Times New Roman"/>
              </a:rPr>
              <a:t>x</a:t>
            </a:r>
            <a:r>
              <a:rPr dirty="0" sz="2450" spc="105">
                <a:latin typeface="Times New Roman"/>
                <a:cs typeface="Times New Roman"/>
              </a:rPr>
              <a:t> </a:t>
            </a:r>
            <a:r>
              <a:rPr dirty="0" sz="2450" spc="-160">
                <a:solidFill>
                  <a:srgbClr val="232323"/>
                </a:solidFill>
                <a:latin typeface="Times New Roman"/>
                <a:cs typeface="Times New Roman"/>
              </a:rPr>
              <a:t>•</a:t>
            </a:r>
            <a:r>
              <a:rPr dirty="0" sz="2450">
                <a:solidFill>
                  <a:srgbClr val="232323"/>
                </a:solidFill>
                <a:latin typeface="Times New Roman"/>
                <a:cs typeface="Times New Roman"/>
              </a:rPr>
              <a:t>	</a:t>
            </a:r>
            <a:r>
              <a:rPr dirty="0" sz="2450" spc="-45">
                <a:latin typeface="Times New Roman"/>
                <a:cs typeface="Times New Roman"/>
              </a:rPr>
              <a:t>3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2075" y="3707220"/>
            <a:ext cx="454088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17980" algn="l"/>
              </a:tabLst>
            </a:pPr>
            <a:r>
              <a:rPr dirty="0" sz="2450" spc="-225">
                <a:latin typeface="Times New Roman"/>
                <a:cs typeface="Times New Roman"/>
              </a:rPr>
              <a:t>x  </a:t>
            </a:r>
            <a:r>
              <a:rPr dirty="0" sz="2450" spc="-100">
                <a:latin typeface="Times New Roman"/>
                <a:cs typeface="Times New Roman"/>
              </a:rPr>
              <a:t>&gt;5  </a:t>
            </a:r>
            <a:r>
              <a:rPr dirty="0" sz="2450" spc="45">
                <a:latin typeface="Times New Roman"/>
                <a:cs typeface="Times New Roman"/>
              </a:rPr>
              <a:t>, </a:t>
            </a:r>
            <a:r>
              <a:rPr dirty="0" sz="2450" spc="-155">
                <a:latin typeface="Times New Roman"/>
                <a:cs typeface="Times New Roman"/>
              </a:rPr>
              <a:t>x</a:t>
            </a:r>
            <a:r>
              <a:rPr dirty="0" sz="2450" spc="-150">
                <a:latin typeface="Times New Roman"/>
                <a:cs typeface="Times New Roman"/>
              </a:rPr>
              <a:t> </a:t>
            </a:r>
            <a:r>
              <a:rPr dirty="0" sz="2450" spc="-270">
                <a:solidFill>
                  <a:srgbClr val="0A0A0A"/>
                </a:solidFill>
                <a:latin typeface="Times New Roman"/>
                <a:cs typeface="Times New Roman"/>
              </a:rPr>
              <a:t>-.. </a:t>
            </a:r>
            <a:r>
              <a:rPr dirty="0" sz="2450" spc="-13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450" spc="5">
                <a:solidFill>
                  <a:srgbClr val="181818"/>
                </a:solidFill>
                <a:latin typeface="Times New Roman"/>
                <a:cs typeface="Times New Roman"/>
              </a:rPr>
              <a:t>J	</a:t>
            </a:r>
            <a:r>
              <a:rPr dirty="0" sz="2450" spc="-35">
                <a:latin typeface="Times New Roman"/>
                <a:cs typeface="Times New Roman"/>
              </a:rPr>
              <a:t>ncgleci </a:t>
            </a:r>
            <a:r>
              <a:rPr dirty="0" sz="2450" spc="5">
                <a:latin typeface="Times New Roman"/>
                <a:cs typeface="Times New Roman"/>
              </a:rPr>
              <a:t>bccausc </a:t>
            </a:r>
            <a:r>
              <a:rPr dirty="0" sz="2450" spc="-114">
                <a:latin typeface="Times New Roman"/>
                <a:cs typeface="Times New Roman"/>
              </a:rPr>
              <a:t>rio </a:t>
            </a:r>
            <a:r>
              <a:rPr dirty="0" sz="2450" spc="-70">
                <a:latin typeface="Times New Roman"/>
                <a:cs typeface="Times New Roman"/>
              </a:rPr>
              <a:t>^*</a:t>
            </a:r>
            <a:r>
              <a:rPr dirty="0" sz="2450" spc="310">
                <a:latin typeface="Times New Roman"/>
                <a:cs typeface="Times New Roman"/>
              </a:rPr>
              <a:t> </a:t>
            </a:r>
            <a:r>
              <a:rPr dirty="0" sz="2450" spc="-484">
                <a:latin typeface="Times New Roman"/>
                <a:cs typeface="Times New Roman"/>
              </a:rPr>
              <a:t>•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8016" y="8783761"/>
            <a:ext cx="8155305" cy="44183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885825" indent="-417830">
              <a:lnSpc>
                <a:spcPct val="100000"/>
              </a:lnSpc>
              <a:spcBef>
                <a:spcPts val="130"/>
              </a:spcBef>
              <a:buAutoNum type="arabicParenR"/>
              <a:tabLst>
                <a:tab pos="885825" algn="l"/>
                <a:tab pos="886460" algn="l"/>
                <a:tab pos="2959735" algn="l"/>
                <a:tab pos="3413760" algn="l"/>
                <a:tab pos="3908425" algn="l"/>
              </a:tabLst>
            </a:pPr>
            <a:r>
              <a:rPr dirty="0" sz="2500" spc="-90">
                <a:latin typeface="Times New Roman"/>
                <a:cs typeface="Times New Roman"/>
              </a:rPr>
              <a:t>use </a:t>
            </a:r>
            <a:r>
              <a:rPr dirty="0" sz="2500" spc="-75">
                <a:latin typeface="Times New Roman"/>
                <a:cs typeface="Times New Roman"/>
              </a:rPr>
              <a:t>the</a:t>
            </a:r>
            <a:r>
              <a:rPr dirty="0" sz="2500" spc="215">
                <a:latin typeface="Times New Roman"/>
                <a:cs typeface="Times New Roman"/>
              </a:rPr>
              <a:t> </a:t>
            </a:r>
            <a:r>
              <a:rPr dirty="0" sz="2500" spc="-50">
                <a:latin typeface="Times New Roman"/>
                <a:cs typeface="Times New Roman"/>
              </a:rPr>
              <a:t>çraph</a:t>
            </a:r>
            <a:r>
              <a:rPr dirty="0" sz="2500" spc="170">
                <a:latin typeface="Times New Roman"/>
                <a:cs typeface="Times New Roman"/>
              </a:rPr>
              <a:t> </a:t>
            </a:r>
            <a:r>
              <a:rPr dirty="0" sz="2500" spc="-190">
                <a:latin typeface="Times New Roman"/>
                <a:cs typeface="Times New Roman"/>
              </a:rPr>
              <a:t>of	</a:t>
            </a:r>
            <a:r>
              <a:rPr dirty="0" baseline="1111" sz="3750" spc="165">
                <a:latin typeface="Times New Roman"/>
                <a:cs typeface="Times New Roman"/>
              </a:rPr>
              <a:t>y</a:t>
            </a:r>
            <a:r>
              <a:rPr dirty="0" baseline="-8888" sz="3750" spc="165">
                <a:latin typeface="Times New Roman"/>
                <a:cs typeface="Times New Roman"/>
              </a:rPr>
              <a:t>-	</a:t>
            </a:r>
            <a:r>
              <a:rPr dirty="0" baseline="-8888" sz="3750" spc="-157">
                <a:latin typeface="Times New Roman"/>
                <a:cs typeface="Times New Roman"/>
              </a:rPr>
              <a:t>l=i	</a:t>
            </a:r>
            <a:r>
              <a:rPr dirty="0" sz="2500" spc="-30">
                <a:latin typeface="Times New Roman"/>
                <a:cs typeface="Times New Roman"/>
              </a:rPr>
              <a:t>to </a:t>
            </a:r>
            <a:r>
              <a:rPr dirty="0" sz="2500" spc="-45">
                <a:latin typeface="Times New Roman"/>
                <a:cs typeface="Times New Roman"/>
              </a:rPr>
              <a:t>sketch </a:t>
            </a:r>
            <a:r>
              <a:rPr dirty="0" sz="2500" spc="-35">
                <a:latin typeface="Times New Roman"/>
                <a:cs typeface="Times New Roman"/>
              </a:rPr>
              <a:t>the </a:t>
            </a:r>
            <a:r>
              <a:rPr dirty="0" sz="2500" spc="-55">
                <a:latin typeface="Times New Roman"/>
                <a:cs typeface="Times New Roman"/>
              </a:rPr>
              <a:t>graph the</a:t>
            </a:r>
            <a:r>
              <a:rPr dirty="0" sz="2500" spc="-80">
                <a:latin typeface="Times New Roman"/>
                <a:cs typeface="Times New Roman"/>
              </a:rPr>
              <a:t> </a:t>
            </a:r>
            <a:r>
              <a:rPr dirty="0" baseline="2222" sz="3750" spc="-22">
                <a:latin typeface="Times New Roman"/>
                <a:cs typeface="Times New Roman"/>
              </a:rPr>
              <a:t>f</a:t>
            </a:r>
            <a:r>
              <a:rPr dirty="0" baseline="4444" sz="3750" spc="-22">
                <a:latin typeface="Times New Roman"/>
                <a:cs typeface="Times New Roman"/>
              </a:rPr>
              <a:t>ollosving</a:t>
            </a:r>
            <a:endParaRPr baseline="4444" sz="3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arenR"/>
            </a:pPr>
            <a:endParaRPr sz="3250">
              <a:latin typeface="Times New Roman"/>
              <a:cs typeface="Times New Roman"/>
            </a:endParaRPr>
          </a:p>
          <a:p>
            <a:pPr marL="944880">
              <a:lnSpc>
                <a:spcPct val="100000"/>
              </a:lnSpc>
              <a:tabLst>
                <a:tab pos="1314450" algn="l"/>
              </a:tabLst>
            </a:pPr>
            <a:r>
              <a:rPr dirty="0" sz="2350" spc="35">
                <a:latin typeface="Times New Roman"/>
                <a:cs typeface="Times New Roman"/>
              </a:rPr>
              <a:t>b.	</a:t>
            </a:r>
            <a:r>
              <a:rPr dirty="0" sz="2350" spc="25">
                <a:latin typeface="Times New Roman"/>
                <a:cs typeface="Times New Roman"/>
              </a:rPr>
              <a:t>y= </a:t>
            </a:r>
            <a:r>
              <a:rPr dirty="0" sz="2350" spc="-110">
                <a:latin typeface="Times New Roman"/>
                <a:cs typeface="Times New Roman"/>
              </a:rPr>
              <a:t>]x] </a:t>
            </a:r>
            <a:r>
              <a:rPr dirty="0" sz="2350" spc="35">
                <a:latin typeface="Times New Roman"/>
                <a:cs typeface="Times New Roman"/>
              </a:rPr>
              <a:t>+</a:t>
            </a:r>
            <a:r>
              <a:rPr dirty="0" sz="2350">
                <a:latin typeface="Times New Roman"/>
                <a:cs typeface="Times New Roman"/>
              </a:rPr>
              <a:t> </a:t>
            </a:r>
            <a:r>
              <a:rPr dirty="0" sz="2350" spc="-40">
                <a:latin typeface="Times New Roman"/>
                <a:cs typeface="Times New Roman"/>
              </a:rPr>
              <a:t>4</a:t>
            </a:r>
            <a:endParaRPr sz="2350">
              <a:latin typeface="Times New Roman"/>
              <a:cs typeface="Times New Roman"/>
            </a:endParaRPr>
          </a:p>
          <a:p>
            <a:pPr marL="885825" indent="-426720">
              <a:lnSpc>
                <a:spcPct val="100000"/>
              </a:lnSpc>
              <a:spcBef>
                <a:spcPts val="690"/>
              </a:spcBef>
              <a:buAutoNum type="arabicParenR" startAt="2"/>
              <a:tabLst>
                <a:tab pos="885825" algn="l"/>
                <a:tab pos="886460" algn="l"/>
                <a:tab pos="3035300" algn="l"/>
                <a:tab pos="3928745" algn="l"/>
              </a:tabLst>
            </a:pPr>
            <a:r>
              <a:rPr dirty="0" sz="2450" spc="-595" i="1">
                <a:latin typeface="Times New Roman"/>
                <a:cs typeface="Times New Roman"/>
              </a:rPr>
              <a:t>HSC                                            </a:t>
            </a:r>
            <a:r>
              <a:rPr dirty="0" sz="2450" spc="-70" i="1">
                <a:latin typeface="Times New Roman"/>
                <a:cs typeface="Times New Roman"/>
              </a:rPr>
              <a:t>lltc</a:t>
            </a:r>
            <a:r>
              <a:rPr dirty="0" sz="2450" spc="130" i="1">
                <a:latin typeface="Times New Roman"/>
                <a:cs typeface="Times New Roman"/>
              </a:rPr>
              <a:t> </a:t>
            </a:r>
            <a:r>
              <a:rPr dirty="0" sz="2450" spc="-135" i="1">
                <a:latin typeface="Times New Roman"/>
                <a:cs typeface="Times New Roman"/>
              </a:rPr>
              <a:t>gt•apli</a:t>
            </a:r>
            <a:r>
              <a:rPr dirty="0" sz="2450" spc="125" i="1">
                <a:latin typeface="Times New Roman"/>
                <a:cs typeface="Times New Roman"/>
              </a:rPr>
              <a:t> </a:t>
            </a:r>
            <a:r>
              <a:rPr dirty="0" sz="2450" spc="-5" i="1">
                <a:latin typeface="Times New Roman"/>
                <a:cs typeface="Times New Roman"/>
              </a:rPr>
              <a:t>of	</a:t>
            </a:r>
            <a:r>
              <a:rPr dirty="0" sz="2450" spc="-135" i="1">
                <a:latin typeface="Times New Roman"/>
                <a:cs typeface="Times New Roman"/>
              </a:rPr>
              <a:t>y=</a:t>
            </a:r>
            <a:r>
              <a:rPr dirty="0" sz="2450" spc="-240" i="1">
                <a:latin typeface="Times New Roman"/>
                <a:cs typeface="Times New Roman"/>
              </a:rPr>
              <a:t> </a:t>
            </a:r>
            <a:r>
              <a:rPr dirty="0" sz="2450" spc="-80" i="1">
                <a:latin typeface="Times New Roman"/>
                <a:cs typeface="Times New Roman"/>
              </a:rPr>
              <a:t>•,fx	</a:t>
            </a:r>
            <a:r>
              <a:rPr dirty="0" sz="2450" spc="20" i="1">
                <a:latin typeface="Times New Roman"/>
                <a:cs typeface="Times New Roman"/>
              </a:rPr>
              <a:t>io </a:t>
            </a:r>
            <a:r>
              <a:rPr dirty="0" sz="2450" spc="-30" i="1">
                <a:latin typeface="Times New Roman"/>
                <a:cs typeface="Times New Roman"/>
              </a:rPr>
              <a:t>sketch </a:t>
            </a:r>
            <a:r>
              <a:rPr dirty="0" sz="2450" spc="-190">
                <a:latin typeface="Times New Roman"/>
                <a:cs typeface="Times New Roman"/>
              </a:rPr>
              <a:t>ff7r </a:t>
            </a:r>
            <a:r>
              <a:rPr dirty="0" sz="2450" spc="-65" i="1">
                <a:latin typeface="Times New Roman"/>
                <a:cs typeface="Times New Roman"/>
              </a:rPr>
              <a:t>grapll </a:t>
            </a:r>
            <a:r>
              <a:rPr dirty="0" sz="2450" i="1">
                <a:latin typeface="Times New Roman"/>
                <a:cs typeface="Times New Roman"/>
              </a:rPr>
              <a:t>the</a:t>
            </a:r>
            <a:r>
              <a:rPr dirty="0" sz="2450" spc="-275" i="1">
                <a:latin typeface="Times New Roman"/>
                <a:cs typeface="Times New Roman"/>
              </a:rPr>
              <a:t> </a:t>
            </a:r>
            <a:r>
              <a:rPr dirty="0" sz="2450" spc="-10" i="1">
                <a:latin typeface="Times New Roman"/>
                <a:cs typeface="Times New Roman"/>
              </a:rPr>
              <a:t>folloiving</a:t>
            </a:r>
            <a:endParaRPr sz="2450">
              <a:latin typeface="Times New Roman"/>
              <a:cs typeface="Times New Roman"/>
            </a:endParaRPr>
          </a:p>
          <a:p>
            <a:pPr marL="844550">
              <a:lnSpc>
                <a:spcPct val="100000"/>
              </a:lnSpc>
              <a:spcBef>
                <a:spcPts val="1095"/>
              </a:spcBef>
              <a:tabLst>
                <a:tab pos="1246505" algn="l"/>
              </a:tabLst>
            </a:pPr>
            <a:r>
              <a:rPr dirty="0" sz="2550" spc="-300">
                <a:latin typeface="Cambria"/>
                <a:cs typeface="Cambria"/>
              </a:rPr>
              <a:t>^•	</a:t>
            </a:r>
            <a:r>
              <a:rPr dirty="0" sz="2550" spc="-225">
                <a:latin typeface="Cambria"/>
                <a:cs typeface="Cambria"/>
              </a:rPr>
              <a:t>y'</a:t>
            </a:r>
            <a:endParaRPr sz="2550">
              <a:latin typeface="Cambria"/>
              <a:cs typeface="Cambria"/>
            </a:endParaRPr>
          </a:p>
          <a:p>
            <a:pPr marL="870585">
              <a:lnSpc>
                <a:spcPct val="100000"/>
              </a:lnSpc>
              <a:spcBef>
                <a:spcPts val="195"/>
              </a:spcBef>
              <a:tabLst>
                <a:tab pos="1238250" algn="l"/>
              </a:tabLst>
            </a:pPr>
            <a:r>
              <a:rPr dirty="0" sz="2450">
                <a:latin typeface="Cambria"/>
                <a:cs typeface="Cambria"/>
              </a:rPr>
              <a:t>b.	</a:t>
            </a:r>
            <a:r>
              <a:rPr dirty="0" sz="2450" spc="70">
                <a:latin typeface="Cambria"/>
                <a:cs typeface="Cambria"/>
              </a:rPr>
              <a:t>y= </a:t>
            </a:r>
            <a:r>
              <a:rPr dirty="0" sz="2450" spc="65">
                <a:latin typeface="Cambria"/>
                <a:cs typeface="Cambria"/>
              </a:rPr>
              <a:t>JÑ </a:t>
            </a:r>
            <a:r>
              <a:rPr dirty="0" sz="2450" spc="75">
                <a:latin typeface="Cambria"/>
                <a:cs typeface="Cambria"/>
              </a:rPr>
              <a:t>+</a:t>
            </a:r>
            <a:r>
              <a:rPr dirty="0" sz="2450" spc="155">
                <a:latin typeface="Cambria"/>
                <a:cs typeface="Cambria"/>
              </a:rPr>
              <a:t> </a:t>
            </a:r>
            <a:r>
              <a:rPr dirty="0" sz="2450" spc="-225">
                <a:latin typeface="Cambria"/>
                <a:cs typeface="Cambria"/>
              </a:rPr>
              <a:t>3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>
              <a:latin typeface="Times New Roman"/>
              <a:cs typeface="Times New Roman"/>
            </a:endParaRPr>
          </a:p>
          <a:p>
            <a:pPr algn="ctr" marR="3390265">
              <a:lnSpc>
                <a:spcPct val="100000"/>
              </a:lnSpc>
              <a:spcBef>
                <a:spcPts val="5"/>
              </a:spcBef>
              <a:tabLst>
                <a:tab pos="514350" algn="l"/>
              </a:tabLst>
            </a:pPr>
            <a:r>
              <a:rPr dirty="0" sz="2350" spc="-70">
                <a:latin typeface="Cambria"/>
                <a:cs typeface="Cambria"/>
              </a:rPr>
              <a:t>x</a:t>
            </a:r>
            <a:r>
              <a:rPr dirty="0" sz="2350" spc="120">
                <a:latin typeface="Cambria"/>
                <a:cs typeface="Cambria"/>
              </a:rPr>
              <a:t> </a:t>
            </a:r>
            <a:r>
              <a:rPr dirty="0" sz="2350" spc="-80">
                <a:latin typeface="Cambria"/>
                <a:cs typeface="Cambria"/>
              </a:rPr>
              <a:t>+	</a:t>
            </a:r>
            <a:r>
              <a:rPr dirty="0" sz="2350" spc="-30">
                <a:latin typeface="Cambria"/>
                <a:cs typeface="Cambria"/>
              </a:rPr>
              <a:t>1</a:t>
            </a:r>
            <a:r>
              <a:rPr dirty="0" sz="2350" spc="-5">
                <a:latin typeface="Cambria"/>
                <a:cs typeface="Cambria"/>
              </a:rPr>
              <a:t> </a:t>
            </a:r>
            <a:r>
              <a:rPr dirty="0" sz="2350" spc="-965">
                <a:latin typeface="Cambria"/>
                <a:cs typeface="Cambria"/>
              </a:rPr>
              <a:t>—</a:t>
            </a:r>
            <a:r>
              <a:rPr dirty="0" sz="2350" spc="-20">
                <a:latin typeface="Cambria"/>
                <a:cs typeface="Cambria"/>
              </a:rPr>
              <a:t> </a:t>
            </a:r>
            <a:r>
              <a:rPr dirty="0" sz="2350" spc="-409">
                <a:latin typeface="Cambria"/>
                <a:cs typeface="Cambria"/>
              </a:rPr>
              <a:t>?</a:t>
            </a:r>
            <a:endParaRPr sz="2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algn="ctr" marR="3411220">
              <a:lnSpc>
                <a:spcPct val="100000"/>
              </a:lnSpc>
              <a:tabLst>
                <a:tab pos="1943735" algn="l"/>
              </a:tabLst>
            </a:pPr>
            <a:r>
              <a:rPr dirty="0" sz="2450" spc="70" i="1">
                <a:latin typeface="Times New Roman"/>
                <a:cs typeface="Times New Roman"/>
              </a:rPr>
              <a:t>ex:</a:t>
            </a:r>
            <a:r>
              <a:rPr dirty="0" sz="2450" spc="-15" i="1">
                <a:latin typeface="Times New Roman"/>
                <a:cs typeface="Times New Roman"/>
              </a:rPr>
              <a:t> </a:t>
            </a:r>
            <a:r>
              <a:rPr dirty="0" sz="2450" spc="65" i="1">
                <a:latin typeface="Times New Roman"/>
                <a:cs typeface="Times New Roman"/>
              </a:rPr>
              <a:t>n</a:t>
            </a:r>
            <a:r>
              <a:rPr dirty="0" sz="2450" spc="-60" i="1">
                <a:latin typeface="Times New Roman"/>
                <a:cs typeface="Times New Roman"/>
              </a:rPr>
              <a:t> </a:t>
            </a:r>
            <a:r>
              <a:rPr dirty="0" sz="2450" spc="-55" i="1">
                <a:latin typeface="Times New Roman"/>
                <a:cs typeface="Times New Roman"/>
              </a:rPr>
              <a:t>fcinctioit	</a:t>
            </a:r>
            <a:r>
              <a:rPr dirty="0" sz="2450" spc="5" i="1">
                <a:latin typeface="Times New Roman"/>
                <a:cs typeface="Times New Roman"/>
              </a:rPr>
              <a:t>y </a:t>
            </a:r>
            <a:r>
              <a:rPr dirty="0" sz="2450" spc="-30" i="1">
                <a:latin typeface="Times New Roman"/>
                <a:cs typeface="Times New Roman"/>
              </a:rPr>
              <a:t>—f(x) </a:t>
            </a:r>
            <a:r>
              <a:rPr dirty="0" sz="2450" spc="-155" i="1">
                <a:latin typeface="Times New Roman"/>
                <a:cs typeface="Times New Roman"/>
              </a:rPr>
              <a:t>Iras </a:t>
            </a:r>
            <a:r>
              <a:rPr dirty="0" sz="2450" spc="40" i="1">
                <a:latin typeface="Times New Roman"/>
                <a:cs typeface="Times New Roman"/>
              </a:rPr>
              <a:t>the</a:t>
            </a:r>
            <a:r>
              <a:rPr dirty="0" sz="2450" spc="-55" i="1">
                <a:latin typeface="Times New Roman"/>
                <a:cs typeface="Times New Roman"/>
              </a:rPr>
              <a:t> </a:t>
            </a:r>
            <a:r>
              <a:rPr dirty="0" sz="2450" spc="-5" i="1">
                <a:latin typeface="Times New Roman"/>
                <a:cs typeface="Times New Roman"/>
              </a:rPr>
              <a:t>graph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1810" y="17926727"/>
            <a:ext cx="39433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50">
                <a:latin typeface="Calibri"/>
                <a:cs typeface="Calibri"/>
              </a:rPr>
              <a:t>12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7424" y="13710360"/>
            <a:ext cx="10096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05">
                <a:latin typeface="Cambria"/>
                <a:cs typeface="Cambria"/>
              </a:rPr>
              <a:t>f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5979" y="13677293"/>
            <a:ext cx="83566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60">
                <a:latin typeface="Cambria"/>
                <a:cs typeface="Cambria"/>
              </a:rPr>
              <a:t>[-1,</a:t>
            </a:r>
            <a:r>
              <a:rPr dirty="0" sz="2300" spc="-35">
                <a:latin typeface="Cambria"/>
                <a:cs typeface="Cambria"/>
              </a:rPr>
              <a:t> </a:t>
            </a:r>
            <a:r>
              <a:rPr dirty="0" sz="2300" spc="80">
                <a:latin typeface="Cambria"/>
                <a:cs typeface="Cambria"/>
              </a:rPr>
              <a:t>3]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6189" y="14321390"/>
            <a:ext cx="7815580" cy="1235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2450" spc="90">
                <a:latin typeface="Cambria"/>
                <a:cs typeface="Cambria"/>
              </a:rPr>
              <a:t>Rt= </a:t>
            </a:r>
            <a:r>
              <a:rPr dirty="0" sz="2450" spc="10">
                <a:latin typeface="Cambria"/>
                <a:cs typeface="Cambria"/>
              </a:rPr>
              <a:t>[-1,</a:t>
            </a:r>
            <a:r>
              <a:rPr dirty="0" sz="2450" spc="-165">
                <a:latin typeface="Cambria"/>
                <a:cs typeface="Cambria"/>
              </a:rPr>
              <a:t> </a:t>
            </a:r>
            <a:r>
              <a:rPr dirty="0" sz="2450" spc="-90">
                <a:latin typeface="Cambria"/>
                <a:cs typeface="Cambria"/>
              </a:rPr>
              <a:t>1]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500" spc="-30" i="1">
                <a:latin typeface="Times New Roman"/>
                <a:cs typeface="Times New Roman"/>
              </a:rPr>
              <a:t>Use </a:t>
            </a:r>
            <a:r>
              <a:rPr dirty="0" sz="2500" spc="35" i="1">
                <a:latin typeface="Times New Roman"/>
                <a:cs typeface="Times New Roman"/>
              </a:rPr>
              <a:t>this </a:t>
            </a:r>
            <a:r>
              <a:rPr dirty="0" sz="2500" spc="-25" i="1">
                <a:latin typeface="Times New Roman"/>
                <a:cs typeface="Times New Roman"/>
              </a:rPr>
              <a:t>graph </a:t>
            </a:r>
            <a:r>
              <a:rPr dirty="0" sz="2500" spc="15" i="1">
                <a:latin typeface="Times New Roman"/>
                <a:cs typeface="Times New Roman"/>
              </a:rPr>
              <a:t>to </a:t>
            </a:r>
            <a:r>
              <a:rPr dirty="0" sz="2500" spc="-65" i="1">
                <a:latin typeface="Times New Roman"/>
                <a:cs typeface="Times New Roman"/>
              </a:rPr>
              <a:t>obtniii </a:t>
            </a:r>
            <a:r>
              <a:rPr dirty="0" sz="2500" spc="50" i="1">
                <a:latin typeface="Times New Roman"/>
                <a:cs typeface="Times New Roman"/>
              </a:rPr>
              <a:t>the </a:t>
            </a:r>
            <a:r>
              <a:rPr dirty="0" sz="2500" spc="-40" i="1">
                <a:latin typeface="Times New Roman"/>
                <a:cs typeface="Times New Roman"/>
              </a:rPr>
              <a:t>grnplis</a:t>
            </a:r>
            <a:r>
              <a:rPr dirty="0" sz="2500" spc="5" i="1">
                <a:latin typeface="Times New Roman"/>
                <a:cs typeface="Times New Roman"/>
              </a:rPr>
              <a:t> </a:t>
            </a:r>
            <a:r>
              <a:rPr dirty="0" sz="2500" spc="-155" i="1">
                <a:latin typeface="Times New Roman"/>
                <a:cs typeface="Times New Roman"/>
              </a:rPr>
              <a:t>of.-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1210" y="3229751"/>
            <a:ext cx="4034977" cy="234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44034" y="15759419"/>
            <a:ext cx="3070476" cy="2052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42660" y="15033831"/>
            <a:ext cx="3150114" cy="2681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8744" y="2734228"/>
            <a:ext cx="4857900" cy="2442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68893" y="9215853"/>
            <a:ext cx="1088390" cy="0"/>
          </a:xfrm>
          <a:custGeom>
            <a:avLst/>
            <a:gdLst/>
            <a:ahLst/>
            <a:cxnLst/>
            <a:rect l="l" t="t" r="r" b="b"/>
            <a:pathLst>
              <a:path w="1088390" h="0">
                <a:moveTo>
                  <a:pt x="0" y="0"/>
                </a:moveTo>
                <a:lnTo>
                  <a:pt x="1088382" y="0"/>
                </a:lnTo>
              </a:path>
            </a:pathLst>
          </a:custGeom>
          <a:ln w="26545">
            <a:solidFill>
              <a:srgbClr val="1F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1163" y="920258"/>
            <a:ext cx="0" cy="17494250"/>
          </a:xfrm>
          <a:custGeom>
            <a:avLst/>
            <a:gdLst/>
            <a:ahLst/>
            <a:cxnLst/>
            <a:rect l="l" t="t" r="r" b="b"/>
            <a:pathLst>
              <a:path w="0" h="17494250">
                <a:moveTo>
                  <a:pt x="0" y="17493754"/>
                </a:moveTo>
                <a:lnTo>
                  <a:pt x="0" y="0"/>
                </a:lnTo>
              </a:path>
            </a:pathLst>
          </a:custGeom>
          <a:ln w="8848">
            <a:solidFill>
              <a:srgbClr val="2F34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40516" y="6331198"/>
            <a:ext cx="9521190" cy="0"/>
          </a:xfrm>
          <a:custGeom>
            <a:avLst/>
            <a:gdLst/>
            <a:ahLst/>
            <a:cxnLst/>
            <a:rect l="l" t="t" r="r" b="b"/>
            <a:pathLst>
              <a:path w="9521190" h="0">
                <a:moveTo>
                  <a:pt x="0" y="0"/>
                </a:moveTo>
                <a:lnTo>
                  <a:pt x="9521132" y="0"/>
                </a:lnTo>
              </a:path>
            </a:pathLst>
          </a:custGeom>
          <a:ln w="2654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348374" y="6317925"/>
            <a:ext cx="0" cy="1026794"/>
          </a:xfrm>
          <a:custGeom>
            <a:avLst/>
            <a:gdLst/>
            <a:ahLst/>
            <a:cxnLst/>
            <a:rect l="l" t="t" r="r" b="b"/>
            <a:pathLst>
              <a:path w="0" h="1026795">
                <a:moveTo>
                  <a:pt x="0" y="1026441"/>
                </a:moveTo>
                <a:lnTo>
                  <a:pt x="0" y="0"/>
                </a:lnTo>
              </a:path>
            </a:pathLst>
          </a:custGeom>
          <a:ln w="2654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40516" y="7331094"/>
            <a:ext cx="9521190" cy="0"/>
          </a:xfrm>
          <a:custGeom>
            <a:avLst/>
            <a:gdLst/>
            <a:ahLst/>
            <a:cxnLst/>
            <a:rect l="l" t="t" r="r" b="b"/>
            <a:pathLst>
              <a:path w="9521190" h="0">
                <a:moveTo>
                  <a:pt x="0" y="0"/>
                </a:moveTo>
                <a:lnTo>
                  <a:pt x="9521132" y="0"/>
                </a:lnTo>
              </a:path>
            </a:pathLst>
          </a:custGeom>
          <a:ln w="2654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19164" y="10423692"/>
            <a:ext cx="0" cy="1035685"/>
          </a:xfrm>
          <a:custGeom>
            <a:avLst/>
            <a:gdLst/>
            <a:ahLst/>
            <a:cxnLst/>
            <a:rect l="l" t="t" r="r" b="b"/>
            <a:pathLst>
              <a:path w="0" h="1035684">
                <a:moveTo>
                  <a:pt x="0" y="1035290"/>
                </a:moveTo>
                <a:lnTo>
                  <a:pt x="0" y="0"/>
                </a:lnTo>
              </a:path>
            </a:pathLst>
          </a:custGeom>
          <a:ln w="2654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31667" y="11445709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 h="0">
                <a:moveTo>
                  <a:pt x="0" y="0"/>
                </a:moveTo>
                <a:lnTo>
                  <a:pt x="9600770" y="0"/>
                </a:lnTo>
              </a:path>
            </a:pathLst>
          </a:custGeom>
          <a:ln w="2654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53789" y="6317925"/>
            <a:ext cx="0" cy="1026794"/>
          </a:xfrm>
          <a:custGeom>
            <a:avLst/>
            <a:gdLst/>
            <a:ahLst/>
            <a:cxnLst/>
            <a:rect l="l" t="t" r="r" b="b"/>
            <a:pathLst>
              <a:path w="0" h="1026795">
                <a:moveTo>
                  <a:pt x="0" y="1026441"/>
                </a:moveTo>
                <a:lnTo>
                  <a:pt x="0" y="0"/>
                </a:lnTo>
              </a:path>
            </a:pathLst>
          </a:custGeom>
          <a:ln w="2654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31667" y="10436965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 h="0">
                <a:moveTo>
                  <a:pt x="0" y="0"/>
                </a:moveTo>
                <a:lnTo>
                  <a:pt x="9600770" y="0"/>
                </a:lnTo>
              </a:path>
            </a:pathLst>
          </a:custGeom>
          <a:ln w="2654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44940" y="10423692"/>
            <a:ext cx="0" cy="1035685"/>
          </a:xfrm>
          <a:custGeom>
            <a:avLst/>
            <a:gdLst/>
            <a:ahLst/>
            <a:cxnLst/>
            <a:rect l="l" t="t" r="r" b="b"/>
            <a:pathLst>
              <a:path w="0" h="1035684">
                <a:moveTo>
                  <a:pt x="0" y="1035290"/>
                </a:moveTo>
                <a:lnTo>
                  <a:pt x="0" y="0"/>
                </a:lnTo>
              </a:path>
            </a:pathLst>
          </a:custGeom>
          <a:ln w="2654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4553" y="787528"/>
            <a:ext cx="0" cy="17910175"/>
          </a:xfrm>
          <a:custGeom>
            <a:avLst/>
            <a:gdLst/>
            <a:ahLst/>
            <a:cxnLst/>
            <a:rect l="l" t="t" r="r" b="b"/>
            <a:pathLst>
              <a:path w="0" h="17910175">
                <a:moveTo>
                  <a:pt x="0" y="0"/>
                </a:moveTo>
                <a:lnTo>
                  <a:pt x="0" y="17909638"/>
                </a:lnTo>
              </a:path>
            </a:pathLst>
          </a:custGeom>
          <a:ln w="61940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551789" y="787528"/>
            <a:ext cx="0" cy="17910175"/>
          </a:xfrm>
          <a:custGeom>
            <a:avLst/>
            <a:gdLst/>
            <a:ahLst/>
            <a:cxnLst/>
            <a:rect l="l" t="t" r="r" b="b"/>
            <a:pathLst>
              <a:path w="0" h="17910175">
                <a:moveTo>
                  <a:pt x="0" y="0"/>
                </a:moveTo>
                <a:lnTo>
                  <a:pt x="0" y="17909638"/>
                </a:lnTo>
              </a:path>
            </a:pathLst>
          </a:custGeom>
          <a:ln w="61940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3583" y="756558"/>
            <a:ext cx="12149455" cy="0"/>
          </a:xfrm>
          <a:custGeom>
            <a:avLst/>
            <a:gdLst/>
            <a:ahLst/>
            <a:cxnLst/>
            <a:rect l="l" t="t" r="r" b="b"/>
            <a:pathLst>
              <a:path w="12149455" h="0">
                <a:moveTo>
                  <a:pt x="0" y="0"/>
                </a:moveTo>
                <a:lnTo>
                  <a:pt x="12149177" y="0"/>
                </a:lnTo>
              </a:path>
            </a:pathLst>
          </a:custGeom>
          <a:ln w="61940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3583" y="18728137"/>
            <a:ext cx="12149455" cy="0"/>
          </a:xfrm>
          <a:custGeom>
            <a:avLst/>
            <a:gdLst/>
            <a:ahLst/>
            <a:cxnLst/>
            <a:rect l="l" t="t" r="r" b="b"/>
            <a:pathLst>
              <a:path w="12149455" h="0">
                <a:moveTo>
                  <a:pt x="0" y="0"/>
                </a:moveTo>
                <a:lnTo>
                  <a:pt x="12149177" y="0"/>
                </a:lnTo>
              </a:path>
            </a:pathLst>
          </a:custGeom>
          <a:ln w="61940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44367" y="18400737"/>
            <a:ext cx="5017770" cy="0"/>
          </a:xfrm>
          <a:custGeom>
            <a:avLst/>
            <a:gdLst/>
            <a:ahLst/>
            <a:cxnLst/>
            <a:rect l="l" t="t" r="r" b="b"/>
            <a:pathLst>
              <a:path w="5017770" h="0">
                <a:moveTo>
                  <a:pt x="0" y="0"/>
                </a:moveTo>
                <a:lnTo>
                  <a:pt x="5017176" y="0"/>
                </a:lnTo>
              </a:path>
            </a:pathLst>
          </a:custGeom>
          <a:ln w="44243">
            <a:solidFill>
              <a:srgbClr val="1C1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11846" y="10436965"/>
            <a:ext cx="1177290" cy="0"/>
          </a:xfrm>
          <a:custGeom>
            <a:avLst/>
            <a:gdLst/>
            <a:ahLst/>
            <a:cxnLst/>
            <a:rect l="l" t="t" r="r" b="b"/>
            <a:pathLst>
              <a:path w="1177289" h="0">
                <a:moveTo>
                  <a:pt x="0" y="0"/>
                </a:moveTo>
                <a:lnTo>
                  <a:pt x="1176868" y="0"/>
                </a:lnTo>
              </a:path>
            </a:pathLst>
          </a:custGeom>
          <a:ln w="26545">
            <a:solidFill>
              <a:srgbClr val="18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600665" y="1765302"/>
            <a:ext cx="885190" cy="0"/>
          </a:xfrm>
          <a:custGeom>
            <a:avLst/>
            <a:gdLst/>
            <a:ahLst/>
            <a:cxnLst/>
            <a:rect l="l" t="t" r="r" b="b"/>
            <a:pathLst>
              <a:path w="885190" h="0">
                <a:moveTo>
                  <a:pt x="0" y="0"/>
                </a:moveTo>
                <a:lnTo>
                  <a:pt x="884863" y="0"/>
                </a:lnTo>
              </a:path>
            </a:pathLst>
          </a:custGeom>
          <a:ln w="8848">
            <a:solidFill>
              <a:srgbClr val="64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90943" y="1783000"/>
            <a:ext cx="478155" cy="0"/>
          </a:xfrm>
          <a:custGeom>
            <a:avLst/>
            <a:gdLst/>
            <a:ahLst/>
            <a:cxnLst/>
            <a:rect l="l" t="t" r="r" b="b"/>
            <a:pathLst>
              <a:path w="478155" h="0">
                <a:moveTo>
                  <a:pt x="0" y="0"/>
                </a:moveTo>
                <a:lnTo>
                  <a:pt x="477826" y="0"/>
                </a:lnTo>
              </a:path>
            </a:pathLst>
          </a:custGeom>
          <a:ln w="8848">
            <a:solidFill>
              <a:srgbClr val="64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99687" y="1774151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 h="0">
                <a:moveTo>
                  <a:pt x="0" y="0"/>
                </a:moveTo>
                <a:lnTo>
                  <a:pt x="822923" y="0"/>
                </a:lnTo>
              </a:path>
            </a:pathLst>
          </a:custGeom>
          <a:ln w="8848">
            <a:solidFill>
              <a:srgbClr val="64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078700" y="1774151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 h="0">
                <a:moveTo>
                  <a:pt x="0" y="0"/>
                </a:moveTo>
                <a:lnTo>
                  <a:pt x="495523" y="0"/>
                </a:lnTo>
              </a:path>
            </a:pathLst>
          </a:custGeom>
          <a:ln w="8848">
            <a:solidFill>
              <a:srgbClr val="64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59920" y="6331198"/>
            <a:ext cx="779145" cy="0"/>
          </a:xfrm>
          <a:custGeom>
            <a:avLst/>
            <a:gdLst/>
            <a:ahLst/>
            <a:cxnLst/>
            <a:rect l="l" t="t" r="r" b="b"/>
            <a:pathLst>
              <a:path w="779144" h="0">
                <a:moveTo>
                  <a:pt x="0" y="0"/>
                </a:moveTo>
                <a:lnTo>
                  <a:pt x="778680" y="0"/>
                </a:lnTo>
              </a:path>
            </a:pathLst>
          </a:custGeom>
          <a:ln w="8848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539141" y="7242608"/>
            <a:ext cx="1044575" cy="0"/>
          </a:xfrm>
          <a:custGeom>
            <a:avLst/>
            <a:gdLst/>
            <a:ahLst/>
            <a:cxnLst/>
            <a:rect l="l" t="t" r="r" b="b"/>
            <a:pathLst>
              <a:path w="1044575" h="0">
                <a:moveTo>
                  <a:pt x="0" y="0"/>
                </a:moveTo>
                <a:lnTo>
                  <a:pt x="1044139" y="0"/>
                </a:lnTo>
              </a:path>
            </a:pathLst>
          </a:custGeom>
          <a:ln w="8848">
            <a:solidFill>
              <a:srgbClr val="4B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29960" y="1185717"/>
            <a:ext cx="725588" cy="734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49697" y="2751925"/>
            <a:ext cx="1530813" cy="2743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24317" y="8928273"/>
            <a:ext cx="672496" cy="292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02997" y="13432228"/>
            <a:ext cx="831771" cy="3008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007598" y="1176868"/>
            <a:ext cx="35394" cy="4158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32645" y="8140744"/>
            <a:ext cx="1460024" cy="7521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423796" y="8848635"/>
            <a:ext cx="2557255" cy="3893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777533" y="8963667"/>
            <a:ext cx="575161" cy="3981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132000" y="1291900"/>
            <a:ext cx="4034977" cy="5309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52883" y="6441806"/>
            <a:ext cx="8671662" cy="734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982094" y="15095771"/>
            <a:ext cx="3070476" cy="3716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034248" y="8229231"/>
            <a:ext cx="1318446" cy="5486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999258" y="1126561"/>
            <a:ext cx="300926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45" i="1">
                <a:latin typeface="Times New Roman"/>
                <a:cs typeface="Times New Roman"/>
              </a:rPr>
              <a:t>d/‹////‹•/›rn7i‹*s </a:t>
            </a:r>
            <a:r>
              <a:rPr dirty="0" sz="2150" spc="195" i="1">
                <a:latin typeface="Times New Roman"/>
                <a:cs typeface="Times New Roman"/>
              </a:rPr>
              <a:t>UI".</a:t>
            </a:r>
            <a:r>
              <a:rPr dirty="0" sz="2150" spc="130" i="1">
                <a:latin typeface="Times New Roman"/>
                <a:cs typeface="Times New Roman"/>
              </a:rPr>
              <a:t> </a:t>
            </a:r>
            <a:r>
              <a:rPr dirty="0" sz="2150" spc="-105">
                <a:latin typeface="Times New Roman"/>
                <a:cs typeface="Times New Roman"/>
              </a:rPr>
              <a:t>c'*"^*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47117" y="7553620"/>
            <a:ext cx="6628765" cy="1247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64005" marR="5080" indent="-1551940">
              <a:lnSpc>
                <a:spcPct val="109000"/>
              </a:lnSpc>
              <a:spcBef>
                <a:spcPts val="95"/>
              </a:spcBef>
              <a:tabLst>
                <a:tab pos="794385" algn="l"/>
                <a:tab pos="2377440" algn="l"/>
                <a:tab pos="2629535" algn="l"/>
                <a:tab pos="4123054" algn="l"/>
                <a:tab pos="4384040" algn="l"/>
              </a:tabLst>
            </a:pPr>
            <a:r>
              <a:rPr dirty="0" sz="2450" spc="70" i="1">
                <a:latin typeface="Times New Roman"/>
                <a:cs typeface="Times New Roman"/>
              </a:rPr>
              <a:t>Ex:	</a:t>
            </a:r>
            <a:r>
              <a:rPr dirty="0" sz="2450" spc="-15" i="1">
                <a:latin typeface="Times New Roman"/>
                <a:cs typeface="Times New Roman"/>
              </a:rPr>
              <a:t>ilie </a:t>
            </a:r>
            <a:r>
              <a:rPr dirty="0" sz="2450" i="1">
                <a:latin typeface="Times New Roman"/>
                <a:cs typeface="Times New Roman"/>
              </a:rPr>
              <a:t>fiuiction  </a:t>
            </a:r>
            <a:r>
              <a:rPr dirty="0" sz="2450" spc="35" i="1">
                <a:latin typeface="Times New Roman"/>
                <a:cs typeface="Times New Roman"/>
              </a:rPr>
              <a:t>f(x) </a:t>
            </a:r>
            <a:r>
              <a:rPr dirty="0" sz="2450" spc="-1505" i="1">
                <a:latin typeface="Times New Roman"/>
                <a:cs typeface="Times New Roman"/>
              </a:rPr>
              <a:t>——</a:t>
            </a:r>
            <a:r>
              <a:rPr dirty="0" sz="2450" spc="-25" i="1">
                <a:latin typeface="Times New Roman"/>
                <a:cs typeface="Times New Roman"/>
              </a:rPr>
              <a:t> </a:t>
            </a:r>
            <a:r>
              <a:rPr dirty="0" sz="2450" spc="20" i="1">
                <a:latin typeface="Times New Roman"/>
                <a:cs typeface="Times New Roman"/>
              </a:rPr>
              <a:t>x’</a:t>
            </a:r>
            <a:r>
              <a:rPr dirty="0" sz="2450" spc="-240" i="1">
                <a:latin typeface="Times New Roman"/>
                <a:cs typeface="Times New Roman"/>
              </a:rPr>
              <a:t> </a:t>
            </a:r>
            <a:r>
              <a:rPr dirty="0" sz="2450" spc="10" i="1">
                <a:solidFill>
                  <a:srgbClr val="151515"/>
                </a:solidFill>
                <a:latin typeface="Times New Roman"/>
                <a:cs typeface="Times New Roman"/>
              </a:rPr>
              <a:t>+</a:t>
            </a:r>
            <a:r>
              <a:rPr dirty="0" sz="2450" spc="-175" i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2450" spc="10" i="1">
                <a:latin typeface="Times New Roman"/>
                <a:cs typeface="Times New Roman"/>
              </a:rPr>
              <a:t>F	</a:t>
            </a:r>
            <a:r>
              <a:rPr dirty="0" sz="2450" spc="-930" i="1">
                <a:solidFill>
                  <a:srgbClr val="080808"/>
                </a:solidFill>
                <a:latin typeface="Times New Roman"/>
                <a:cs typeface="Times New Roman"/>
              </a:rPr>
              <a:t>—</a:t>
            </a:r>
            <a:r>
              <a:rPr dirty="0" sz="2450" spc="-105" i="1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450" spc="70" i="1">
                <a:latin typeface="Times New Roman"/>
                <a:cs typeface="Times New Roman"/>
              </a:rPr>
              <a:t>3 </a:t>
            </a:r>
            <a:r>
              <a:rPr dirty="0" sz="2450" spc="-5" i="1">
                <a:latin typeface="Times New Roman"/>
                <a:cs typeface="Times New Roman"/>
              </a:rPr>
              <a:t>is </a:t>
            </a:r>
            <a:r>
              <a:rPr dirty="0" sz="2450" spc="-30" i="1">
                <a:latin typeface="Times New Roman"/>
                <a:cs typeface="Times New Roman"/>
              </a:rPr>
              <a:t>even</a:t>
            </a:r>
            <a:r>
              <a:rPr dirty="0" sz="2450" spc="-195" i="1">
                <a:latin typeface="Times New Roman"/>
                <a:cs typeface="Times New Roman"/>
              </a:rPr>
              <a:t> </a:t>
            </a:r>
            <a:r>
              <a:rPr dirty="0" sz="2450" spc="10" i="1">
                <a:latin typeface="Times New Roman"/>
                <a:cs typeface="Times New Roman"/>
              </a:rPr>
              <a:t>function.  </a:t>
            </a:r>
            <a:r>
              <a:rPr dirty="0" sz="2450" spc="80" i="1">
                <a:latin typeface="Times New Roman"/>
                <a:cs typeface="Times New Roman"/>
              </a:rPr>
              <a:t>f(-x)	</a:t>
            </a:r>
            <a:r>
              <a:rPr dirty="0" sz="2450" spc="75" i="1">
                <a:latin typeface="Times New Roman"/>
                <a:cs typeface="Times New Roman"/>
              </a:rPr>
              <a:t>-	</a:t>
            </a:r>
            <a:r>
              <a:rPr dirty="0" sz="2450" spc="-20" i="1">
                <a:latin typeface="Times New Roman"/>
                <a:cs typeface="Times New Roman"/>
              </a:rPr>
              <a:t>(-x)’  </a:t>
            </a:r>
            <a:r>
              <a:rPr dirty="0" sz="2450" spc="-175" i="1">
                <a:latin typeface="Times New Roman"/>
                <a:cs typeface="Times New Roman"/>
              </a:rPr>
              <a:t>+</a:t>
            </a:r>
            <a:r>
              <a:rPr dirty="0" sz="2450" spc="-345" i="1">
                <a:latin typeface="Times New Roman"/>
                <a:cs typeface="Times New Roman"/>
              </a:rPr>
              <a:t> </a:t>
            </a:r>
            <a:r>
              <a:rPr dirty="0" sz="2450" spc="-40" i="1">
                <a:latin typeface="Times New Roman"/>
                <a:cs typeface="Times New Roman"/>
              </a:rPr>
              <a:t>(-x)’</a:t>
            </a:r>
            <a:r>
              <a:rPr dirty="0" sz="2450" i="1">
                <a:latin typeface="Times New Roman"/>
                <a:cs typeface="Times New Roman"/>
              </a:rPr>
              <a:t> </a:t>
            </a:r>
            <a:r>
              <a:rPr dirty="0" sz="2450" spc="-40" i="1">
                <a:solidFill>
                  <a:srgbClr val="0F0F0F"/>
                </a:solidFill>
                <a:latin typeface="Times New Roman"/>
                <a:cs typeface="Times New Roman"/>
              </a:rPr>
              <a:t>-	</a:t>
            </a:r>
            <a:r>
              <a:rPr dirty="0" sz="2450" spc="-5" i="1">
                <a:latin typeface="Times New Roman"/>
                <a:cs typeface="Times New Roman"/>
              </a:rPr>
              <a:t>3</a:t>
            </a:r>
            <a:endParaRPr sz="2450">
              <a:latin typeface="Times New Roman"/>
              <a:cs typeface="Times New Roman"/>
            </a:endParaRPr>
          </a:p>
          <a:p>
            <a:pPr marL="2379980">
              <a:lnSpc>
                <a:spcPct val="100000"/>
              </a:lnSpc>
              <a:spcBef>
                <a:spcPts val="265"/>
              </a:spcBef>
              <a:tabLst>
                <a:tab pos="2964180" algn="l"/>
              </a:tabLst>
            </a:pPr>
            <a:r>
              <a:rPr dirty="0" sz="2450" spc="5">
                <a:latin typeface="Times New Roman"/>
                <a:cs typeface="Times New Roman"/>
              </a:rPr>
              <a:t>=	+ </a:t>
            </a:r>
            <a:r>
              <a:rPr dirty="0" sz="2450" spc="25">
                <a:latin typeface="Times New Roman"/>
                <a:cs typeface="Times New Roman"/>
              </a:rPr>
              <a:t>x’</a:t>
            </a:r>
            <a:r>
              <a:rPr dirty="0" sz="2450" spc="-135">
                <a:latin typeface="Times New Roman"/>
                <a:cs typeface="Times New Roman"/>
              </a:rPr>
              <a:t> </a:t>
            </a:r>
            <a:r>
              <a:rPr dirty="0" sz="2450" spc="-1220">
                <a:solidFill>
                  <a:srgbClr val="111111"/>
                </a:solidFill>
                <a:latin typeface="Times New Roman"/>
                <a:cs typeface="Times New Roman"/>
              </a:rPr>
              <a:t>—</a:t>
            </a:r>
            <a:r>
              <a:rPr dirty="0" sz="2450" spc="-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50" spc="-5" i="1">
                <a:latin typeface="Times New Roman"/>
                <a:cs typeface="Times New Roman"/>
              </a:rPr>
              <a:t>3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55687" y="9239285"/>
            <a:ext cx="72453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35" i="1">
                <a:latin typeface="Times New Roman"/>
                <a:cs typeface="Times New Roman"/>
              </a:rPr>
              <a:t>Since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87154" y="9239285"/>
            <a:ext cx="138239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95" i="1">
                <a:latin typeface="Times New Roman"/>
                <a:cs typeface="Times New Roman"/>
              </a:rPr>
              <a:t>f(-x)</a:t>
            </a:r>
            <a:r>
              <a:rPr dirty="0" sz="2450" spc="114" i="1">
                <a:latin typeface="Times New Roman"/>
                <a:cs typeface="Times New Roman"/>
              </a:rPr>
              <a:t> </a:t>
            </a:r>
            <a:r>
              <a:rPr dirty="0" sz="2450" spc="-85" i="1">
                <a:latin typeface="Times New Roman"/>
                <a:cs typeface="Times New Roman"/>
              </a:rPr>
              <a:t>—f(x)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58213" y="10367486"/>
            <a:ext cx="9547860" cy="910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9705" marR="300990" indent="6350">
              <a:lnSpc>
                <a:spcPct val="118500"/>
              </a:lnSpc>
              <a:spcBef>
                <a:spcPts val="95"/>
              </a:spcBef>
              <a:tabLst>
                <a:tab pos="859790" algn="l"/>
                <a:tab pos="6150610" algn="l"/>
                <a:tab pos="6530975" algn="l"/>
              </a:tabLst>
            </a:pPr>
            <a:r>
              <a:rPr dirty="0" sz="2450" spc="-30" i="1">
                <a:latin typeface="Times New Roman"/>
                <a:cs typeface="Times New Roman"/>
              </a:rPr>
              <a:t>Def•	</a:t>
            </a:r>
            <a:r>
              <a:rPr dirty="0" sz="2450" spc="-140" i="1">
                <a:latin typeface="Times New Roman"/>
                <a:cs typeface="Times New Roman"/>
              </a:rPr>
              <a:t>a  </a:t>
            </a:r>
            <a:r>
              <a:rPr dirty="0" sz="2450" spc="-40" i="1">
                <a:latin typeface="Times New Roman"/>
                <a:cs typeface="Times New Roman"/>
              </a:rPr>
              <a:t>function  </a:t>
            </a:r>
            <a:r>
              <a:rPr dirty="0" sz="2450" spc="20" i="1">
                <a:latin typeface="Times New Roman"/>
                <a:cs typeface="Times New Roman"/>
              </a:rPr>
              <a:t>f(x)  </a:t>
            </a:r>
            <a:r>
              <a:rPr dirty="0" sz="2450" spc="-440" i="1">
                <a:latin typeface="Times New Roman"/>
                <a:cs typeface="Times New Roman"/>
              </a:rPr>
              <a:t>is“  </a:t>
            </a:r>
            <a:r>
              <a:rPr dirty="0" sz="2450" spc="-270" i="1">
                <a:latin typeface="Times New Roman"/>
                <a:cs typeface="Times New Roman"/>
              </a:rPr>
              <a:t> </a:t>
            </a:r>
            <a:r>
              <a:rPr dirty="0" sz="2450" spc="-40" i="1">
                <a:latin typeface="Times New Roman"/>
                <a:cs typeface="Times New Roman"/>
              </a:rPr>
              <a:t>said  </a:t>
            </a:r>
            <a:r>
              <a:rPr dirty="0" sz="2450" spc="-10" i="1">
                <a:latin typeface="Times New Roman"/>
                <a:cs typeface="Times New Roman"/>
              </a:rPr>
              <a:t>to </a:t>
            </a:r>
            <a:r>
              <a:rPr dirty="0" sz="2450" spc="-110" i="1">
                <a:latin typeface="Times New Roman"/>
                <a:cs typeface="Times New Roman"/>
              </a:rPr>
              <a:t>be</a:t>
            </a:r>
            <a:r>
              <a:rPr dirty="0" sz="2450" spc="-185" i="1">
                <a:latin typeface="Times New Roman"/>
                <a:cs typeface="Times New Roman"/>
              </a:rPr>
              <a:t> </a:t>
            </a:r>
            <a:r>
              <a:rPr dirty="0" sz="2450" spc="-105" i="1">
                <a:latin typeface="Times New Roman"/>
                <a:cs typeface="Times New Roman"/>
              </a:rPr>
              <a:t>odd</a:t>
            </a:r>
            <a:r>
              <a:rPr dirty="0" sz="2450" spc="360" i="1">
                <a:latin typeface="Times New Roman"/>
                <a:cs typeface="Times New Roman"/>
              </a:rPr>
              <a:t> </a:t>
            </a:r>
            <a:r>
              <a:rPr dirty="0" sz="2450" spc="10" i="1">
                <a:latin typeface="Times New Roman"/>
                <a:cs typeface="Times New Roman"/>
              </a:rPr>
              <a:t>function	</a:t>
            </a:r>
            <a:r>
              <a:rPr dirty="0" sz="2450" spc="-55" i="1">
                <a:latin typeface="Times New Roman"/>
                <a:cs typeface="Times New Roman"/>
              </a:rPr>
              <a:t>If	</a:t>
            </a:r>
            <a:r>
              <a:rPr dirty="0" sz="2450" spc="5" i="1">
                <a:latin typeface="Times New Roman"/>
                <a:cs typeface="Times New Roman"/>
              </a:rPr>
              <a:t>f(-x) </a:t>
            </a:r>
            <a:r>
              <a:rPr dirty="0" sz="2450" spc="-1245" i="1">
                <a:latin typeface="Times New Roman"/>
                <a:cs typeface="Times New Roman"/>
              </a:rPr>
              <a:t>—=</a:t>
            </a:r>
            <a:r>
              <a:rPr dirty="0" sz="2450" spc="100" i="1">
                <a:latin typeface="Times New Roman"/>
                <a:cs typeface="Times New Roman"/>
              </a:rPr>
              <a:t> </a:t>
            </a:r>
            <a:r>
              <a:rPr dirty="0" sz="2450" spc="10" i="1">
                <a:latin typeface="Times New Roman"/>
                <a:cs typeface="Times New Roman"/>
              </a:rPr>
              <a:t>- </a:t>
            </a:r>
            <a:r>
              <a:rPr dirty="0" sz="2450" spc="35" i="1">
                <a:latin typeface="Times New Roman"/>
                <a:cs typeface="Times New Roman"/>
              </a:rPr>
              <a:t>f(x) </a:t>
            </a:r>
            <a:r>
              <a:rPr dirty="0" sz="2450" spc="-20" i="1">
                <a:latin typeface="Times New Roman"/>
                <a:cs typeface="Times New Roman"/>
              </a:rPr>
              <a:t>and </a:t>
            </a:r>
            <a:r>
              <a:rPr dirty="0" sz="2450" spc="-35" i="1">
                <a:latin typeface="Times New Roman"/>
                <a:cs typeface="Times New Roman"/>
              </a:rPr>
              <a:t>it </a:t>
            </a:r>
            <a:r>
              <a:rPr dirty="0" sz="2450" spc="-315" i="1">
                <a:latin typeface="Times New Roman"/>
                <a:cs typeface="Times New Roman"/>
              </a:rPr>
              <a:t>i’s  </a:t>
            </a:r>
            <a:r>
              <a:rPr dirty="0" sz="2450" spc="-10" i="1">
                <a:latin typeface="Times New Roman"/>
                <a:cs typeface="Times New Roman"/>
              </a:rPr>
              <a:t>symmetric </a:t>
            </a:r>
            <a:r>
              <a:rPr dirty="0" sz="2450" spc="-5" i="1">
                <a:latin typeface="Times New Roman"/>
                <a:cs typeface="Times New Roman"/>
              </a:rPr>
              <a:t>about </a:t>
            </a:r>
            <a:r>
              <a:rPr dirty="0" sz="2450" spc="20" i="1">
                <a:latin typeface="Times New Roman"/>
                <a:cs typeface="Times New Roman"/>
              </a:rPr>
              <a:t>the</a:t>
            </a:r>
            <a:r>
              <a:rPr dirty="0" sz="2450" spc="235" i="1">
                <a:latin typeface="Times New Roman"/>
                <a:cs typeface="Times New Roman"/>
              </a:rPr>
              <a:t> </a:t>
            </a:r>
            <a:r>
              <a:rPr dirty="0" sz="2450" spc="-5" i="1">
                <a:latin typeface="Times New Roman"/>
                <a:cs typeface="Times New Roman"/>
              </a:rPr>
              <a:t>origin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20571" y="12075273"/>
            <a:ext cx="2966720" cy="8223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90"/>
              </a:spcBef>
              <a:tabLst>
                <a:tab pos="1188085" algn="l"/>
                <a:tab pos="2489200" algn="l"/>
              </a:tabLst>
            </a:pPr>
            <a:r>
              <a:rPr dirty="0" sz="2450" spc="80" i="1">
                <a:latin typeface="Times New Roman"/>
                <a:cs typeface="Times New Roman"/>
              </a:rPr>
              <a:t>Ex</a:t>
            </a:r>
            <a:r>
              <a:rPr dirty="0" sz="2450" spc="55" i="1">
                <a:latin typeface="Times New Roman"/>
                <a:cs typeface="Times New Roman"/>
              </a:rPr>
              <a:t>:</a:t>
            </a:r>
            <a:r>
              <a:rPr dirty="0" sz="2450" spc="60" i="1">
                <a:latin typeface="Times New Roman"/>
                <a:cs typeface="Times New Roman"/>
              </a:rPr>
              <a:t> </a:t>
            </a:r>
            <a:r>
              <a:rPr dirty="0" sz="2450" spc="55" i="1">
                <a:latin typeface="Times New Roman"/>
                <a:cs typeface="Times New Roman"/>
              </a:rPr>
              <a:t>Th</a:t>
            </a:r>
            <a:r>
              <a:rPr dirty="0" sz="2450" spc="50" i="1">
                <a:latin typeface="Times New Roman"/>
                <a:cs typeface="Times New Roman"/>
              </a:rPr>
              <a:t>e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 spc="20" i="1">
                <a:latin typeface="Times New Roman"/>
                <a:cs typeface="Times New Roman"/>
              </a:rPr>
              <a:t>functio</a:t>
            </a:r>
            <a:r>
              <a:rPr dirty="0" sz="2450" spc="30" i="1">
                <a:latin typeface="Times New Roman"/>
                <a:cs typeface="Times New Roman"/>
              </a:rPr>
              <a:t>n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 spc="25" i="1">
                <a:latin typeface="Times New Roman"/>
                <a:cs typeface="Times New Roman"/>
              </a:rPr>
              <a:t>f</a:t>
            </a:r>
            <a:r>
              <a:rPr dirty="0" sz="2450" spc="35" i="1">
                <a:latin typeface="Times New Roman"/>
                <a:cs typeface="Times New Roman"/>
              </a:rPr>
              <a:t>(</a:t>
            </a:r>
            <a:r>
              <a:rPr dirty="0" sz="2450" spc="45" i="1">
                <a:latin typeface="Times New Roman"/>
                <a:cs typeface="Times New Roman"/>
              </a:rPr>
              <a:t>x</a:t>
            </a:r>
            <a:r>
              <a:rPr dirty="0" sz="2450" spc="35" i="1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  <a:p>
            <a:pPr algn="r" marR="57785">
              <a:lnSpc>
                <a:spcPct val="100000"/>
              </a:lnSpc>
              <a:spcBef>
                <a:spcPts val="195"/>
              </a:spcBef>
            </a:pPr>
            <a:r>
              <a:rPr dirty="0" sz="2450" spc="-25" i="1">
                <a:latin typeface="Times New Roman"/>
                <a:cs typeface="Times New Roman"/>
              </a:rPr>
              <a:t>f</a:t>
            </a:r>
            <a:r>
              <a:rPr dirty="0" sz="2450" spc="-25" i="1">
                <a:latin typeface="Times New Roman"/>
                <a:cs typeface="Times New Roman"/>
              </a:rPr>
              <a:t>(-x)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11443" y="13760938"/>
            <a:ext cx="73850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60" i="1">
                <a:latin typeface="Times New Roman"/>
                <a:cs typeface="Times New Roman"/>
              </a:rPr>
              <a:t>Since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80970" y="13760938"/>
            <a:ext cx="148653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25" i="1">
                <a:latin typeface="Times New Roman"/>
                <a:cs typeface="Times New Roman"/>
              </a:rPr>
              <a:t>f(-x) </a:t>
            </a:r>
            <a:r>
              <a:rPr dirty="0" sz="2450" spc="-930" i="1">
                <a:latin typeface="Times New Roman"/>
                <a:cs typeface="Times New Roman"/>
              </a:rPr>
              <a:t>—</a:t>
            </a:r>
            <a:r>
              <a:rPr dirty="0" sz="2450" spc="-20" i="1">
                <a:latin typeface="Times New Roman"/>
                <a:cs typeface="Times New Roman"/>
              </a:rPr>
              <a:t> </a:t>
            </a:r>
            <a:r>
              <a:rPr dirty="0" sz="2450" spc="10" i="1">
                <a:latin typeface="Times New Roman"/>
                <a:cs typeface="Times New Roman"/>
              </a:rPr>
              <a:t>-</a:t>
            </a:r>
            <a:r>
              <a:rPr dirty="0" sz="2450" spc="170" i="1">
                <a:latin typeface="Times New Roman"/>
                <a:cs typeface="Times New Roman"/>
              </a:rPr>
              <a:t> </a:t>
            </a:r>
            <a:r>
              <a:rPr dirty="0" sz="2450" spc="-35" i="1">
                <a:latin typeface="Times New Roman"/>
                <a:cs typeface="Times New Roman"/>
              </a:rPr>
              <a:t>f(x)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51166" y="12075273"/>
            <a:ext cx="4991735" cy="208724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290"/>
              </a:spcBef>
            </a:pPr>
            <a:r>
              <a:rPr dirty="0" sz="2450" spc="-1205" i="1">
                <a:latin typeface="Times New Roman"/>
                <a:cs typeface="Times New Roman"/>
              </a:rPr>
              <a:t>—=</a:t>
            </a:r>
            <a:r>
              <a:rPr dirty="0" sz="2450" spc="-165" i="1">
                <a:latin typeface="Times New Roman"/>
                <a:cs typeface="Times New Roman"/>
              </a:rPr>
              <a:t> </a:t>
            </a:r>
            <a:r>
              <a:rPr dirty="0" sz="2450" spc="-10" i="1">
                <a:latin typeface="Times New Roman"/>
                <a:cs typeface="Times New Roman"/>
              </a:rPr>
              <a:t>sin </a:t>
            </a:r>
            <a:r>
              <a:rPr dirty="0" sz="2450" spc="-5" i="1">
                <a:latin typeface="Times New Roman"/>
                <a:cs typeface="Times New Roman"/>
              </a:rPr>
              <a:t>x </a:t>
            </a:r>
            <a:r>
              <a:rPr dirty="0" sz="2450" spc="-930" i="1">
                <a:latin typeface="Times New Roman"/>
                <a:cs typeface="Times New Roman"/>
              </a:rPr>
              <a:t>—</a:t>
            </a:r>
            <a:r>
              <a:rPr dirty="0" sz="2450" spc="-90" i="1">
                <a:latin typeface="Times New Roman"/>
                <a:cs typeface="Times New Roman"/>
              </a:rPr>
              <a:t> </a:t>
            </a:r>
            <a:r>
              <a:rPr dirty="0" baseline="1133" sz="3675" spc="44" i="1">
                <a:latin typeface="Times New Roman"/>
                <a:cs typeface="Times New Roman"/>
              </a:rPr>
              <a:t>3x</a:t>
            </a:r>
            <a:r>
              <a:rPr dirty="0" baseline="38095" sz="2625" spc="44" i="1">
                <a:latin typeface="Times New Roman"/>
                <a:cs typeface="Times New Roman"/>
              </a:rPr>
              <a:t>3 </a:t>
            </a:r>
            <a:r>
              <a:rPr dirty="0" sz="2450" spc="10" i="1">
                <a:latin typeface="Times New Roman"/>
                <a:cs typeface="Times New Roman"/>
              </a:rPr>
              <a:t>+ </a:t>
            </a:r>
            <a:r>
              <a:rPr dirty="0" sz="2450" spc="5" i="1">
                <a:latin typeface="Times New Roman"/>
                <a:cs typeface="Times New Roman"/>
              </a:rPr>
              <a:t>x </a:t>
            </a:r>
            <a:r>
              <a:rPr dirty="0" sz="2450" spc="-50" i="1">
                <a:latin typeface="Times New Roman"/>
                <a:cs typeface="Times New Roman"/>
              </a:rPr>
              <a:t>is </a:t>
            </a:r>
            <a:r>
              <a:rPr dirty="0" sz="2450" spc="-105" i="1">
                <a:latin typeface="Times New Roman"/>
                <a:cs typeface="Times New Roman"/>
              </a:rPr>
              <a:t>odd</a:t>
            </a:r>
            <a:r>
              <a:rPr dirty="0" sz="2450" spc="155" i="1">
                <a:latin typeface="Times New Roman"/>
                <a:cs typeface="Times New Roman"/>
              </a:rPr>
              <a:t> </a:t>
            </a:r>
            <a:r>
              <a:rPr dirty="0" sz="2450" spc="20" i="1">
                <a:latin typeface="Times New Roman"/>
                <a:cs typeface="Times New Roman"/>
              </a:rPr>
              <a:t>function.</a:t>
            </a:r>
            <a:endParaRPr sz="24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95"/>
              </a:spcBef>
            </a:pPr>
            <a:r>
              <a:rPr dirty="0" sz="2450" spc="-1245" i="1">
                <a:latin typeface="Times New Roman"/>
                <a:cs typeface="Times New Roman"/>
              </a:rPr>
              <a:t>—=</a:t>
            </a:r>
            <a:r>
              <a:rPr dirty="0" sz="2450" spc="-20" i="1">
                <a:latin typeface="Times New Roman"/>
                <a:cs typeface="Times New Roman"/>
              </a:rPr>
              <a:t> </a:t>
            </a:r>
            <a:r>
              <a:rPr dirty="0" sz="2450" spc="-45" i="1">
                <a:latin typeface="Times New Roman"/>
                <a:cs typeface="Times New Roman"/>
              </a:rPr>
              <a:t>sin </a:t>
            </a:r>
            <a:r>
              <a:rPr dirty="0" sz="2450" spc="-60" i="1">
                <a:latin typeface="Times New Roman"/>
                <a:cs typeface="Times New Roman"/>
              </a:rPr>
              <a:t>(-x) </a:t>
            </a:r>
            <a:r>
              <a:rPr dirty="0" sz="2450" spc="-50" i="1">
                <a:latin typeface="Times New Roman"/>
                <a:cs typeface="Times New Roman"/>
              </a:rPr>
              <a:t>-3(-x)’ </a:t>
            </a:r>
            <a:r>
              <a:rPr dirty="0" sz="2450" spc="-175" i="1">
                <a:latin typeface="Times New Roman"/>
                <a:cs typeface="Times New Roman"/>
              </a:rPr>
              <a:t>+</a:t>
            </a:r>
            <a:r>
              <a:rPr dirty="0" sz="2450" spc="-130" i="1">
                <a:latin typeface="Times New Roman"/>
                <a:cs typeface="Times New Roman"/>
              </a:rPr>
              <a:t> </a:t>
            </a:r>
            <a:r>
              <a:rPr dirty="0" sz="2450" spc="-40" i="1">
                <a:latin typeface="Times New Roman"/>
                <a:cs typeface="Times New Roman"/>
              </a:rPr>
              <a:t>(-x)</a:t>
            </a:r>
            <a:endParaRPr sz="245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  <a:spcBef>
                <a:spcPts val="265"/>
              </a:spcBef>
              <a:tabLst>
                <a:tab pos="1998980" algn="l"/>
                <a:tab pos="2239010" algn="l"/>
                <a:tab pos="2529840" algn="l"/>
                <a:tab pos="2768600" algn="l"/>
                <a:tab pos="3934460" algn="l"/>
                <a:tab pos="4402455" algn="l"/>
              </a:tabLst>
            </a:pPr>
            <a:r>
              <a:rPr dirty="0" sz="2450" spc="-540" i="1">
                <a:latin typeface="Times New Roman"/>
                <a:cs typeface="Times New Roman"/>
              </a:rPr>
              <a:t>-=        </a:t>
            </a:r>
            <a:r>
              <a:rPr dirty="0" sz="2450" spc="10" i="1">
                <a:latin typeface="Times New Roman"/>
                <a:cs typeface="Times New Roman"/>
              </a:rPr>
              <a:t>- </a:t>
            </a:r>
            <a:r>
              <a:rPr dirty="0" sz="2450" spc="-30" i="1">
                <a:latin typeface="Times New Roman"/>
                <a:cs typeface="Times New Roman"/>
              </a:rPr>
              <a:t>sin </a:t>
            </a:r>
            <a:r>
              <a:rPr dirty="0" sz="2450" spc="-125" i="1">
                <a:latin typeface="Times New Roman"/>
                <a:cs typeface="Times New Roman"/>
              </a:rPr>
              <a:t>x </a:t>
            </a:r>
            <a:r>
              <a:rPr dirty="0" sz="2450" spc="10" i="1">
                <a:latin typeface="Times New Roman"/>
                <a:cs typeface="Times New Roman"/>
              </a:rPr>
              <a:t>+</a:t>
            </a:r>
            <a:r>
              <a:rPr dirty="0" sz="2450" spc="45" i="1">
                <a:latin typeface="Times New Roman"/>
                <a:cs typeface="Times New Roman"/>
              </a:rPr>
              <a:t> </a:t>
            </a:r>
            <a:r>
              <a:rPr dirty="0" sz="2450" spc="-5" i="1">
                <a:latin typeface="Times New Roman"/>
                <a:cs typeface="Times New Roman"/>
              </a:rPr>
              <a:t>3</a:t>
            </a:r>
            <a:r>
              <a:rPr dirty="0" sz="2450" spc="10" i="1">
                <a:latin typeface="Times New Roman"/>
                <a:cs typeface="Times New Roman"/>
              </a:rPr>
              <a:t> </a:t>
            </a:r>
            <a:r>
              <a:rPr dirty="0" sz="2450" spc="-60" i="1">
                <a:latin typeface="Times New Roman"/>
                <a:cs typeface="Times New Roman"/>
              </a:rPr>
              <a:t>x	</a:t>
            </a:r>
            <a:r>
              <a:rPr dirty="0" sz="2450" spc="-45" i="1">
                <a:latin typeface="Times New Roman"/>
                <a:cs typeface="Times New Roman"/>
              </a:rPr>
              <a:t>-	</a:t>
            </a:r>
            <a:r>
              <a:rPr dirty="0" sz="2450" spc="-60" i="1">
                <a:latin typeface="Times New Roman"/>
                <a:cs typeface="Times New Roman"/>
              </a:rPr>
              <a:t>x	</a:t>
            </a:r>
            <a:r>
              <a:rPr dirty="0" sz="2450" spc="-45" i="1">
                <a:latin typeface="Times New Roman"/>
                <a:cs typeface="Times New Roman"/>
              </a:rPr>
              <a:t>-	</a:t>
            </a:r>
            <a:r>
              <a:rPr dirty="0" sz="2450" spc="10" i="1">
                <a:latin typeface="Times New Roman"/>
                <a:cs typeface="Times New Roman"/>
              </a:rPr>
              <a:t>- </a:t>
            </a:r>
            <a:r>
              <a:rPr dirty="0" sz="2450" spc="-30" i="1">
                <a:latin typeface="Times New Roman"/>
                <a:cs typeface="Times New Roman"/>
              </a:rPr>
              <a:t>[sin</a:t>
            </a:r>
            <a:r>
              <a:rPr dirty="0" sz="2450" spc="-55" i="1">
                <a:latin typeface="Times New Roman"/>
                <a:cs typeface="Times New Roman"/>
              </a:rPr>
              <a:t> </a:t>
            </a:r>
            <a:r>
              <a:rPr dirty="0" sz="2450" spc="-5" i="1">
                <a:latin typeface="Times New Roman"/>
                <a:cs typeface="Times New Roman"/>
              </a:rPr>
              <a:t>x</a:t>
            </a:r>
            <a:r>
              <a:rPr dirty="0" sz="2450" spc="-105" i="1">
                <a:latin typeface="Times New Roman"/>
                <a:cs typeface="Times New Roman"/>
              </a:rPr>
              <a:t> </a:t>
            </a:r>
            <a:r>
              <a:rPr dirty="0" sz="2450" spc="-5" i="1">
                <a:latin typeface="Times New Roman"/>
                <a:cs typeface="Times New Roman"/>
              </a:rPr>
              <a:t>-	</a:t>
            </a:r>
            <a:r>
              <a:rPr dirty="0" sz="2450" spc="-15" i="1">
                <a:latin typeface="Times New Roman"/>
                <a:cs typeface="Times New Roman"/>
              </a:rPr>
              <a:t>3x	</a:t>
            </a:r>
            <a:r>
              <a:rPr dirty="0" sz="2450" spc="-90" i="1">
                <a:solidFill>
                  <a:srgbClr val="050505"/>
                </a:solidFill>
                <a:latin typeface="Times New Roman"/>
                <a:cs typeface="Times New Roman"/>
              </a:rPr>
              <a:t>+</a:t>
            </a:r>
            <a:r>
              <a:rPr dirty="0" sz="2450" spc="25" i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2450" spc="-40" i="1">
                <a:latin typeface="Times New Roman"/>
                <a:cs typeface="Times New Roman"/>
              </a:rPr>
              <a:t>x]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Times New Roman"/>
              <a:cs typeface="Times New Roman"/>
            </a:endParaRPr>
          </a:p>
          <a:p>
            <a:pPr marL="819785">
              <a:lnSpc>
                <a:spcPct val="100000"/>
              </a:lnSpc>
              <a:tabLst>
                <a:tab pos="1466850" algn="l"/>
              </a:tabLst>
            </a:pPr>
            <a:r>
              <a:rPr dirty="0" sz="2450" spc="-270" i="1">
                <a:latin typeface="Times New Roman"/>
                <a:cs typeface="Times New Roman"/>
              </a:rPr>
              <a:t>.-.</a:t>
            </a:r>
            <a:r>
              <a:rPr dirty="0" sz="2450" spc="-155" i="1">
                <a:latin typeface="Times New Roman"/>
                <a:cs typeface="Times New Roman"/>
              </a:rPr>
              <a:t> </a:t>
            </a:r>
            <a:r>
              <a:rPr dirty="0" sz="2450" spc="-310" i="1">
                <a:latin typeface="Times New Roman"/>
                <a:cs typeface="Times New Roman"/>
              </a:rPr>
              <a:t>fts	</a:t>
            </a:r>
            <a:r>
              <a:rPr dirty="0" sz="2450" spc="-80" i="1">
                <a:latin typeface="Times New Roman"/>
                <a:cs typeface="Times New Roman"/>
              </a:rPr>
              <a:t>odd</a:t>
            </a:r>
            <a:r>
              <a:rPr dirty="0" sz="2450" spc="130" i="1">
                <a:latin typeface="Times New Roman"/>
                <a:cs typeface="Times New Roman"/>
              </a:rPr>
              <a:t> </a:t>
            </a:r>
            <a:r>
              <a:rPr dirty="0" sz="2450" spc="-55" i="1">
                <a:latin typeface="Times New Roman"/>
                <a:cs typeface="Times New Roman"/>
              </a:rPr>
              <a:t>fun.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35090" y="17439758"/>
            <a:ext cx="415290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215">
                <a:latin typeface="Courier New"/>
                <a:cs typeface="Courier New"/>
              </a:rPr>
              <a:t>13</a:t>
            </a:r>
            <a:endParaRPr sz="29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72139" y="9213477"/>
            <a:ext cx="1882139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 spc="25" i="1">
                <a:latin typeface="Times New Roman"/>
                <a:cs typeface="Times New Roman"/>
              </a:rPr>
              <a:t>f(x) </a:t>
            </a:r>
            <a:r>
              <a:rPr dirty="0" sz="2300" spc="40" i="1">
                <a:latin typeface="Times New Roman"/>
                <a:cs typeface="Times New Roman"/>
              </a:rPr>
              <a:t>is </a:t>
            </a:r>
            <a:r>
              <a:rPr dirty="0" sz="2300" spc="5" i="1">
                <a:latin typeface="Times New Roman"/>
                <a:cs typeface="Times New Roman"/>
              </a:rPr>
              <a:t>even</a:t>
            </a:r>
            <a:r>
              <a:rPr dirty="0" sz="2300" spc="-35" i="1">
                <a:latin typeface="Times New Roman"/>
                <a:cs typeface="Times New Roman"/>
              </a:rPr>
              <a:t> </a:t>
            </a:r>
            <a:r>
              <a:rPr dirty="0" sz="2300" spc="20" i="1">
                <a:latin typeface="Times New Roman"/>
                <a:cs typeface="Times New Roman"/>
              </a:rPr>
              <a:t>fun.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043349" y="9213477"/>
            <a:ext cx="107314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 spc="-125" i="1">
                <a:latin typeface="Times New Roman"/>
                <a:cs typeface="Times New Roman"/>
              </a:rPr>
              <a:t>‘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061234" y="9213477"/>
            <a:ext cx="642620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9580" algn="l"/>
              </a:tabLst>
            </a:pPr>
            <a:r>
              <a:rPr dirty="0" sz="2300" spc="-210" i="1">
                <a:latin typeface="Times New Roman"/>
                <a:cs typeface="Times New Roman"/>
              </a:rPr>
              <a:t>“</a:t>
            </a:r>
            <a:r>
              <a:rPr dirty="0" sz="2300" spc="-210" i="1">
                <a:latin typeface="Times New Roman"/>
                <a:cs typeface="Times New Roman"/>
              </a:rPr>
              <a:t>	</a:t>
            </a:r>
            <a:r>
              <a:rPr dirty="0" sz="2300" spc="-140" i="1">
                <a:latin typeface="Times New Roman"/>
                <a:cs typeface="Times New Roman"/>
              </a:rPr>
              <a:t>‘°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013" y="16935116"/>
            <a:ext cx="84455" cy="39370"/>
          </a:xfrm>
          <a:custGeom>
            <a:avLst/>
            <a:gdLst/>
            <a:ahLst/>
            <a:cxnLst/>
            <a:rect l="l" t="t" r="r" b="b"/>
            <a:pathLst>
              <a:path w="84454" h="39369">
                <a:moveTo>
                  <a:pt x="0" y="0"/>
                </a:moveTo>
                <a:lnTo>
                  <a:pt x="84075" y="0"/>
                </a:lnTo>
                <a:lnTo>
                  <a:pt x="84075" y="38803"/>
                </a:lnTo>
                <a:lnTo>
                  <a:pt x="0" y="38803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0428" y="295648"/>
            <a:ext cx="12232457" cy="19069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15568" y="1311173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 h="0">
                <a:moveTo>
                  <a:pt x="0" y="0"/>
                </a:moveTo>
                <a:lnTo>
                  <a:pt x="213421" y="0"/>
                </a:lnTo>
              </a:path>
            </a:pathLst>
          </a:custGeom>
          <a:ln w="19401">
            <a:solidFill>
              <a:srgbClr val="777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23495" y="1274522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 h="0">
                <a:moveTo>
                  <a:pt x="0" y="0"/>
                </a:moveTo>
                <a:lnTo>
                  <a:pt x="370792" y="0"/>
                </a:lnTo>
              </a:path>
            </a:pathLst>
          </a:custGeom>
          <a:ln w="19401">
            <a:solidFill>
              <a:srgbClr val="777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39700" y="1403868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 h="0">
                <a:moveTo>
                  <a:pt x="0" y="0"/>
                </a:moveTo>
                <a:lnTo>
                  <a:pt x="517384" y="0"/>
                </a:lnTo>
              </a:path>
            </a:pathLst>
          </a:custGeom>
          <a:ln w="19401">
            <a:solidFill>
              <a:srgbClr val="777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01385" y="1395248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365" y="0"/>
                </a:lnTo>
              </a:path>
            </a:pathLst>
          </a:custGeom>
          <a:ln w="19401">
            <a:solidFill>
              <a:srgbClr val="777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9677" y="17785568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 h="0">
                <a:moveTo>
                  <a:pt x="0" y="0"/>
                </a:moveTo>
                <a:lnTo>
                  <a:pt x="168150" y="0"/>
                </a:lnTo>
              </a:path>
            </a:pathLst>
          </a:custGeom>
          <a:ln w="317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71624" y="1684349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 h="0">
                <a:moveTo>
                  <a:pt x="0" y="0"/>
                </a:moveTo>
                <a:lnTo>
                  <a:pt x="165994" y="0"/>
                </a:lnTo>
              </a:path>
            </a:pathLst>
          </a:custGeom>
          <a:ln w="19401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42904" y="14939951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928" y="0"/>
                </a:lnTo>
              </a:path>
            </a:pathLst>
          </a:custGeom>
          <a:ln w="3175">
            <a:solidFill>
              <a:srgbClr val="3B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25101" y="12622498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 h="0">
                <a:moveTo>
                  <a:pt x="0" y="0"/>
                </a:moveTo>
                <a:lnTo>
                  <a:pt x="278094" y="0"/>
                </a:lnTo>
              </a:path>
            </a:pathLst>
          </a:custGeom>
          <a:ln w="19401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19677" y="17785568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 h="0">
                <a:moveTo>
                  <a:pt x="0" y="0"/>
                </a:moveTo>
                <a:lnTo>
                  <a:pt x="168150" y="0"/>
                </a:lnTo>
              </a:path>
            </a:pathLst>
          </a:custGeom>
          <a:ln w="317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28300" y="17740296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 h="0">
                <a:moveTo>
                  <a:pt x="0" y="0"/>
                </a:moveTo>
                <a:lnTo>
                  <a:pt x="168150" y="0"/>
                </a:lnTo>
              </a:path>
            </a:pathLst>
          </a:custGeom>
          <a:ln w="317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51527" y="1494857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305" y="0"/>
                </a:lnTo>
              </a:path>
            </a:pathLst>
          </a:custGeom>
          <a:ln w="3175">
            <a:solidFill>
              <a:srgbClr val="3B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60846" y="1688876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773" y="0"/>
                </a:lnTo>
              </a:path>
            </a:pathLst>
          </a:custGeom>
          <a:ln w="19401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42904" y="14883900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928" y="0"/>
                </a:lnTo>
              </a:path>
            </a:pathLst>
          </a:custGeom>
          <a:ln w="3175">
            <a:solidFill>
              <a:srgbClr val="3B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65367" y="5702475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 h="0">
                <a:moveTo>
                  <a:pt x="0" y="0"/>
                </a:moveTo>
                <a:lnTo>
                  <a:pt x="428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18078" y="5683072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 h="0">
                <a:moveTo>
                  <a:pt x="0" y="0"/>
                </a:moveTo>
                <a:lnTo>
                  <a:pt x="2349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51527" y="1489252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305" y="0"/>
                </a:lnTo>
              </a:path>
            </a:pathLst>
          </a:custGeom>
          <a:ln w="3175">
            <a:solidFill>
              <a:srgbClr val="3B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44225" y="5665823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1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45128" y="16815472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 h="0">
                <a:moveTo>
                  <a:pt x="0" y="0"/>
                </a:moveTo>
                <a:lnTo>
                  <a:pt x="168150" y="0"/>
                </a:lnTo>
              </a:path>
            </a:pathLst>
          </a:custGeom>
          <a:ln w="19401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43600" y="1258585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 h="0">
                <a:moveTo>
                  <a:pt x="0" y="0"/>
                </a:moveTo>
                <a:lnTo>
                  <a:pt x="165994" y="0"/>
                </a:lnTo>
              </a:path>
            </a:pathLst>
          </a:custGeom>
          <a:ln w="19401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15734" y="6993935"/>
            <a:ext cx="6578179" cy="434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36378" y="17646521"/>
            <a:ext cx="2337471" cy="304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32005" y="2577685"/>
            <a:ext cx="3741801" cy="424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01051" y="4545596"/>
            <a:ext cx="5524931" cy="637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97256" y="5571126"/>
            <a:ext cx="9405318" cy="942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38007" y="8823260"/>
            <a:ext cx="822272" cy="300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97235" y="7474364"/>
            <a:ext cx="2531490" cy="3326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47246" y="9239016"/>
            <a:ext cx="1293462" cy="3233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97771" y="12347945"/>
            <a:ext cx="970096" cy="568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02680" y="16717999"/>
            <a:ext cx="4905917" cy="337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897514" y="9508363"/>
            <a:ext cx="6978650" cy="4248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9615" sz="3900" spc="-120">
                <a:latin typeface="Times New Roman"/>
                <a:cs typeface="Times New Roman"/>
              </a:rPr>
              <a:t>cos </a:t>
            </a:r>
            <a:r>
              <a:rPr dirty="0" baseline="-9615" sz="3900" spc="-150">
                <a:latin typeface="Times New Roman"/>
                <a:cs typeface="Times New Roman"/>
              </a:rPr>
              <a:t>x </a:t>
            </a:r>
            <a:r>
              <a:rPr dirty="0" baseline="-9615" sz="3900" spc="-247">
                <a:latin typeface="Times New Roman"/>
                <a:cs typeface="Times New Roman"/>
              </a:rPr>
              <a:t>is </a:t>
            </a:r>
            <a:r>
              <a:rPr dirty="0" baseline="-6410" sz="3900" spc="-179">
                <a:latin typeface="Times New Roman"/>
                <a:cs typeface="Times New Roman"/>
              </a:rPr>
              <a:t>evan </a:t>
            </a:r>
            <a:r>
              <a:rPr dirty="0" baseline="-6410" sz="3900" spc="-112">
                <a:latin typeface="Times New Roman"/>
                <a:cs typeface="Times New Roman"/>
              </a:rPr>
              <a:t>fu</a:t>
            </a:r>
            <a:r>
              <a:rPr dirty="0" baseline="-4273" sz="3900" spc="-112">
                <a:latin typeface="Times New Roman"/>
                <a:cs typeface="Times New Roman"/>
              </a:rPr>
              <a:t>nction </a:t>
            </a:r>
            <a:r>
              <a:rPr dirty="0" sz="2600" spc="-85">
                <a:latin typeface="Times New Roman"/>
                <a:cs typeface="Times New Roman"/>
              </a:rPr>
              <a:t>and </a:t>
            </a:r>
            <a:r>
              <a:rPr dirty="0" baseline="-2136" sz="3900" spc="-120">
                <a:latin typeface="Times New Roman"/>
                <a:cs typeface="Times New Roman"/>
              </a:rPr>
              <a:t>sy</a:t>
            </a:r>
            <a:r>
              <a:rPr dirty="0" baseline="1068" sz="3900" spc="-120">
                <a:latin typeface="Times New Roman"/>
                <a:cs typeface="Times New Roman"/>
              </a:rPr>
              <a:t>mmetr </a:t>
            </a:r>
            <a:r>
              <a:rPr dirty="0" baseline="1068" sz="3900" spc="-52">
                <a:latin typeface="Times New Roman"/>
                <a:cs typeface="Times New Roman"/>
              </a:rPr>
              <a:t>le </a:t>
            </a:r>
            <a:r>
              <a:rPr dirty="0" baseline="5341" sz="3900" spc="-82">
                <a:latin typeface="Times New Roman"/>
                <a:cs typeface="Times New Roman"/>
              </a:rPr>
              <a:t>about </a:t>
            </a:r>
            <a:r>
              <a:rPr dirty="0" baseline="7478" sz="3900" spc="-97">
                <a:latin typeface="Times New Roman"/>
                <a:cs typeface="Times New Roman"/>
              </a:rPr>
              <a:t>the </a:t>
            </a:r>
            <a:r>
              <a:rPr dirty="0" baseline="8547" sz="3900" spc="-104">
                <a:latin typeface="Times New Roman"/>
                <a:cs typeface="Times New Roman"/>
              </a:rPr>
              <a:t>y-</a:t>
            </a:r>
            <a:r>
              <a:rPr dirty="0" baseline="8547" sz="3900" spc="-675">
                <a:latin typeface="Times New Roman"/>
                <a:cs typeface="Times New Roman"/>
              </a:rPr>
              <a:t> </a:t>
            </a:r>
            <a:r>
              <a:rPr dirty="0" baseline="10683" sz="3900" spc="-44">
                <a:latin typeface="Times New Roman"/>
                <a:cs typeface="Times New Roman"/>
              </a:rPr>
              <a:t>axis</a:t>
            </a:r>
            <a:endParaRPr baseline="10683" sz="3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40910" y="12413264"/>
            <a:ext cx="135572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400" spc="-150">
                <a:latin typeface="Times New Roman"/>
                <a:cs typeface="Times New Roman"/>
              </a:rPr>
              <a:t>D</a:t>
            </a:r>
            <a:r>
              <a:rPr dirty="0" baseline="-8101" sz="3600" spc="-225">
                <a:latin typeface="Times New Roman"/>
                <a:cs typeface="Times New Roman"/>
              </a:rPr>
              <a:t>f </a:t>
            </a:r>
            <a:r>
              <a:rPr dirty="0" baseline="-10416" sz="3600" spc="-1725" strike="sngStrike">
                <a:solidFill>
                  <a:srgbClr val="C6C6C6"/>
                </a:solidFill>
                <a:latin typeface="Times New Roman"/>
                <a:cs typeface="Times New Roman"/>
              </a:rPr>
              <a:t>—</a:t>
            </a:r>
            <a:r>
              <a:rPr dirty="0" baseline="-10416" sz="3600" spc="150" strike="noStrike">
                <a:solidFill>
                  <a:srgbClr val="C6C6C6"/>
                </a:solidFill>
                <a:latin typeface="Times New Roman"/>
                <a:cs typeface="Times New Roman"/>
              </a:rPr>
              <a:t> </a:t>
            </a:r>
            <a:r>
              <a:rPr dirty="0" baseline="-4629" sz="3600" spc="-22" strike="noStrike">
                <a:latin typeface="Times New Roman"/>
                <a:cs typeface="Times New Roman"/>
              </a:rPr>
              <a:t>RI</a:t>
            </a:r>
            <a:r>
              <a:rPr dirty="0" baseline="-4629" sz="3600" spc="-89" strike="noStrike">
                <a:latin typeface="Times New Roman"/>
                <a:cs typeface="Times New Roman"/>
              </a:rPr>
              <a:t> </a:t>
            </a:r>
            <a:r>
              <a:rPr dirty="0" baseline="1157" sz="3600" spc="-15" strike="noStrike">
                <a:latin typeface="Times New Roman"/>
                <a:cs typeface="Times New Roman"/>
              </a:rPr>
              <a:t>(x</a:t>
            </a:r>
            <a:endParaRPr baseline="1157" sz="3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59948" y="10865087"/>
            <a:ext cx="2583180" cy="3651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47800" algn="l"/>
                <a:tab pos="1668780" algn="l"/>
              </a:tabLst>
            </a:pPr>
            <a:r>
              <a:rPr dirty="0" sz="2200" spc="95">
                <a:latin typeface="Times New Roman"/>
                <a:cs typeface="Times New Roman"/>
              </a:rPr>
              <a:t>cos (x</a:t>
            </a:r>
            <a:r>
              <a:rPr dirty="0" sz="2200" spc="60">
                <a:latin typeface="Times New Roman"/>
                <a:cs typeface="Times New Roman"/>
              </a:rPr>
              <a:t> </a:t>
            </a:r>
            <a:r>
              <a:rPr dirty="0" sz="2200" spc="125">
                <a:latin typeface="Times New Roman"/>
                <a:cs typeface="Times New Roman"/>
              </a:rPr>
              <a:t>+</a:t>
            </a:r>
            <a:r>
              <a:rPr dirty="0" sz="2200" spc="120">
                <a:latin typeface="Times New Roman"/>
                <a:cs typeface="Times New Roman"/>
              </a:rPr>
              <a:t> </a:t>
            </a:r>
            <a:r>
              <a:rPr dirty="0" sz="2200" i="1">
                <a:latin typeface="Times New Roman"/>
                <a:cs typeface="Times New Roman"/>
              </a:rPr>
              <a:t>2	</a:t>
            </a:r>
            <a:r>
              <a:rPr dirty="0" sz="2200">
                <a:latin typeface="Times New Roman"/>
                <a:cs typeface="Times New Roman"/>
              </a:rPr>
              <a:t>)	</a:t>
            </a:r>
            <a:r>
              <a:rPr dirty="0" sz="2200" spc="-955" strike="sngStrike">
                <a:solidFill>
                  <a:srgbClr val="1D1D1D"/>
                </a:solidFill>
                <a:latin typeface="Times New Roman"/>
                <a:cs typeface="Times New Roman"/>
              </a:rPr>
              <a:t>—</a:t>
            </a:r>
            <a:r>
              <a:rPr dirty="0" sz="2200" spc="30" strike="noStrike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z="2200" spc="-320" strike="noStrike">
                <a:latin typeface="Times New Roman"/>
                <a:cs typeface="Times New Roman"/>
              </a:rPr>
              <a:t>COS  </a:t>
            </a:r>
            <a:r>
              <a:rPr dirty="0" sz="2200" spc="-434" strike="noStrike">
                <a:latin typeface="Times New Roman"/>
                <a:cs typeface="Times New Roman"/>
              </a:rPr>
              <a:t>X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40986" y="12935139"/>
            <a:ext cx="342900" cy="3867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2350" spc="-130">
                <a:latin typeface="Times New Roman"/>
                <a:cs typeface="Times New Roman"/>
              </a:rPr>
              <a:t>R</a:t>
            </a:r>
            <a:r>
              <a:rPr dirty="0" baseline="-11820" sz="3525" spc="-195">
                <a:latin typeface="Times New Roman"/>
                <a:cs typeface="Times New Roman"/>
              </a:rPr>
              <a:t>f</a:t>
            </a:r>
            <a:endParaRPr baseline="-11820" sz="3525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6922" y="12967476"/>
            <a:ext cx="236220" cy="3867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50" spc="90">
                <a:latin typeface="Times New Roman"/>
                <a:cs typeface="Times New Roman"/>
              </a:rPr>
              <a:t>R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2712" y="13299352"/>
            <a:ext cx="4115435" cy="22694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300"/>
              </a:spcBef>
              <a:tabLst>
                <a:tab pos="282575" algn="l"/>
              </a:tabLst>
            </a:pPr>
            <a:r>
              <a:rPr dirty="0" sz="2900" spc="-575">
                <a:latin typeface="Times New Roman"/>
                <a:cs typeface="Times New Roman"/>
              </a:rPr>
              <a:t>-•	</a:t>
            </a:r>
            <a:r>
              <a:rPr dirty="0" sz="2900" spc="-229">
                <a:latin typeface="Times New Roman"/>
                <a:cs typeface="Times New Roman"/>
              </a:rPr>
              <a:t>tan </a:t>
            </a:r>
            <a:r>
              <a:rPr dirty="0" sz="2900" spc="-185">
                <a:latin typeface="Times New Roman"/>
                <a:cs typeface="Times New Roman"/>
              </a:rPr>
              <a:t>(-x) </a:t>
            </a:r>
            <a:r>
              <a:rPr dirty="0" sz="2900" spc="-1480" strike="sngStrike">
                <a:latin typeface="Times New Roman"/>
                <a:cs typeface="Times New Roman"/>
              </a:rPr>
              <a:t>—</a:t>
            </a:r>
            <a:r>
              <a:rPr dirty="0" sz="2900" spc="-185" strike="noStrike">
                <a:latin typeface="Times New Roman"/>
                <a:cs typeface="Times New Roman"/>
              </a:rPr>
              <a:t> </a:t>
            </a:r>
            <a:r>
              <a:rPr dirty="0" sz="2900" spc="-130" strike="noStrike">
                <a:latin typeface="Times New Roman"/>
                <a:cs typeface="Times New Roman"/>
              </a:rPr>
              <a:t>- </a:t>
            </a:r>
            <a:r>
              <a:rPr dirty="0" sz="2900" spc="-204" strike="noStrike">
                <a:latin typeface="Times New Roman"/>
                <a:cs typeface="Times New Roman"/>
              </a:rPr>
              <a:t>tan</a:t>
            </a:r>
            <a:r>
              <a:rPr dirty="0" sz="2900" spc="-440" strike="noStrike">
                <a:latin typeface="Times New Roman"/>
                <a:cs typeface="Times New Roman"/>
              </a:rPr>
              <a:t> </a:t>
            </a:r>
            <a:r>
              <a:rPr dirty="0" sz="2900" spc="-335" strike="noStrike">
                <a:latin typeface="Times New Roman"/>
                <a:cs typeface="Times New Roman"/>
              </a:rPr>
              <a:t>x</a:t>
            </a:r>
            <a:endParaRPr sz="2900">
              <a:latin typeface="Times New Roman"/>
              <a:cs typeface="Times New Roman"/>
            </a:endParaRPr>
          </a:p>
          <a:p>
            <a:pPr marL="315595" marR="385445" indent="-303530">
              <a:lnSpc>
                <a:spcPts val="3529"/>
              </a:lnSpc>
              <a:spcBef>
                <a:spcPts val="55"/>
              </a:spcBef>
              <a:tabLst>
                <a:tab pos="267970" algn="l"/>
              </a:tabLst>
            </a:pPr>
            <a:r>
              <a:rPr dirty="0" sz="2650" spc="-385">
                <a:latin typeface="Times New Roman"/>
                <a:cs typeface="Times New Roman"/>
              </a:rPr>
              <a:t>.-	</a:t>
            </a:r>
            <a:r>
              <a:rPr dirty="0" sz="2650" spc="-135">
                <a:latin typeface="Times New Roman"/>
                <a:cs typeface="Times New Roman"/>
              </a:rPr>
              <a:t>Ïän </a:t>
            </a:r>
            <a:r>
              <a:rPr dirty="0" sz="2650" spc="-280">
                <a:latin typeface="Times New Roman"/>
                <a:cs typeface="Times New Roman"/>
              </a:rPr>
              <a:t>.x </a:t>
            </a:r>
            <a:r>
              <a:rPr dirty="0" sz="2650" spc="-100">
                <a:latin typeface="Times New Roman"/>
                <a:cs typeface="Times New Roman"/>
              </a:rPr>
              <a:t>is </a:t>
            </a:r>
            <a:r>
              <a:rPr dirty="0" sz="2650" spc="-145">
                <a:latin typeface="Times New Roman"/>
                <a:cs typeface="Times New Roman"/>
              </a:rPr>
              <a:t>odd </a:t>
            </a:r>
            <a:r>
              <a:rPr dirty="0" sz="2650" spc="-90">
                <a:latin typeface="Times New Roman"/>
                <a:cs typeface="Times New Roman"/>
              </a:rPr>
              <a:t>function </a:t>
            </a:r>
            <a:r>
              <a:rPr dirty="0" sz="2650" spc="-145">
                <a:latin typeface="Times New Roman"/>
                <a:cs typeface="Times New Roman"/>
              </a:rPr>
              <a:t>and-  </a:t>
            </a:r>
            <a:r>
              <a:rPr dirty="0" baseline="-1048" sz="3975" spc="-127">
                <a:latin typeface="Times New Roman"/>
                <a:cs typeface="Times New Roman"/>
              </a:rPr>
              <a:t>sytn</a:t>
            </a:r>
            <a:r>
              <a:rPr dirty="0" baseline="1048" sz="3975" spc="-127">
                <a:latin typeface="Times New Roman"/>
                <a:cs typeface="Times New Roman"/>
              </a:rPr>
              <a:t>metr </a:t>
            </a:r>
            <a:r>
              <a:rPr dirty="0" baseline="3144" sz="3975" spc="-104">
                <a:latin typeface="Times New Roman"/>
                <a:cs typeface="Times New Roman"/>
              </a:rPr>
              <a:t>ic </a:t>
            </a:r>
            <a:r>
              <a:rPr dirty="0" sz="2650" spc="-85">
                <a:latin typeface="Times New Roman"/>
                <a:cs typeface="Times New Roman"/>
              </a:rPr>
              <a:t>about </a:t>
            </a:r>
            <a:r>
              <a:rPr dirty="0" sz="2650" spc="-100">
                <a:latin typeface="Times New Roman"/>
                <a:cs typeface="Times New Roman"/>
              </a:rPr>
              <a:t>the</a:t>
            </a:r>
            <a:r>
              <a:rPr dirty="0" sz="2650" spc="-335">
                <a:latin typeface="Times New Roman"/>
                <a:cs typeface="Times New Roman"/>
              </a:rPr>
              <a:t> </a:t>
            </a:r>
            <a:r>
              <a:rPr dirty="0" baseline="-2096" sz="3975" spc="-127">
                <a:latin typeface="Times New Roman"/>
                <a:cs typeface="Times New Roman"/>
              </a:rPr>
              <a:t>o</a:t>
            </a:r>
            <a:r>
              <a:rPr dirty="0" sz="2650" spc="-85">
                <a:latin typeface="Times New Roman"/>
                <a:cs typeface="Times New Roman"/>
              </a:rPr>
              <a:t>rigin</a:t>
            </a:r>
            <a:endParaRPr sz="265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254"/>
              </a:spcBef>
              <a:tabLst>
                <a:tab pos="1609090" algn="l"/>
                <a:tab pos="2047239" algn="l"/>
              </a:tabLst>
            </a:pPr>
            <a:r>
              <a:rPr dirty="0" sz="2600" spc="-190">
                <a:latin typeface="Times New Roman"/>
                <a:cs typeface="Times New Roman"/>
              </a:rPr>
              <a:t>v  </a:t>
            </a:r>
            <a:r>
              <a:rPr dirty="0" sz="2600" spc="-105">
                <a:latin typeface="Times New Roman"/>
                <a:cs typeface="Times New Roman"/>
              </a:rPr>
              <a:t>tan</a:t>
            </a:r>
            <a:r>
              <a:rPr dirty="0" sz="2600" spc="35">
                <a:latin typeface="Times New Roman"/>
                <a:cs typeface="Times New Roman"/>
              </a:rPr>
              <a:t> </a:t>
            </a:r>
            <a:r>
              <a:rPr dirty="0" sz="2600" spc="10">
                <a:latin typeface="Times New Roman"/>
                <a:cs typeface="Times New Roman"/>
              </a:rPr>
              <a:t>(</a:t>
            </a:r>
            <a:r>
              <a:rPr dirty="0" sz="2600" spc="-70">
                <a:latin typeface="Times New Roman"/>
                <a:cs typeface="Times New Roman"/>
              </a:rPr>
              <a:t> </a:t>
            </a:r>
            <a:r>
              <a:rPr dirty="0" sz="2600" spc="-135">
                <a:latin typeface="Times New Roman"/>
                <a:cs typeface="Times New Roman"/>
              </a:rPr>
              <a:t>x+	</a:t>
            </a:r>
            <a:r>
              <a:rPr dirty="0" sz="2600" spc="-75">
                <a:latin typeface="Times New Roman"/>
                <a:cs typeface="Times New Roman"/>
              </a:rPr>
              <a:t>)	</a:t>
            </a:r>
            <a:r>
              <a:rPr dirty="0" sz="2600" spc="-30">
                <a:latin typeface="Times New Roman"/>
                <a:cs typeface="Times New Roman"/>
              </a:rPr>
              <a:t>tac</a:t>
            </a:r>
            <a:r>
              <a:rPr dirty="0" sz="2600" spc="35">
                <a:latin typeface="Times New Roman"/>
                <a:cs typeface="Times New Roman"/>
              </a:rPr>
              <a:t> </a:t>
            </a:r>
            <a:r>
              <a:rPr dirty="0" sz="2600" spc="-725">
                <a:solidFill>
                  <a:srgbClr val="0A0A0A"/>
                </a:solidFill>
                <a:latin typeface="Times New Roman"/>
                <a:cs typeface="Times New Roman"/>
              </a:rPr>
              <a:t>X</a:t>
            </a:r>
            <a:endParaRPr sz="26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370"/>
              </a:spcBef>
              <a:tabLst>
                <a:tab pos="273685" algn="l"/>
                <a:tab pos="3950970" algn="l"/>
              </a:tabLst>
            </a:pPr>
            <a:r>
              <a:rPr dirty="0" sz="2600" spc="-484">
                <a:latin typeface="Times New Roman"/>
                <a:cs typeface="Times New Roman"/>
              </a:rPr>
              <a:t>•</a:t>
            </a:r>
            <a:r>
              <a:rPr dirty="0" sz="2600" spc="-480">
                <a:latin typeface="Times New Roman"/>
                <a:cs typeface="Times New Roman"/>
              </a:rPr>
              <a:t>•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-65">
                <a:latin typeface="Times New Roman"/>
                <a:cs typeface="Times New Roman"/>
              </a:rPr>
              <a:t>ta</a:t>
            </a:r>
            <a:r>
              <a:rPr dirty="0" sz="2600" spc="-85">
                <a:latin typeface="Times New Roman"/>
                <a:cs typeface="Times New Roman"/>
              </a:rPr>
              <a:t>n</a:t>
            </a:r>
            <a:r>
              <a:rPr dirty="0" sz="2600" spc="80">
                <a:latin typeface="Times New Roman"/>
                <a:cs typeface="Times New Roman"/>
              </a:rPr>
              <a:t> </a:t>
            </a:r>
            <a:r>
              <a:rPr dirty="0" sz="2600" spc="-100">
                <a:latin typeface="Times New Roman"/>
                <a:cs typeface="Times New Roman"/>
              </a:rPr>
              <a:t>x</a:t>
            </a:r>
            <a:r>
              <a:rPr dirty="0" sz="2600" spc="65">
                <a:latin typeface="Times New Roman"/>
                <a:cs typeface="Times New Roman"/>
              </a:rPr>
              <a:t> </a:t>
            </a:r>
            <a:r>
              <a:rPr dirty="0" sz="2600" spc="-105">
                <a:latin typeface="Times New Roman"/>
                <a:cs typeface="Times New Roman"/>
              </a:rPr>
              <a:t>i</a:t>
            </a:r>
            <a:r>
              <a:rPr dirty="0" sz="2600" spc="-140">
                <a:latin typeface="Times New Roman"/>
                <a:cs typeface="Times New Roman"/>
              </a:rPr>
              <a:t>s</a:t>
            </a:r>
            <a:r>
              <a:rPr dirty="0" sz="2600" spc="45">
                <a:latin typeface="Times New Roman"/>
                <a:cs typeface="Times New Roman"/>
              </a:rPr>
              <a:t> </a:t>
            </a:r>
            <a:r>
              <a:rPr dirty="0" sz="2600" spc="-50">
                <a:latin typeface="Times New Roman"/>
                <a:cs typeface="Times New Roman"/>
              </a:rPr>
              <a:t>periodic</a:t>
            </a:r>
            <a:r>
              <a:rPr dirty="0" sz="2600" spc="125">
                <a:latin typeface="Times New Roman"/>
                <a:cs typeface="Times New Roman"/>
              </a:rPr>
              <a:t> </a:t>
            </a:r>
            <a:r>
              <a:rPr dirty="0" sz="2600" spc="-125">
                <a:latin typeface="Times New Roman"/>
                <a:cs typeface="Times New Roman"/>
              </a:rPr>
              <a:t>wit</a:t>
            </a:r>
            <a:r>
              <a:rPr dirty="0" sz="2600" spc="-140">
                <a:latin typeface="Times New Roman"/>
                <a:cs typeface="Times New Roman"/>
              </a:rPr>
              <a:t>h</a:t>
            </a:r>
            <a:r>
              <a:rPr dirty="0" sz="2600" spc="180">
                <a:latin typeface="Times New Roman"/>
                <a:cs typeface="Times New Roman"/>
              </a:rPr>
              <a:t> </a:t>
            </a:r>
            <a:r>
              <a:rPr dirty="0" sz="2600" spc="-95">
                <a:latin typeface="Times New Roman"/>
                <a:cs typeface="Times New Roman"/>
              </a:rPr>
              <a:t>period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-110">
                <a:latin typeface="Times New Roman"/>
                <a:cs typeface="Times New Roman"/>
              </a:rPr>
              <a:t>v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5618" y="12358343"/>
            <a:ext cx="262953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8815" algn="l"/>
                <a:tab pos="1239520" algn="l"/>
                <a:tab pos="1818639" algn="l"/>
              </a:tabLst>
            </a:pPr>
            <a:r>
              <a:rPr dirty="0" sz="2550" spc="-45">
                <a:latin typeface="Times New Roman"/>
                <a:cs typeface="Times New Roman"/>
              </a:rPr>
              <a:t>n</a:t>
            </a:r>
            <a:r>
              <a:rPr dirty="0" sz="2550" spc="-45" strike="dblStrike">
                <a:latin typeface="Times New Roman"/>
                <a:cs typeface="Times New Roman"/>
              </a:rPr>
              <a:t>=</a:t>
            </a:r>
            <a:r>
              <a:rPr dirty="0" sz="2550" spc="-45" strike="noStrike">
                <a:latin typeface="Times New Roman"/>
                <a:cs typeface="Times New Roman"/>
              </a:rPr>
              <a:t>	</a:t>
            </a:r>
            <a:r>
              <a:rPr dirty="0" sz="2550" spc="-40" strike="noStrike">
                <a:latin typeface="Times New Roman"/>
                <a:cs typeface="Times New Roman"/>
              </a:rPr>
              <a:t>1,	</a:t>
            </a:r>
            <a:r>
              <a:rPr dirty="0" sz="2550" spc="-25" strike="noStrike">
                <a:latin typeface="Times New Roman"/>
                <a:cs typeface="Times New Roman"/>
              </a:rPr>
              <a:t>3,	</a:t>
            </a:r>
            <a:r>
              <a:rPr dirty="0" sz="2550" spc="-15" strike="noStrike">
                <a:latin typeface="Times New Roman"/>
                <a:cs typeface="Times New Roman"/>
              </a:rPr>
              <a:t>5, </a:t>
            </a:r>
            <a:r>
              <a:rPr dirty="0" sz="2550" spc="-10" strike="noStrike">
                <a:latin typeface="Times New Roman"/>
                <a:cs typeface="Times New Roman"/>
              </a:rPr>
              <a:t>...</a:t>
            </a:r>
            <a:r>
              <a:rPr dirty="0" sz="2550" spc="20" strike="noStrike">
                <a:latin typeface="Times New Roman"/>
                <a:cs typeface="Times New Roman"/>
              </a:rPr>
              <a:t> </a:t>
            </a:r>
            <a:r>
              <a:rPr dirty="0" sz="2550" spc="-90" strike="noStrike">
                <a:latin typeface="Times New Roman"/>
                <a:cs typeface="Times New Roman"/>
              </a:rPr>
              <a:t>}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955078" y="16469064"/>
            <a:ext cx="668020" cy="3867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50" spc="85">
                <a:latin typeface="Times New Roman"/>
                <a:cs typeface="Times New Roman"/>
              </a:rPr>
              <a:t>! </a:t>
            </a:r>
            <a:r>
              <a:rPr dirty="0" sz="2350" spc="-40">
                <a:latin typeface="Times New Roman"/>
                <a:cs typeface="Times New Roman"/>
              </a:rPr>
              <a:t>2</a:t>
            </a:r>
            <a:r>
              <a:rPr dirty="0" sz="2350" spc="25">
                <a:latin typeface="Times New Roman"/>
                <a:cs typeface="Times New Roman"/>
              </a:rPr>
              <a:t> </a:t>
            </a:r>
            <a:r>
              <a:rPr dirty="0" sz="2350" spc="-600">
                <a:latin typeface="Times New Roman"/>
                <a:cs typeface="Times New Roman"/>
              </a:rPr>
              <a:t>7Y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80" y="697102"/>
            <a:ext cx="12556456" cy="18270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51843" y="17090493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 h="0">
                <a:moveTo>
                  <a:pt x="0" y="0"/>
                </a:moveTo>
                <a:lnTo>
                  <a:pt x="329904" y="0"/>
                </a:lnTo>
              </a:path>
            </a:pathLst>
          </a:custGeom>
          <a:ln w="20081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23590" y="17090493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 h="0">
                <a:moveTo>
                  <a:pt x="0" y="0"/>
                </a:moveTo>
                <a:lnTo>
                  <a:pt x="252448" y="0"/>
                </a:lnTo>
              </a:path>
            </a:pathLst>
          </a:custGeom>
          <a:ln w="20081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65404" y="16825135"/>
            <a:ext cx="1560592" cy="602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16811" y="6705918"/>
            <a:ext cx="5132705" cy="89090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750"/>
              </a:spcBef>
              <a:tabLst>
                <a:tab pos="1506855" algn="l"/>
                <a:tab pos="1743075" algn="l"/>
              </a:tabLst>
            </a:pPr>
            <a:r>
              <a:rPr dirty="0" sz="2350" spc="25" i="1">
                <a:latin typeface="Times New Roman"/>
                <a:cs typeface="Times New Roman"/>
              </a:rPr>
              <a:t>sec</a:t>
            </a:r>
            <a:r>
              <a:rPr dirty="0" sz="2350" spc="70" i="1">
                <a:latin typeface="Times New Roman"/>
                <a:cs typeface="Times New Roman"/>
              </a:rPr>
              <a:t> </a:t>
            </a:r>
            <a:r>
              <a:rPr dirty="0" sz="2350" spc="-65" i="1">
                <a:latin typeface="Times New Roman"/>
                <a:cs typeface="Times New Roman"/>
              </a:rPr>
              <a:t>(x«-2	</a:t>
            </a:r>
            <a:r>
              <a:rPr dirty="0" sz="2350" spc="-340" i="1">
                <a:latin typeface="Times New Roman"/>
                <a:cs typeface="Times New Roman"/>
              </a:rPr>
              <a:t>1	</a:t>
            </a:r>
            <a:r>
              <a:rPr dirty="0" sz="2350" spc="-880" i="1">
                <a:latin typeface="Times New Roman"/>
                <a:cs typeface="Times New Roman"/>
              </a:rPr>
              <a:t>—</a:t>
            </a:r>
            <a:r>
              <a:rPr dirty="0" sz="2350" spc="160" i="1">
                <a:latin typeface="Times New Roman"/>
                <a:cs typeface="Times New Roman"/>
              </a:rPr>
              <a:t> </a:t>
            </a:r>
            <a:r>
              <a:rPr dirty="0" sz="2350" spc="-5" i="1">
                <a:latin typeface="Times New Roman"/>
                <a:cs typeface="Times New Roman"/>
              </a:rPr>
              <a:t>sec</a:t>
            </a:r>
            <a:r>
              <a:rPr dirty="0" sz="2350" spc="120" i="1">
                <a:latin typeface="Times New Roman"/>
                <a:cs typeface="Times New Roman"/>
              </a:rPr>
              <a:t> </a:t>
            </a:r>
            <a:r>
              <a:rPr dirty="0" sz="2350" spc="20" i="1">
                <a:solidFill>
                  <a:srgbClr val="080808"/>
                </a:solidFill>
                <a:latin typeface="Times New Roman"/>
                <a:cs typeface="Times New Roman"/>
              </a:rPr>
              <a:t>x</a:t>
            </a:r>
            <a:endParaRPr sz="2350">
              <a:latin typeface="Times New Roman"/>
              <a:cs typeface="Times New Roman"/>
            </a:endParaRPr>
          </a:p>
          <a:p>
            <a:pPr marL="254000" indent="-241935">
              <a:lnSpc>
                <a:spcPct val="100000"/>
              </a:lnSpc>
              <a:spcBef>
                <a:spcPts val="635"/>
              </a:spcBef>
              <a:buChar char="•"/>
              <a:tabLst>
                <a:tab pos="254000" algn="l"/>
                <a:tab pos="254635" algn="l"/>
                <a:tab pos="2409825" algn="l"/>
              </a:tabLst>
            </a:pPr>
            <a:r>
              <a:rPr dirty="0" sz="2250" spc="-140" i="1">
                <a:latin typeface="Times New Roman"/>
                <a:cs typeface="Times New Roman"/>
              </a:rPr>
              <a:t>sc•c  </a:t>
            </a:r>
            <a:r>
              <a:rPr dirty="0" sz="2250" spc="-225" i="1">
                <a:latin typeface="Times New Roman"/>
                <a:cs typeface="Times New Roman"/>
              </a:rPr>
              <a:t>.v</a:t>
            </a:r>
            <a:r>
              <a:rPr dirty="0" sz="2250" spc="-145" i="1">
                <a:latin typeface="Times New Roman"/>
                <a:cs typeface="Times New Roman"/>
              </a:rPr>
              <a:t> </a:t>
            </a:r>
            <a:r>
              <a:rPr dirty="0" sz="2250" spc="75" i="1">
                <a:latin typeface="Times New Roman"/>
                <a:cs typeface="Times New Roman"/>
              </a:rPr>
              <a:t>is</a:t>
            </a:r>
            <a:r>
              <a:rPr dirty="0" sz="2250" spc="-20" i="1">
                <a:latin typeface="Times New Roman"/>
                <a:cs typeface="Times New Roman"/>
              </a:rPr>
              <a:t> </a:t>
            </a:r>
            <a:r>
              <a:rPr dirty="0" sz="2250" spc="-15" i="1">
                <a:latin typeface="Times New Roman"/>
                <a:cs typeface="Times New Roman"/>
              </a:rPr>
              <a:t>pcl‘iotlic	</a:t>
            </a:r>
            <a:r>
              <a:rPr dirty="0" sz="2250" spc="30" i="1">
                <a:latin typeface="Times New Roman"/>
                <a:cs typeface="Times New Roman"/>
              </a:rPr>
              <a:t>ftmclioit </a:t>
            </a:r>
            <a:r>
              <a:rPr dirty="0" sz="2250" spc="-10" i="1">
                <a:latin typeface="Times New Roman"/>
                <a:cs typeface="Times New Roman"/>
              </a:rPr>
              <a:t>willt </a:t>
            </a:r>
            <a:r>
              <a:rPr dirty="0" baseline="-4938" sz="3375" spc="44" i="1">
                <a:latin typeface="Times New Roman"/>
                <a:cs typeface="Times New Roman"/>
              </a:rPr>
              <a:t>period</a:t>
            </a:r>
            <a:r>
              <a:rPr dirty="0" baseline="-4938" sz="3375" spc="832" i="1">
                <a:latin typeface="Times New Roman"/>
                <a:cs typeface="Times New Roman"/>
              </a:rPr>
              <a:t> </a:t>
            </a:r>
            <a:r>
              <a:rPr dirty="0" sz="2250" spc="35" i="1">
                <a:latin typeface="Times New Roman"/>
                <a:cs typeface="Times New Roman"/>
              </a:rPr>
              <a:t>2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4300" y="8613826"/>
            <a:ext cx="5857240" cy="960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72795" marR="347980" indent="8255">
              <a:lnSpc>
                <a:spcPct val="107300"/>
              </a:lnSpc>
              <a:spcBef>
                <a:spcPts val="100"/>
              </a:spcBef>
            </a:pPr>
            <a:r>
              <a:rPr dirty="0" sz="2500" spc="-60">
                <a:latin typeface="Times New Roman"/>
                <a:cs typeface="Times New Roman"/>
              </a:rPr>
              <a:t>Dt </a:t>
            </a:r>
            <a:r>
              <a:rPr dirty="0" sz="2500" spc="10">
                <a:solidFill>
                  <a:srgbClr val="3F3F3F"/>
                </a:solidFill>
                <a:latin typeface="Times New Roman"/>
                <a:cs typeface="Times New Roman"/>
              </a:rPr>
              <a:t>= </a:t>
            </a:r>
            <a:r>
              <a:rPr dirty="0" sz="2500" spc="-65">
                <a:latin typeface="Times New Roman"/>
                <a:cs typeface="Times New Roman"/>
              </a:rPr>
              <a:t>R\ </a:t>
            </a:r>
            <a:r>
              <a:rPr dirty="0" sz="2500" spc="-10">
                <a:latin typeface="Times New Roman"/>
                <a:cs typeface="Times New Roman"/>
              </a:rPr>
              <a:t>{x </a:t>
            </a:r>
            <a:r>
              <a:rPr dirty="0" sz="2500" spc="-5">
                <a:latin typeface="Times New Roman"/>
                <a:cs typeface="Times New Roman"/>
              </a:rPr>
              <a:t>: </a:t>
            </a:r>
            <a:r>
              <a:rPr dirty="0" sz="2500" spc="-130">
                <a:solidFill>
                  <a:srgbClr val="030303"/>
                </a:solidFill>
                <a:latin typeface="Times New Roman"/>
                <a:cs typeface="Times New Roman"/>
              </a:rPr>
              <a:t>x </a:t>
            </a:r>
            <a:r>
              <a:rPr dirty="0" sz="2500" spc="10">
                <a:latin typeface="Times New Roman"/>
                <a:cs typeface="Times New Roman"/>
              </a:rPr>
              <a:t>= </a:t>
            </a:r>
            <a:r>
              <a:rPr dirty="0" sz="2500" spc="-240">
                <a:latin typeface="Times New Roman"/>
                <a:cs typeface="Times New Roman"/>
              </a:rPr>
              <a:t>n </a:t>
            </a:r>
            <a:r>
              <a:rPr dirty="0" sz="2500" spc="-85">
                <a:latin typeface="Times New Roman"/>
                <a:cs typeface="Times New Roman"/>
              </a:rPr>
              <a:t>ir, </a:t>
            </a:r>
            <a:r>
              <a:rPr dirty="0" sz="2500" spc="-110">
                <a:latin typeface="Times New Roman"/>
                <a:cs typeface="Times New Roman"/>
              </a:rPr>
              <a:t>n= </a:t>
            </a:r>
            <a:r>
              <a:rPr dirty="0" sz="2500" spc="-5">
                <a:latin typeface="Times New Roman"/>
                <a:cs typeface="Times New Roman"/>
              </a:rPr>
              <a:t>0, </a:t>
            </a:r>
            <a:r>
              <a:rPr dirty="0" sz="2500" spc="-5">
                <a:solidFill>
                  <a:srgbClr val="0C0C0C"/>
                </a:solidFill>
                <a:latin typeface="Times New Roman"/>
                <a:cs typeface="Times New Roman"/>
              </a:rPr>
              <a:t>a </a:t>
            </a:r>
            <a:r>
              <a:rPr dirty="0" sz="2500" spc="-90">
                <a:latin typeface="Times New Roman"/>
                <a:cs typeface="Times New Roman"/>
              </a:rPr>
              <a:t>1, </a:t>
            </a:r>
            <a:r>
              <a:rPr dirty="0" sz="2500" spc="145">
                <a:latin typeface="Times New Roman"/>
                <a:cs typeface="Times New Roman"/>
              </a:rPr>
              <a:t>T </a:t>
            </a:r>
            <a:r>
              <a:rPr dirty="0" sz="2500" spc="-60">
                <a:latin typeface="Times New Roman"/>
                <a:cs typeface="Times New Roman"/>
              </a:rPr>
              <a:t>2, </a:t>
            </a:r>
            <a:r>
              <a:rPr dirty="0" sz="2500" spc="-135">
                <a:latin typeface="Times New Roman"/>
                <a:cs typeface="Times New Roman"/>
              </a:rPr>
              <a:t>.-}  Rt </a:t>
            </a:r>
            <a:r>
              <a:rPr dirty="0" sz="2500" spc="-60">
                <a:solidFill>
                  <a:srgbClr val="2F2F2F"/>
                </a:solidFill>
                <a:latin typeface="Times New Roman"/>
                <a:cs typeface="Times New Roman"/>
              </a:rPr>
              <a:t>= </a:t>
            </a:r>
            <a:r>
              <a:rPr dirty="0" sz="2500" spc="-65">
                <a:latin typeface="Times New Roman"/>
                <a:cs typeface="Times New Roman"/>
              </a:rPr>
              <a:t>R\ </a:t>
            </a:r>
            <a:r>
              <a:rPr dirty="0" sz="2500" spc="-20">
                <a:latin typeface="Times New Roman"/>
                <a:cs typeface="Times New Roman"/>
              </a:rPr>
              <a:t>(-1,</a:t>
            </a:r>
            <a:r>
              <a:rPr dirty="0" sz="2500" spc="275">
                <a:latin typeface="Times New Roman"/>
                <a:cs typeface="Times New Roman"/>
              </a:rPr>
              <a:t> </a:t>
            </a:r>
            <a:r>
              <a:rPr dirty="0" sz="2500" spc="-65">
                <a:latin typeface="Times New Roman"/>
                <a:cs typeface="Times New Roman"/>
              </a:rPr>
              <a:t>1)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Times New Roman"/>
              <a:cs typeface="Times New Roman"/>
            </a:endParaRPr>
          </a:p>
          <a:p>
            <a:pPr marL="400050">
              <a:lnSpc>
                <a:spcPct val="100000"/>
              </a:lnSpc>
            </a:pPr>
            <a:r>
              <a:rPr dirty="0" sz="2400" spc="-370" i="1">
                <a:latin typeface="Times New Roman"/>
                <a:cs typeface="Times New Roman"/>
              </a:rPr>
              <a:t>• </a:t>
            </a:r>
            <a:r>
              <a:rPr dirty="0" sz="2400" spc="-455" i="1">
                <a:latin typeface="Times New Roman"/>
                <a:cs typeface="Times New Roman"/>
              </a:rPr>
              <a:t>•     </a:t>
            </a:r>
            <a:r>
              <a:rPr dirty="0" sz="2400" spc="5" i="1">
                <a:latin typeface="Times New Roman"/>
                <a:cs typeface="Times New Roman"/>
              </a:rPr>
              <a:t>csc </a:t>
            </a:r>
            <a:r>
              <a:rPr dirty="0" sz="2400" spc="-15" i="1">
                <a:latin typeface="Times New Roman"/>
                <a:cs typeface="Times New Roman"/>
              </a:rPr>
              <a:t>x </a:t>
            </a:r>
            <a:r>
              <a:rPr dirty="0" sz="2400" spc="20" i="1">
                <a:latin typeface="Times New Roman"/>
                <a:cs typeface="Times New Roman"/>
              </a:rPr>
              <a:t>is </a:t>
            </a:r>
            <a:r>
              <a:rPr dirty="0" sz="2400" spc="-30" i="1">
                <a:latin typeface="Times New Roman"/>
                <a:cs typeface="Times New Roman"/>
              </a:rPr>
              <a:t>otld</a:t>
            </a:r>
            <a:r>
              <a:rPr dirty="0" sz="2400" spc="100" i="1">
                <a:latin typeface="Times New Roman"/>
                <a:cs typeface="Times New Roman"/>
              </a:rPr>
              <a:t> </a:t>
            </a:r>
            <a:r>
              <a:rPr dirty="0" sz="2400" spc="-5" i="1">
                <a:latin typeface="Times New Roman"/>
                <a:cs typeface="Times New Roman"/>
              </a:rPr>
              <a:t>function.</a:t>
            </a:r>
            <a:endParaRPr sz="2400">
              <a:latin typeface="Times New Roman"/>
              <a:cs typeface="Times New Roman"/>
            </a:endParaRPr>
          </a:p>
          <a:p>
            <a:pPr marL="561340">
              <a:lnSpc>
                <a:spcPct val="100000"/>
              </a:lnSpc>
              <a:spcBef>
                <a:spcPts val="509"/>
              </a:spcBef>
              <a:tabLst>
                <a:tab pos="1204595" algn="l"/>
              </a:tabLst>
            </a:pPr>
            <a:r>
              <a:rPr dirty="0" sz="2400" spc="25">
                <a:latin typeface="Times New Roman"/>
                <a:cs typeface="Times New Roman"/>
              </a:rPr>
              <a:t>csc	</a:t>
            </a:r>
            <a:r>
              <a:rPr dirty="0" sz="2400" spc="-15">
                <a:latin typeface="Times New Roman"/>
                <a:cs typeface="Times New Roman"/>
              </a:rPr>
              <a:t>x </a:t>
            </a:r>
            <a:r>
              <a:rPr dirty="0" sz="2400" spc="-310">
                <a:solidFill>
                  <a:srgbClr val="828282"/>
                </a:solidFill>
                <a:latin typeface="Times New Roman"/>
                <a:cs typeface="Times New Roman"/>
              </a:rPr>
              <a:t>3-   </a:t>
            </a:r>
            <a:r>
              <a:rPr dirty="0" sz="2400" spc="120">
                <a:latin typeface="Times New Roman"/>
                <a:cs typeface="Times New Roman"/>
              </a:rPr>
              <a:t>2w) </a:t>
            </a:r>
            <a:r>
              <a:rPr dirty="0" sz="2400">
                <a:latin typeface="Times New Roman"/>
                <a:cs typeface="Times New Roman"/>
              </a:rPr>
              <a:t>= </a:t>
            </a:r>
            <a:r>
              <a:rPr dirty="0" sz="2400" spc="5">
                <a:latin typeface="Times New Roman"/>
                <a:cs typeface="Times New Roman"/>
              </a:rPr>
              <a:t>csc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10">
                <a:solidFill>
                  <a:srgbClr val="0C0C0C"/>
                </a:solidFill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  <a:p>
            <a:pPr marL="543560">
              <a:lnSpc>
                <a:spcPct val="100000"/>
              </a:lnSpc>
              <a:spcBef>
                <a:spcPts val="409"/>
              </a:spcBef>
              <a:tabLst>
                <a:tab pos="3802379" algn="l"/>
                <a:tab pos="5412105" algn="l"/>
              </a:tabLst>
            </a:pPr>
            <a:r>
              <a:rPr dirty="0" sz="2500" spc="50">
                <a:latin typeface="Times New Roman"/>
                <a:cs typeface="Times New Roman"/>
              </a:rPr>
              <a:t>csr </a:t>
            </a:r>
            <a:r>
              <a:rPr dirty="0" sz="2500" spc="-50" i="1">
                <a:latin typeface="Times New Roman"/>
                <a:cs typeface="Times New Roman"/>
              </a:rPr>
              <a:t>x </a:t>
            </a:r>
            <a:r>
              <a:rPr dirty="0" sz="2500" spc="-15" i="1">
                <a:latin typeface="Times New Roman"/>
                <a:cs typeface="Times New Roman"/>
              </a:rPr>
              <a:t>is</a:t>
            </a:r>
            <a:r>
              <a:rPr dirty="0" sz="2500" spc="25" i="1">
                <a:latin typeface="Times New Roman"/>
                <a:cs typeface="Times New Roman"/>
              </a:rPr>
              <a:t> </a:t>
            </a:r>
            <a:r>
              <a:rPr dirty="0" sz="2500" spc="-45" i="1">
                <a:latin typeface="Times New Roman"/>
                <a:cs typeface="Times New Roman"/>
              </a:rPr>
              <a:t>periodic</a:t>
            </a:r>
            <a:r>
              <a:rPr dirty="0" sz="2500" spc="165" i="1">
                <a:latin typeface="Times New Roman"/>
                <a:cs typeface="Times New Roman"/>
              </a:rPr>
              <a:t> </a:t>
            </a:r>
            <a:r>
              <a:rPr dirty="0" sz="2500" spc="-50" i="1">
                <a:latin typeface="Times New Roman"/>
                <a:cs typeface="Times New Roman"/>
              </a:rPr>
              <a:t>function	</a:t>
            </a:r>
            <a:r>
              <a:rPr dirty="0" sz="2500" spc="-75" i="1">
                <a:latin typeface="Times New Roman"/>
                <a:cs typeface="Times New Roman"/>
              </a:rPr>
              <a:t>with</a:t>
            </a:r>
            <a:r>
              <a:rPr dirty="0" sz="2500" spc="75" i="1">
                <a:latin typeface="Times New Roman"/>
                <a:cs typeface="Times New Roman"/>
              </a:rPr>
              <a:t> </a:t>
            </a:r>
            <a:r>
              <a:rPr dirty="0" sz="2500" spc="-70" i="1">
                <a:latin typeface="Times New Roman"/>
                <a:cs typeface="Times New Roman"/>
              </a:rPr>
              <a:t>period	</a:t>
            </a:r>
            <a:r>
              <a:rPr dirty="0" sz="2500" spc="25" i="1">
                <a:latin typeface="Times New Roman"/>
                <a:cs typeface="Times New Roman"/>
              </a:rPr>
              <a:t>2tr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2500" spc="35">
                <a:latin typeface="Times New Roman"/>
                <a:cs typeface="Times New Roman"/>
              </a:rPr>
              <a:t>Trigonometric</a:t>
            </a:r>
            <a:r>
              <a:rPr dirty="0" sz="2500" spc="27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identities: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/>
              <a:cs typeface="Times New Roman"/>
            </a:endParaRPr>
          </a:p>
          <a:p>
            <a:pPr marL="844550" indent="-405130">
              <a:lnSpc>
                <a:spcPct val="100000"/>
              </a:lnSpc>
              <a:buAutoNum type="arabicPeriod"/>
              <a:tabLst>
                <a:tab pos="844550" algn="l"/>
                <a:tab pos="845185" algn="l"/>
                <a:tab pos="1428115" algn="l"/>
              </a:tabLst>
            </a:pPr>
            <a:r>
              <a:rPr dirty="0" sz="2550" spc="-65">
                <a:latin typeface="Times New Roman"/>
                <a:cs typeface="Times New Roman"/>
              </a:rPr>
              <a:t>cos	</a:t>
            </a:r>
            <a:r>
              <a:rPr dirty="0" sz="2550" spc="-85">
                <a:latin typeface="Times New Roman"/>
                <a:cs typeface="Times New Roman"/>
              </a:rPr>
              <a:t>x </a:t>
            </a:r>
            <a:r>
              <a:rPr dirty="0" sz="2550" spc="-165">
                <a:latin typeface="Times New Roman"/>
                <a:cs typeface="Times New Roman"/>
              </a:rPr>
              <a:t>+</a:t>
            </a:r>
            <a:r>
              <a:rPr dirty="0" sz="2550" spc="100">
                <a:latin typeface="Times New Roman"/>
                <a:cs typeface="Times New Roman"/>
              </a:rPr>
              <a:t> </a:t>
            </a:r>
            <a:r>
              <a:rPr dirty="0" sz="2550" spc="-70">
                <a:latin typeface="Times New Roman"/>
                <a:cs typeface="Times New Roman"/>
              </a:rPr>
              <a:t>sin</a:t>
            </a:r>
            <a:endParaRPr sz="2550">
              <a:latin typeface="Times New Roman"/>
              <a:cs typeface="Times New Roman"/>
            </a:endParaRPr>
          </a:p>
          <a:p>
            <a:pPr marL="827405" indent="-409575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827405" algn="l"/>
                <a:tab pos="828040" algn="l"/>
                <a:tab pos="2648585" algn="l"/>
              </a:tabLst>
            </a:pPr>
            <a:r>
              <a:rPr dirty="0" sz="2550" spc="70">
                <a:latin typeface="Times New Roman"/>
                <a:cs typeface="Times New Roman"/>
              </a:rPr>
              <a:t>coé</a:t>
            </a:r>
            <a:r>
              <a:rPr dirty="0" sz="2550" spc="-10">
                <a:latin typeface="Times New Roman"/>
                <a:cs typeface="Times New Roman"/>
              </a:rPr>
              <a:t> </a:t>
            </a:r>
            <a:r>
              <a:rPr dirty="0" sz="2550" spc="-160">
                <a:solidFill>
                  <a:srgbClr val="070707"/>
                </a:solidFill>
                <a:latin typeface="Times New Roman"/>
                <a:cs typeface="Times New Roman"/>
              </a:rPr>
              <a:t>x</a:t>
            </a:r>
            <a:r>
              <a:rPr dirty="0" sz="2550" spc="7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dirty="0" sz="2550" spc="-95">
                <a:latin typeface="Times New Roman"/>
                <a:cs typeface="Times New Roman"/>
              </a:rPr>
              <a:t>+	</a:t>
            </a:r>
            <a:r>
              <a:rPr dirty="0" sz="2550" spc="-20">
                <a:latin typeface="Times New Roman"/>
                <a:cs typeface="Times New Roman"/>
              </a:rPr>
              <a:t>= </a:t>
            </a:r>
            <a:r>
              <a:rPr dirty="0" sz="2550" spc="45">
                <a:latin typeface="Times New Roman"/>
                <a:cs typeface="Times New Roman"/>
              </a:rPr>
              <a:t>csc'</a:t>
            </a:r>
            <a:r>
              <a:rPr dirty="0" sz="2550" spc="-225">
                <a:latin typeface="Times New Roman"/>
                <a:cs typeface="Times New Roman"/>
              </a:rPr>
              <a:t> </a:t>
            </a:r>
            <a:r>
              <a:rPr dirty="0" sz="2550" spc="-85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  <a:p>
            <a:pPr marL="1590040">
              <a:lnSpc>
                <a:spcPct val="100000"/>
              </a:lnSpc>
              <a:spcBef>
                <a:spcPts val="275"/>
              </a:spcBef>
            </a:pPr>
            <a:r>
              <a:rPr dirty="0" baseline="1111" sz="3750" spc="-89">
                <a:latin typeface="Times New Roman"/>
                <a:cs typeface="Times New Roman"/>
              </a:rPr>
              <a:t>+ </a:t>
            </a:r>
            <a:r>
              <a:rPr dirty="0" baseline="1111" sz="3750" spc="82">
                <a:latin typeface="Times New Roman"/>
                <a:cs typeface="Times New Roman"/>
              </a:rPr>
              <a:t>tan' </a:t>
            </a:r>
            <a:r>
              <a:rPr dirty="0" baseline="1111" sz="3750" spc="-195">
                <a:latin typeface="Times New Roman"/>
                <a:cs typeface="Times New Roman"/>
              </a:rPr>
              <a:t>x  </a:t>
            </a:r>
            <a:r>
              <a:rPr dirty="0" baseline="1111" sz="3750" spc="15">
                <a:solidFill>
                  <a:srgbClr val="000016"/>
                </a:solidFill>
                <a:latin typeface="Times New Roman"/>
                <a:cs typeface="Times New Roman"/>
              </a:rPr>
              <a:t>= </a:t>
            </a:r>
            <a:r>
              <a:rPr dirty="0" sz="2500" spc="-25">
                <a:latin typeface="Times New Roman"/>
                <a:cs typeface="Times New Roman"/>
              </a:rPr>
              <a:t>sec</a:t>
            </a:r>
            <a:r>
              <a:rPr dirty="0" baseline="37581" sz="2550" spc="-37">
                <a:latin typeface="Times New Roman"/>
                <a:cs typeface="Times New Roman"/>
              </a:rPr>
              <a:t>2</a:t>
            </a:r>
            <a:r>
              <a:rPr dirty="0" baseline="37581" sz="2550" spc="-397">
                <a:latin typeface="Times New Roman"/>
                <a:cs typeface="Times New Roman"/>
              </a:rPr>
              <a:t> </a:t>
            </a:r>
            <a:r>
              <a:rPr dirty="0" baseline="1111" sz="3750" spc="-104">
                <a:solidFill>
                  <a:srgbClr val="0E0E0E"/>
                </a:solidFill>
                <a:latin typeface="Times New Roman"/>
                <a:cs typeface="Times New Roman"/>
              </a:rPr>
              <a:t>x</a:t>
            </a:r>
            <a:endParaRPr baseline="1111" sz="3750">
              <a:latin typeface="Times New Roman"/>
              <a:cs typeface="Times New Roman"/>
            </a:endParaRPr>
          </a:p>
          <a:p>
            <a:pPr marL="394970">
              <a:lnSpc>
                <a:spcPct val="100000"/>
              </a:lnSpc>
              <a:spcBef>
                <a:spcPts val="320"/>
              </a:spcBef>
              <a:tabLst>
                <a:tab pos="796925" algn="l"/>
              </a:tabLst>
            </a:pPr>
            <a:r>
              <a:rPr dirty="0" sz="2500" spc="-5">
                <a:latin typeface="Times New Roman"/>
                <a:cs typeface="Times New Roman"/>
              </a:rPr>
              <a:t>4.	</a:t>
            </a:r>
            <a:r>
              <a:rPr dirty="0" sz="2500" spc="-45">
                <a:latin typeface="Times New Roman"/>
                <a:cs typeface="Times New Roman"/>
              </a:rPr>
              <a:t>sin </a:t>
            </a:r>
            <a:r>
              <a:rPr dirty="0" sz="2500" spc="-120">
                <a:latin typeface="Times New Roman"/>
                <a:cs typeface="Times New Roman"/>
              </a:rPr>
              <a:t>2x </a:t>
            </a:r>
            <a:r>
              <a:rPr dirty="0" sz="2500" spc="10">
                <a:latin typeface="Times New Roman"/>
                <a:cs typeface="Times New Roman"/>
              </a:rPr>
              <a:t>= </a:t>
            </a:r>
            <a:r>
              <a:rPr dirty="0" sz="2500" spc="-45">
                <a:latin typeface="Times New Roman"/>
                <a:cs typeface="Times New Roman"/>
              </a:rPr>
              <a:t>2 </a:t>
            </a:r>
            <a:r>
              <a:rPr dirty="0" sz="2500" spc="-75">
                <a:latin typeface="Times New Roman"/>
                <a:cs typeface="Times New Roman"/>
              </a:rPr>
              <a:t>sin </a:t>
            </a:r>
            <a:r>
              <a:rPr dirty="0" sz="2500" spc="5">
                <a:solidFill>
                  <a:srgbClr val="080808"/>
                </a:solidFill>
                <a:latin typeface="Times New Roman"/>
                <a:cs typeface="Times New Roman"/>
              </a:rPr>
              <a:t>x </a:t>
            </a:r>
            <a:r>
              <a:rPr dirty="0" sz="2500" spc="-20">
                <a:latin typeface="Times New Roman"/>
                <a:cs typeface="Times New Roman"/>
              </a:rPr>
              <a:t>cos</a:t>
            </a:r>
            <a:r>
              <a:rPr dirty="0" sz="2500" spc="520">
                <a:latin typeface="Times New Roman"/>
                <a:cs typeface="Times New Roman"/>
              </a:rPr>
              <a:t> </a:t>
            </a:r>
            <a:r>
              <a:rPr dirty="0" sz="2500" spc="-13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  <a:p>
            <a:pPr marL="389255">
              <a:lnSpc>
                <a:spcPct val="100000"/>
              </a:lnSpc>
              <a:spcBef>
                <a:spcPts val="440"/>
              </a:spcBef>
              <a:tabLst>
                <a:tab pos="784860" algn="l"/>
              </a:tabLst>
            </a:pPr>
            <a:r>
              <a:rPr dirty="0" baseline="1133" sz="3675" spc="52" i="1">
                <a:latin typeface="Times New Roman"/>
                <a:cs typeface="Times New Roman"/>
              </a:rPr>
              <a:t>S.	</a:t>
            </a:r>
            <a:r>
              <a:rPr dirty="0" baseline="1133" sz="3675" spc="-30">
                <a:latin typeface="Times New Roman"/>
                <a:cs typeface="Times New Roman"/>
              </a:rPr>
              <a:t>cos </a:t>
            </a:r>
            <a:r>
              <a:rPr dirty="0" baseline="1133" sz="3675" spc="-44">
                <a:latin typeface="Times New Roman"/>
                <a:cs typeface="Times New Roman"/>
              </a:rPr>
              <a:t>2x </a:t>
            </a:r>
            <a:r>
              <a:rPr dirty="0" baseline="1133" sz="3675" spc="179">
                <a:solidFill>
                  <a:srgbClr val="0A0A0A"/>
                </a:solidFill>
                <a:latin typeface="Times New Roman"/>
                <a:cs typeface="Times New Roman"/>
              </a:rPr>
              <a:t>= </a:t>
            </a:r>
            <a:r>
              <a:rPr dirty="0" baseline="1133" sz="3675" spc="-7">
                <a:latin typeface="Times New Roman"/>
                <a:cs typeface="Times New Roman"/>
              </a:rPr>
              <a:t>c</a:t>
            </a:r>
            <a:r>
              <a:rPr dirty="0" sz="2450" spc="-5">
                <a:latin typeface="Times New Roman"/>
                <a:cs typeface="Times New Roman"/>
              </a:rPr>
              <a:t>os</a:t>
            </a:r>
            <a:r>
              <a:rPr dirty="0" baseline="36507" sz="2625" spc="-7">
                <a:latin typeface="Times New Roman"/>
                <a:cs typeface="Times New Roman"/>
              </a:rPr>
              <a:t>2 </a:t>
            </a:r>
            <a:r>
              <a:rPr dirty="0" baseline="1133" sz="3675" spc="-60">
                <a:solidFill>
                  <a:srgbClr val="050505"/>
                </a:solidFill>
                <a:latin typeface="Times New Roman"/>
                <a:cs typeface="Times New Roman"/>
              </a:rPr>
              <a:t>x </a:t>
            </a:r>
            <a:r>
              <a:rPr dirty="0" baseline="1133" sz="3675" spc="-1770">
                <a:latin typeface="Times New Roman"/>
                <a:cs typeface="Times New Roman"/>
              </a:rPr>
              <a:t>—</a:t>
            </a:r>
            <a:r>
              <a:rPr dirty="0" baseline="1133" sz="3675" spc="-97">
                <a:latin typeface="Times New Roman"/>
                <a:cs typeface="Times New Roman"/>
              </a:rPr>
              <a:t> </a:t>
            </a:r>
            <a:r>
              <a:rPr dirty="0" sz="2450" spc="10">
                <a:latin typeface="Times New Roman"/>
                <a:cs typeface="Times New Roman"/>
              </a:rPr>
              <a:t>si</a:t>
            </a:r>
            <a:r>
              <a:rPr dirty="0" baseline="1133" sz="3675" spc="15">
                <a:latin typeface="Times New Roman"/>
                <a:cs typeface="Times New Roman"/>
              </a:rPr>
              <a:t>n</a:t>
            </a:r>
            <a:r>
              <a:rPr dirty="0" baseline="39215" sz="2550" spc="15">
                <a:latin typeface="Times New Roman"/>
                <a:cs typeface="Times New Roman"/>
              </a:rPr>
              <a:t>2</a:t>
            </a:r>
            <a:r>
              <a:rPr dirty="0" baseline="39215" sz="2550" spc="225">
                <a:latin typeface="Times New Roman"/>
                <a:cs typeface="Times New Roman"/>
              </a:rPr>
              <a:t> </a:t>
            </a:r>
            <a:r>
              <a:rPr dirty="0" baseline="1133" sz="3675" spc="-60">
                <a:latin typeface="Times New Roman"/>
                <a:cs typeface="Times New Roman"/>
              </a:rPr>
              <a:t>x</a:t>
            </a:r>
            <a:endParaRPr baseline="1133" sz="3675">
              <a:latin typeface="Times New Roman"/>
              <a:cs typeface="Times New Roman"/>
            </a:endParaRPr>
          </a:p>
          <a:p>
            <a:pPr marL="1564640">
              <a:lnSpc>
                <a:spcPct val="100000"/>
              </a:lnSpc>
              <a:spcBef>
                <a:spcPts val="345"/>
              </a:spcBef>
            </a:pPr>
            <a:r>
              <a:rPr dirty="0" sz="2550" spc="50">
                <a:latin typeface="Times New Roman"/>
                <a:cs typeface="Times New Roman"/>
              </a:rPr>
              <a:t>= </a:t>
            </a:r>
            <a:r>
              <a:rPr dirty="0" sz="2550" spc="-60">
                <a:solidFill>
                  <a:srgbClr val="111111"/>
                </a:solidFill>
                <a:latin typeface="Times New Roman"/>
                <a:cs typeface="Times New Roman"/>
              </a:rPr>
              <a:t>2</a:t>
            </a:r>
            <a:r>
              <a:rPr dirty="0" sz="2550" spc="-9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550" spc="-70">
                <a:latin typeface="Times New Roman"/>
                <a:cs typeface="Times New Roman"/>
              </a:rPr>
              <a:t>cos</a:t>
            </a:r>
            <a:endParaRPr sz="2550">
              <a:latin typeface="Times New Roman"/>
              <a:cs typeface="Times New Roman"/>
            </a:endParaRPr>
          </a:p>
          <a:p>
            <a:pPr marL="1546860">
              <a:lnSpc>
                <a:spcPct val="100000"/>
              </a:lnSpc>
              <a:spcBef>
                <a:spcPts val="330"/>
              </a:spcBef>
            </a:pPr>
            <a:r>
              <a:rPr dirty="0" baseline="1089" sz="3825" spc="75">
                <a:latin typeface="Times New Roman"/>
                <a:cs typeface="Times New Roman"/>
              </a:rPr>
              <a:t>= </a:t>
            </a:r>
            <a:r>
              <a:rPr dirty="0" baseline="1089" sz="3825" spc="-202">
                <a:latin typeface="Times New Roman"/>
                <a:cs typeface="Times New Roman"/>
              </a:rPr>
              <a:t>1 </a:t>
            </a:r>
            <a:r>
              <a:rPr dirty="0" baseline="1089" sz="3825" spc="-1920">
                <a:solidFill>
                  <a:srgbClr val="111111"/>
                </a:solidFill>
                <a:latin typeface="Times New Roman"/>
                <a:cs typeface="Times New Roman"/>
              </a:rPr>
              <a:t>—</a:t>
            </a:r>
            <a:r>
              <a:rPr dirty="0" baseline="1089" sz="3825" spc="-13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baseline="1089" sz="3825" spc="-89">
                <a:latin typeface="Times New Roman"/>
                <a:cs typeface="Times New Roman"/>
              </a:rPr>
              <a:t>2 </a:t>
            </a:r>
            <a:r>
              <a:rPr dirty="0" sz="2550" spc="-30">
                <a:latin typeface="Times New Roman"/>
                <a:cs typeface="Times New Roman"/>
              </a:rPr>
              <a:t>sin</a:t>
            </a:r>
            <a:r>
              <a:rPr dirty="0" baseline="37037" sz="2700" spc="-44">
                <a:latin typeface="Times New Roman"/>
                <a:cs typeface="Times New Roman"/>
              </a:rPr>
              <a:t>2</a:t>
            </a:r>
            <a:r>
              <a:rPr dirty="0" baseline="37037" sz="2700" spc="277">
                <a:latin typeface="Times New Roman"/>
                <a:cs typeface="Times New Roman"/>
              </a:rPr>
              <a:t> </a:t>
            </a:r>
            <a:r>
              <a:rPr dirty="0" baseline="1089" sz="3825" spc="-30">
                <a:latin typeface="Times New Roman"/>
                <a:cs typeface="Times New Roman"/>
              </a:rPr>
              <a:t>x</a:t>
            </a:r>
            <a:endParaRPr baseline="1089" sz="3825">
              <a:latin typeface="Times New Roman"/>
              <a:cs typeface="Times New Roman"/>
            </a:endParaRPr>
          </a:p>
          <a:p>
            <a:pPr marL="736600" indent="-403225">
              <a:lnSpc>
                <a:spcPct val="100000"/>
              </a:lnSpc>
              <a:spcBef>
                <a:spcPts val="395"/>
              </a:spcBef>
              <a:buAutoNum type="arabicPeriod" startAt="6"/>
              <a:tabLst>
                <a:tab pos="736600" algn="l"/>
                <a:tab pos="737235" algn="l"/>
              </a:tabLst>
            </a:pPr>
            <a:r>
              <a:rPr dirty="0" sz="2550" spc="-40">
                <a:latin typeface="Times New Roman"/>
                <a:cs typeface="Times New Roman"/>
              </a:rPr>
              <a:t>sin </a:t>
            </a:r>
            <a:r>
              <a:rPr dirty="0" sz="2550" spc="-75">
                <a:latin typeface="Times New Roman"/>
                <a:cs typeface="Times New Roman"/>
              </a:rPr>
              <a:t>(x a </a:t>
            </a:r>
            <a:r>
              <a:rPr dirty="0" sz="2550" spc="25">
                <a:latin typeface="Times New Roman"/>
                <a:cs typeface="Times New Roman"/>
              </a:rPr>
              <a:t>y) </a:t>
            </a:r>
            <a:r>
              <a:rPr dirty="0" sz="2550" spc="-10">
                <a:latin typeface="Times New Roman"/>
                <a:cs typeface="Times New Roman"/>
              </a:rPr>
              <a:t>= </a:t>
            </a:r>
            <a:r>
              <a:rPr dirty="0" sz="2550" spc="-40">
                <a:latin typeface="Times New Roman"/>
                <a:cs typeface="Times New Roman"/>
              </a:rPr>
              <a:t>sin </a:t>
            </a:r>
            <a:r>
              <a:rPr dirty="0" sz="2550" spc="-165">
                <a:solidFill>
                  <a:srgbClr val="080808"/>
                </a:solidFill>
                <a:latin typeface="Times New Roman"/>
                <a:cs typeface="Times New Roman"/>
              </a:rPr>
              <a:t>x </a:t>
            </a:r>
            <a:r>
              <a:rPr dirty="0" sz="2550" spc="-90">
                <a:latin typeface="Times New Roman"/>
                <a:cs typeface="Times New Roman"/>
              </a:rPr>
              <a:t>cos </a:t>
            </a:r>
            <a:r>
              <a:rPr dirty="0" sz="2550" spc="-60">
                <a:solidFill>
                  <a:srgbClr val="030303"/>
                </a:solidFill>
                <a:latin typeface="Times New Roman"/>
                <a:cs typeface="Times New Roman"/>
              </a:rPr>
              <a:t>y </a:t>
            </a:r>
            <a:r>
              <a:rPr dirty="0" sz="2550" spc="-100">
                <a:latin typeface="Times New Roman"/>
                <a:cs typeface="Times New Roman"/>
              </a:rPr>
              <a:t>+ </a:t>
            </a:r>
            <a:r>
              <a:rPr dirty="0" sz="2550" spc="-90">
                <a:latin typeface="Times New Roman"/>
                <a:cs typeface="Times New Roman"/>
              </a:rPr>
              <a:t>cos </a:t>
            </a:r>
            <a:r>
              <a:rPr dirty="0" sz="2550" spc="-85">
                <a:solidFill>
                  <a:srgbClr val="262626"/>
                </a:solidFill>
                <a:latin typeface="Times New Roman"/>
                <a:cs typeface="Times New Roman"/>
              </a:rPr>
              <a:t>x </a:t>
            </a:r>
            <a:r>
              <a:rPr dirty="0" sz="2550" spc="-70">
                <a:latin typeface="Times New Roman"/>
                <a:cs typeface="Times New Roman"/>
              </a:rPr>
              <a:t>sin</a:t>
            </a:r>
            <a:r>
              <a:rPr dirty="0" sz="2550" spc="-155">
                <a:latin typeface="Times New Roman"/>
                <a:cs typeface="Times New Roman"/>
              </a:rPr>
              <a:t> </a:t>
            </a:r>
            <a:r>
              <a:rPr dirty="0" sz="2550" spc="-60">
                <a:latin typeface="Times New Roman"/>
                <a:cs typeface="Times New Roman"/>
              </a:rPr>
              <a:t>y</a:t>
            </a:r>
            <a:endParaRPr sz="2550">
              <a:latin typeface="Times New Roman"/>
              <a:cs typeface="Times New Roman"/>
            </a:endParaRPr>
          </a:p>
          <a:p>
            <a:pPr marL="732155" indent="-414020">
              <a:lnSpc>
                <a:spcPct val="100000"/>
              </a:lnSpc>
              <a:spcBef>
                <a:spcPts val="330"/>
              </a:spcBef>
              <a:buAutoNum type="arabicPeriod" startAt="6"/>
              <a:tabLst>
                <a:tab pos="732155" algn="l"/>
                <a:tab pos="732790" algn="l"/>
                <a:tab pos="4152900" algn="l"/>
              </a:tabLst>
            </a:pPr>
            <a:r>
              <a:rPr dirty="0" sz="2550" spc="-70">
                <a:latin typeface="Times New Roman"/>
                <a:cs typeface="Times New Roman"/>
              </a:rPr>
              <a:t>cos </a:t>
            </a:r>
            <a:r>
              <a:rPr dirty="0" sz="2550" spc="-75">
                <a:latin typeface="Times New Roman"/>
                <a:cs typeface="Times New Roman"/>
              </a:rPr>
              <a:t>(x </a:t>
            </a:r>
            <a:r>
              <a:rPr dirty="0" sz="2550" spc="95">
                <a:latin typeface="Times New Roman"/>
                <a:cs typeface="Times New Roman"/>
              </a:rPr>
              <a:t>a </a:t>
            </a:r>
            <a:r>
              <a:rPr dirty="0" sz="2550" spc="-10">
                <a:latin typeface="Times New Roman"/>
                <a:cs typeface="Times New Roman"/>
              </a:rPr>
              <a:t>y) </a:t>
            </a:r>
            <a:r>
              <a:rPr dirty="0" sz="2550" spc="-10">
                <a:solidFill>
                  <a:srgbClr val="080808"/>
                </a:solidFill>
                <a:latin typeface="Times New Roman"/>
                <a:cs typeface="Times New Roman"/>
              </a:rPr>
              <a:t>= </a:t>
            </a:r>
            <a:r>
              <a:rPr dirty="0" sz="2550" spc="-35">
                <a:latin typeface="Times New Roman"/>
                <a:cs typeface="Times New Roman"/>
              </a:rPr>
              <a:t>cos </a:t>
            </a:r>
            <a:r>
              <a:rPr dirty="0" sz="2550" spc="-20">
                <a:solidFill>
                  <a:srgbClr val="131313"/>
                </a:solidFill>
                <a:latin typeface="Times New Roman"/>
                <a:cs typeface="Times New Roman"/>
              </a:rPr>
              <a:t>x </a:t>
            </a:r>
            <a:r>
              <a:rPr dirty="0" sz="2550" spc="-90">
                <a:latin typeface="Times New Roman"/>
                <a:cs typeface="Times New Roman"/>
              </a:rPr>
              <a:t>cos</a:t>
            </a:r>
            <a:r>
              <a:rPr dirty="0" sz="2550" spc="100">
                <a:latin typeface="Times New Roman"/>
                <a:cs typeface="Times New Roman"/>
              </a:rPr>
              <a:t> </a:t>
            </a:r>
            <a:r>
              <a:rPr dirty="0" sz="2550" spc="-125">
                <a:latin typeface="Times New Roman"/>
                <a:cs typeface="Times New Roman"/>
              </a:rPr>
              <a:t>y</a:t>
            </a:r>
            <a:r>
              <a:rPr dirty="0" sz="2550" spc="315">
                <a:latin typeface="Times New Roman"/>
                <a:cs typeface="Times New Roman"/>
              </a:rPr>
              <a:t> </a:t>
            </a:r>
            <a:r>
              <a:rPr dirty="0" sz="2550" spc="-70">
                <a:latin typeface="Times New Roman"/>
                <a:cs typeface="Times New Roman"/>
              </a:rPr>
              <a:t>i	sin </a:t>
            </a:r>
            <a:r>
              <a:rPr dirty="0" sz="2550" spc="-165">
                <a:solidFill>
                  <a:srgbClr val="03071A"/>
                </a:solidFill>
                <a:latin typeface="Times New Roman"/>
                <a:cs typeface="Times New Roman"/>
              </a:rPr>
              <a:t>x </a:t>
            </a:r>
            <a:r>
              <a:rPr dirty="0" sz="2550" spc="-20">
                <a:latin typeface="Times New Roman"/>
                <a:cs typeface="Times New Roman"/>
              </a:rPr>
              <a:t>sia</a:t>
            </a:r>
            <a:r>
              <a:rPr dirty="0" sz="2550" spc="330">
                <a:latin typeface="Times New Roman"/>
                <a:cs typeface="Times New Roman"/>
              </a:rPr>
              <a:t> </a:t>
            </a:r>
            <a:r>
              <a:rPr dirty="0" sz="2550" spc="-125">
                <a:solidFill>
                  <a:srgbClr val="070707"/>
                </a:solidFill>
                <a:latin typeface="Times New Roman"/>
                <a:cs typeface="Times New Roman"/>
              </a:rPr>
              <a:t>y</a:t>
            </a:r>
            <a:endParaRPr sz="2550">
              <a:latin typeface="Times New Roman"/>
              <a:cs typeface="Times New Roman"/>
            </a:endParaRPr>
          </a:p>
          <a:p>
            <a:pPr marL="715010" indent="-413384">
              <a:lnSpc>
                <a:spcPct val="100000"/>
              </a:lnSpc>
              <a:spcBef>
                <a:spcPts val="1750"/>
              </a:spcBef>
              <a:buAutoNum type="arabicPeriod" startAt="6"/>
              <a:tabLst>
                <a:tab pos="715010" algn="l"/>
                <a:tab pos="715645" algn="l"/>
              </a:tabLst>
            </a:pPr>
            <a:r>
              <a:rPr dirty="0" sz="2550" spc="-105">
                <a:latin typeface="Times New Roman"/>
                <a:cs typeface="Times New Roman"/>
              </a:rPr>
              <a:t>tan </a:t>
            </a:r>
            <a:r>
              <a:rPr dirty="0" sz="2550" spc="-75">
                <a:latin typeface="Times New Roman"/>
                <a:cs typeface="Times New Roman"/>
              </a:rPr>
              <a:t>(x </a:t>
            </a:r>
            <a:r>
              <a:rPr dirty="0" sz="2550" spc="95">
                <a:latin typeface="Times New Roman"/>
                <a:cs typeface="Times New Roman"/>
              </a:rPr>
              <a:t>a</a:t>
            </a:r>
            <a:r>
              <a:rPr dirty="0" sz="2550" spc="-90">
                <a:latin typeface="Times New Roman"/>
                <a:cs typeface="Times New Roman"/>
              </a:rPr>
              <a:t> </a:t>
            </a:r>
            <a:r>
              <a:rPr dirty="0" sz="2550" spc="-55">
                <a:latin typeface="Times New Roman"/>
                <a:cs typeface="Times New Roman"/>
              </a:rPr>
              <a:t>.¡/j,y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Times New Roman"/>
              <a:cs typeface="Times New Roman"/>
            </a:endParaRPr>
          </a:p>
          <a:p>
            <a:pPr algn="r" marR="1176020">
              <a:lnSpc>
                <a:spcPct val="100000"/>
              </a:lnSpc>
            </a:pPr>
            <a:r>
              <a:rPr dirty="0" sz="2700" spc="110">
                <a:solidFill>
                  <a:srgbClr val="030113"/>
                </a:solidFill>
                <a:latin typeface="Times New Roman"/>
                <a:cs typeface="Times New Roman"/>
              </a:rPr>
              <a:t>15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520" y="17036746"/>
            <a:ext cx="3621694" cy="2346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74963" y="13960154"/>
            <a:ext cx="2429861" cy="1524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24910" y="175541"/>
            <a:ext cx="2457578" cy="64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97792" y="17119897"/>
            <a:ext cx="3520065" cy="2208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06432" y="13858524"/>
            <a:ext cx="3409197" cy="1579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5316" y="1022454"/>
            <a:ext cx="0" cy="18693765"/>
          </a:xfrm>
          <a:custGeom>
            <a:avLst/>
            <a:gdLst/>
            <a:ahLst/>
            <a:cxnLst/>
            <a:rect l="l" t="t" r="r" b="b"/>
            <a:pathLst>
              <a:path w="0" h="18693765">
                <a:moveTo>
                  <a:pt x="0" y="18693611"/>
                </a:moveTo>
                <a:lnTo>
                  <a:pt x="0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93137" y="10390816"/>
            <a:ext cx="0" cy="9436735"/>
          </a:xfrm>
          <a:custGeom>
            <a:avLst/>
            <a:gdLst/>
            <a:ahLst/>
            <a:cxnLst/>
            <a:rect l="l" t="t" r="r" b="b"/>
            <a:pathLst>
              <a:path w="0" h="9436735">
                <a:moveTo>
                  <a:pt x="0" y="9436116"/>
                </a:moveTo>
                <a:lnTo>
                  <a:pt x="0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12655" y="6815311"/>
            <a:ext cx="5937885" cy="0"/>
          </a:xfrm>
          <a:custGeom>
            <a:avLst/>
            <a:gdLst/>
            <a:ahLst/>
            <a:cxnLst/>
            <a:rect l="l" t="t" r="r" b="b"/>
            <a:pathLst>
              <a:path w="5937884" h="0">
                <a:moveTo>
                  <a:pt x="0" y="0"/>
                </a:moveTo>
                <a:lnTo>
                  <a:pt x="5937608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77979" y="2519174"/>
            <a:ext cx="0" cy="4299585"/>
          </a:xfrm>
          <a:custGeom>
            <a:avLst/>
            <a:gdLst/>
            <a:ahLst/>
            <a:cxnLst/>
            <a:rect l="l" t="t" r="r" b="b"/>
            <a:pathLst>
              <a:path w="0" h="4299584">
                <a:moveTo>
                  <a:pt x="0" y="4299222"/>
                </a:moveTo>
                <a:lnTo>
                  <a:pt x="0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5862" y="19725299"/>
            <a:ext cx="12577445" cy="0"/>
          </a:xfrm>
          <a:custGeom>
            <a:avLst/>
            <a:gdLst/>
            <a:ahLst/>
            <a:cxnLst/>
            <a:rect l="l" t="t" r="r" b="b"/>
            <a:pathLst>
              <a:path w="12577444" h="0">
                <a:moveTo>
                  <a:pt x="0" y="0"/>
                </a:moveTo>
                <a:lnTo>
                  <a:pt x="12577382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46531" y="2519174"/>
            <a:ext cx="0" cy="4311650"/>
          </a:xfrm>
          <a:custGeom>
            <a:avLst/>
            <a:gdLst/>
            <a:ahLst/>
            <a:cxnLst/>
            <a:rect l="l" t="t" r="r" b="b"/>
            <a:pathLst>
              <a:path w="0" h="4311650">
                <a:moveTo>
                  <a:pt x="0" y="4311541"/>
                </a:moveTo>
                <a:lnTo>
                  <a:pt x="0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5934" y="19595954"/>
            <a:ext cx="10760710" cy="0"/>
          </a:xfrm>
          <a:custGeom>
            <a:avLst/>
            <a:gdLst/>
            <a:ahLst/>
            <a:cxnLst/>
            <a:rect l="l" t="t" r="r" b="b"/>
            <a:pathLst>
              <a:path w="10760710" h="0">
                <a:moveTo>
                  <a:pt x="0" y="0"/>
                </a:moveTo>
                <a:lnTo>
                  <a:pt x="10760375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0536" y="14936410"/>
            <a:ext cx="0" cy="4773930"/>
          </a:xfrm>
          <a:custGeom>
            <a:avLst/>
            <a:gdLst/>
            <a:ahLst/>
            <a:cxnLst/>
            <a:rect l="l" t="t" r="r" b="b"/>
            <a:pathLst>
              <a:path w="0" h="4773930">
                <a:moveTo>
                  <a:pt x="0" y="4773492"/>
                </a:moveTo>
                <a:lnTo>
                  <a:pt x="0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122482" y="948542"/>
            <a:ext cx="0" cy="18891250"/>
          </a:xfrm>
          <a:custGeom>
            <a:avLst/>
            <a:gdLst/>
            <a:ahLst/>
            <a:cxnLst/>
            <a:rect l="l" t="t" r="r" b="b"/>
            <a:pathLst>
              <a:path w="0" h="18891250">
                <a:moveTo>
                  <a:pt x="0" y="18890711"/>
                </a:moveTo>
                <a:lnTo>
                  <a:pt x="0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325741" y="1305777"/>
            <a:ext cx="0" cy="3979545"/>
          </a:xfrm>
          <a:custGeom>
            <a:avLst/>
            <a:gdLst/>
            <a:ahLst/>
            <a:cxnLst/>
            <a:rect l="l" t="t" r="r" b="b"/>
            <a:pathLst>
              <a:path w="0" h="3979545">
                <a:moveTo>
                  <a:pt x="0" y="3978936"/>
                </a:moveTo>
                <a:lnTo>
                  <a:pt x="0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7670" y="1068643"/>
            <a:ext cx="12460605" cy="0"/>
          </a:xfrm>
          <a:custGeom>
            <a:avLst/>
            <a:gdLst/>
            <a:ahLst/>
            <a:cxnLst/>
            <a:rect l="l" t="t" r="r" b="b"/>
            <a:pathLst>
              <a:path w="12460605" h="0">
                <a:moveTo>
                  <a:pt x="0" y="0"/>
                </a:moveTo>
                <a:lnTo>
                  <a:pt x="12460354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24616" y="2503776"/>
            <a:ext cx="6400165" cy="0"/>
          </a:xfrm>
          <a:custGeom>
            <a:avLst/>
            <a:gdLst/>
            <a:ahLst/>
            <a:cxnLst/>
            <a:rect l="l" t="t" r="r" b="b"/>
            <a:pathLst>
              <a:path w="6400165" h="0">
                <a:moveTo>
                  <a:pt x="0" y="0"/>
                </a:moveTo>
                <a:lnTo>
                  <a:pt x="6399559" y="0"/>
                </a:lnTo>
              </a:path>
            </a:pathLst>
          </a:custGeom>
          <a:ln w="6159">
            <a:solidFill>
              <a:srgbClr val="2B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19466" y="11813622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 h="0">
                <a:moveTo>
                  <a:pt x="0" y="0"/>
                </a:moveTo>
                <a:lnTo>
                  <a:pt x="597456" y="0"/>
                </a:lnTo>
              </a:path>
            </a:pathLst>
          </a:custGeom>
          <a:ln w="24637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16585" y="11801303"/>
            <a:ext cx="1176655" cy="0"/>
          </a:xfrm>
          <a:custGeom>
            <a:avLst/>
            <a:gdLst/>
            <a:ahLst/>
            <a:cxnLst/>
            <a:rect l="l" t="t" r="r" b="b"/>
            <a:pathLst>
              <a:path w="1176654" h="0">
                <a:moveTo>
                  <a:pt x="0" y="0"/>
                </a:moveTo>
                <a:lnTo>
                  <a:pt x="1176434" y="0"/>
                </a:lnTo>
              </a:path>
            </a:pathLst>
          </a:custGeom>
          <a:ln w="24637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26045" y="10433929"/>
            <a:ext cx="2864485" cy="0"/>
          </a:xfrm>
          <a:custGeom>
            <a:avLst/>
            <a:gdLst/>
            <a:ahLst/>
            <a:cxnLst/>
            <a:rect l="l" t="t" r="r" b="b"/>
            <a:pathLst>
              <a:path w="2864485" h="0">
                <a:moveTo>
                  <a:pt x="0" y="0"/>
                </a:moveTo>
                <a:lnTo>
                  <a:pt x="2864095" y="0"/>
                </a:lnTo>
              </a:path>
            </a:pathLst>
          </a:custGeom>
          <a:ln w="2463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22746" y="11148413"/>
            <a:ext cx="3757295" cy="0"/>
          </a:xfrm>
          <a:custGeom>
            <a:avLst/>
            <a:gdLst/>
            <a:ahLst/>
            <a:cxnLst/>
            <a:rect l="l" t="t" r="r" b="b"/>
            <a:pathLst>
              <a:path w="3757295" h="0">
                <a:moveTo>
                  <a:pt x="0" y="0"/>
                </a:moveTo>
                <a:lnTo>
                  <a:pt x="3757200" y="0"/>
                </a:lnTo>
              </a:path>
            </a:pathLst>
          </a:custGeom>
          <a:ln w="2463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66638" y="8228880"/>
            <a:ext cx="1897380" cy="0"/>
          </a:xfrm>
          <a:custGeom>
            <a:avLst/>
            <a:gdLst/>
            <a:ahLst/>
            <a:cxnLst/>
            <a:rect l="l" t="t" r="r" b="b"/>
            <a:pathLst>
              <a:path w="1897379" h="0">
                <a:moveTo>
                  <a:pt x="0" y="0"/>
                </a:moveTo>
                <a:lnTo>
                  <a:pt x="1897078" y="0"/>
                </a:lnTo>
              </a:path>
            </a:pathLst>
          </a:custGeom>
          <a:ln w="24637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85074" y="9319084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 h="0">
                <a:moveTo>
                  <a:pt x="0" y="0"/>
                </a:moveTo>
                <a:lnTo>
                  <a:pt x="751440" y="0"/>
                </a:lnTo>
              </a:path>
            </a:pathLst>
          </a:custGeom>
          <a:ln w="24637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87260" y="9319084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 h="0">
                <a:moveTo>
                  <a:pt x="0" y="0"/>
                </a:moveTo>
                <a:lnTo>
                  <a:pt x="745280" y="0"/>
                </a:lnTo>
              </a:path>
            </a:pathLst>
          </a:custGeom>
          <a:ln w="24637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65524" y="7514400"/>
            <a:ext cx="1712595" cy="0"/>
          </a:xfrm>
          <a:custGeom>
            <a:avLst/>
            <a:gdLst/>
            <a:ahLst/>
            <a:cxnLst/>
            <a:rect l="l" t="t" r="r" b="b"/>
            <a:pathLst>
              <a:path w="1712595" h="0">
                <a:moveTo>
                  <a:pt x="0" y="0"/>
                </a:moveTo>
                <a:lnTo>
                  <a:pt x="1712297" y="0"/>
                </a:lnTo>
              </a:path>
            </a:pathLst>
          </a:custGeom>
          <a:ln w="2463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75341" y="2044902"/>
            <a:ext cx="11056620" cy="0"/>
          </a:xfrm>
          <a:custGeom>
            <a:avLst/>
            <a:gdLst/>
            <a:ahLst/>
            <a:cxnLst/>
            <a:rect l="l" t="t" r="r" b="b"/>
            <a:pathLst>
              <a:path w="11056620" h="0">
                <a:moveTo>
                  <a:pt x="0" y="0"/>
                </a:moveTo>
                <a:lnTo>
                  <a:pt x="11056024" y="0"/>
                </a:lnTo>
              </a:path>
            </a:pathLst>
          </a:custGeom>
          <a:ln w="24637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24437" y="1478242"/>
            <a:ext cx="267931" cy="766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18993" y="1441286"/>
            <a:ext cx="3067353" cy="267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65703" y="9072714"/>
            <a:ext cx="1727696" cy="2032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28169" y="1487481"/>
            <a:ext cx="5903731" cy="1025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23817" y="13248749"/>
            <a:ext cx="1542915" cy="3326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16270" y="2466817"/>
            <a:ext cx="3880386" cy="6836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72798" y="7280344"/>
            <a:ext cx="4961351" cy="5635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36336" y="11493336"/>
            <a:ext cx="1090203" cy="3141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236336" y="11825940"/>
            <a:ext cx="1395091" cy="3326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543904" y="8084139"/>
            <a:ext cx="1034769" cy="2956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2263683" y="7895715"/>
          <a:ext cx="7234555" cy="652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1180"/>
                <a:gridCol w="1948179"/>
                <a:gridCol w="302895"/>
                <a:gridCol w="620395"/>
              </a:tblGrid>
              <a:tr h="314686">
                <a:tc>
                  <a:txBody>
                    <a:bodyPr/>
                    <a:lstStyle/>
                    <a:p>
                      <a:pPr algn="ctr" marR="80010">
                        <a:lnSpc>
                          <a:spcPts val="2320"/>
                        </a:lnSpc>
                      </a:pPr>
                      <a:r>
                        <a:rPr dirty="0" sz="2000" spc="60" i="1">
                          <a:latin typeface="Cambria"/>
                          <a:cs typeface="Cambria"/>
                        </a:rPr>
                        <a:t>sin </a:t>
                      </a:r>
                      <a:r>
                        <a:rPr dirty="0" sz="2000" spc="85">
                          <a:latin typeface="Cambria"/>
                          <a:cs typeface="Cambria"/>
                        </a:rPr>
                        <a:t>9+cos </a:t>
                      </a:r>
                      <a:r>
                        <a:rPr dirty="0" sz="2000" spc="-190">
                          <a:latin typeface="Cambria"/>
                          <a:cs typeface="Cambria"/>
                        </a:rPr>
                        <a:t>2</a:t>
                      </a:r>
                      <a:r>
                        <a:rPr dirty="0" sz="2000" spc="-190">
                          <a:solidFill>
                            <a:srgbClr val="0C0C0C"/>
                          </a:solidFill>
                          <a:latin typeface="Cambria"/>
                          <a:cs typeface="Cambria"/>
                        </a:rPr>
                        <a:t>Q </a:t>
                      </a:r>
                      <a:r>
                        <a:rPr dirty="0" sz="2000" spc="-65">
                          <a:latin typeface="Cambria"/>
                          <a:cs typeface="Cambria"/>
                        </a:rPr>
                        <a:t>—1_ </a:t>
                      </a:r>
                      <a:r>
                        <a:rPr dirty="0" sz="2000" spc="-50">
                          <a:latin typeface="Cambria"/>
                          <a:cs typeface="Cambria"/>
                        </a:rPr>
                        <a:t>stu </a:t>
                      </a:r>
                      <a:r>
                        <a:rPr dirty="0" sz="2000" spc="-215">
                          <a:latin typeface="Cambria"/>
                          <a:cs typeface="Cambria"/>
                        </a:rPr>
                        <a:t>Q </a:t>
                      </a:r>
                      <a:r>
                        <a:rPr dirty="0" sz="2000" spc="-100">
                          <a:latin typeface="Cambria"/>
                          <a:cs typeface="Cambria"/>
                        </a:rPr>
                        <a:t>+(t</a:t>
                      </a:r>
                      <a:r>
                        <a:rPr dirty="0" sz="2000" spc="-100">
                          <a:solidFill>
                            <a:srgbClr val="0E0E0E"/>
                          </a:solidFill>
                          <a:latin typeface="Cambria"/>
                          <a:cs typeface="Cambria"/>
                        </a:rPr>
                        <a:t>— </a:t>
                      </a:r>
                      <a:r>
                        <a:rPr dirty="0" sz="2000" spc="-150">
                          <a:latin typeface="Cambria"/>
                          <a:cs typeface="Cambria"/>
                        </a:rPr>
                        <a:t>2 </a:t>
                      </a:r>
                      <a:r>
                        <a:rPr dirty="0" sz="2000" spc="60" i="1">
                          <a:latin typeface="Cambria"/>
                          <a:cs typeface="Cambria"/>
                        </a:rPr>
                        <a:t>sin </a:t>
                      </a:r>
                      <a:r>
                        <a:rPr dirty="0" sz="2000" spc="15" i="1">
                          <a:latin typeface="Cambria"/>
                          <a:cs typeface="Cambria"/>
                        </a:rPr>
                        <a:t>Q)-</a:t>
                      </a:r>
                      <a:r>
                        <a:rPr dirty="0" sz="2000" spc="-15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90">
                          <a:latin typeface="Cambria"/>
                          <a:cs typeface="Cambria"/>
                        </a:rPr>
                        <a:t>1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B w="28575">
                      <a:solidFill>
                        <a:srgbClr val="1C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ts val="2320"/>
                        </a:lnSpc>
                        <a:tabLst>
                          <a:tab pos="998855" algn="l"/>
                        </a:tabLst>
                      </a:pPr>
                      <a:r>
                        <a:rPr dirty="0" sz="2000" spc="80" i="1">
                          <a:latin typeface="Cambria"/>
                          <a:cs typeface="Cambria"/>
                        </a:rPr>
                        <a:t>sin </a:t>
                      </a:r>
                      <a:r>
                        <a:rPr dirty="0" sz="2000" spc="-190" i="1">
                          <a:latin typeface="Cambria"/>
                          <a:cs typeface="Cambria"/>
                        </a:rPr>
                        <a:t>Q  </a:t>
                      </a:r>
                      <a:r>
                        <a:rPr dirty="0" sz="2000" spc="-280" i="1">
                          <a:latin typeface="Cambria"/>
                          <a:cs typeface="Cambria"/>
                        </a:rPr>
                        <a:t>( </a:t>
                      </a:r>
                      <a:r>
                        <a:rPr dirty="0" sz="2000" spc="-26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204" i="1">
                          <a:solidFill>
                            <a:srgbClr val="181818"/>
                          </a:solidFill>
                          <a:latin typeface="Cambria"/>
                          <a:cs typeface="Cambria"/>
                        </a:rPr>
                        <a:t>i </a:t>
                      </a:r>
                      <a:r>
                        <a:rPr dirty="0" sz="2000" spc="-155" i="1">
                          <a:solidFill>
                            <a:srgbClr val="18181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240" i="1">
                          <a:latin typeface="Cambria"/>
                          <a:cs typeface="Cambria"/>
                        </a:rPr>
                        <a:t>-	</a:t>
                      </a:r>
                      <a:r>
                        <a:rPr dirty="0" sz="2000" spc="-235" i="1">
                          <a:latin typeface="Cambria"/>
                          <a:cs typeface="Cambria"/>
                        </a:rPr>
                        <a:t>2 </a:t>
                      </a:r>
                      <a:r>
                        <a:rPr dirty="0" sz="2000" spc="80" i="1">
                          <a:latin typeface="Cambria"/>
                          <a:cs typeface="Cambria"/>
                        </a:rPr>
                        <a:t>sin</a:t>
                      </a:r>
                      <a:r>
                        <a:rPr dirty="0" sz="2000" spc="-24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114" i="1">
                          <a:solidFill>
                            <a:srgbClr val="0A0A0A"/>
                          </a:solidFill>
                          <a:latin typeface="Cambria"/>
                          <a:cs typeface="Cambria"/>
                        </a:rPr>
                        <a:t>Q</a:t>
                      </a:r>
                      <a:r>
                        <a:rPr dirty="0" sz="2000" spc="-114" i="1">
                          <a:latin typeface="Cambria"/>
                          <a:cs typeface="Cambria"/>
                        </a:rPr>
                        <a:t>1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B w="28575">
                      <a:solidFill>
                        <a:srgbClr val="1C18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2320"/>
                        </a:lnSpc>
                      </a:pPr>
                      <a:r>
                        <a:rPr dirty="0" sz="2000" spc="30">
                          <a:latin typeface="Cambria"/>
                          <a:cs typeface="Cambria"/>
                        </a:rPr>
                        <a:t>stu</a:t>
                      </a:r>
                      <a:r>
                        <a:rPr dirty="0" sz="2000" spc="-2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40" i="1">
                          <a:latin typeface="Cambria"/>
                          <a:cs typeface="Cambria"/>
                        </a:rPr>
                        <a:t>q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B w="28575">
                      <a:solidFill>
                        <a:srgbClr val="1C181C"/>
                      </a:solidFill>
                      <a:prstDash val="solid"/>
                    </a:lnB>
                  </a:tcPr>
                </a:tc>
              </a:tr>
              <a:tr h="337270">
                <a:tc>
                  <a:txBody>
                    <a:bodyPr/>
                    <a:lstStyle/>
                    <a:p>
                      <a:pPr algn="ctr" marR="85725">
                        <a:lnSpc>
                          <a:spcPts val="2350"/>
                        </a:lnSpc>
                        <a:spcBef>
                          <a:spcPts val="155"/>
                        </a:spcBef>
                        <a:tabLst>
                          <a:tab pos="1948814" algn="l"/>
                          <a:tab pos="2835275" algn="l"/>
                        </a:tabLst>
                      </a:pPr>
                      <a:r>
                        <a:rPr dirty="0" sz="2000" spc="-5" i="1">
                          <a:latin typeface="Cambria"/>
                          <a:cs typeface="Cambria"/>
                        </a:rPr>
                        <a:t>cos </a:t>
                      </a:r>
                      <a:r>
                        <a:rPr dirty="0" sz="2000" spc="-105" i="1">
                          <a:latin typeface="Cambria"/>
                          <a:cs typeface="Cambria"/>
                        </a:rPr>
                        <a:t>Q</a:t>
                      </a:r>
                      <a:r>
                        <a:rPr dirty="0" sz="2000" spc="-9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215" i="1">
                          <a:latin typeface="Cambria"/>
                          <a:cs typeface="Cambria"/>
                        </a:rPr>
                        <a:t>-sin</a:t>
                      </a:r>
                      <a:r>
                        <a:rPr dirty="0" sz="2000" spc="-9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95">
                          <a:latin typeface="Cambria"/>
                          <a:cs typeface="Cambria"/>
                        </a:rPr>
                        <a:t>z9	</a:t>
                      </a:r>
                      <a:r>
                        <a:rPr dirty="0" sz="2000" spc="-30" i="1">
                          <a:latin typeface="Cambria"/>
                          <a:cs typeface="Cambria"/>
                        </a:rPr>
                        <a:t>cos</a:t>
                      </a:r>
                      <a:r>
                        <a:rPr dirty="0" sz="2000" spc="9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190" i="1">
                          <a:solidFill>
                            <a:srgbClr val="1A1A1A"/>
                          </a:solidFill>
                          <a:latin typeface="Cambria"/>
                          <a:cs typeface="Cambria"/>
                        </a:rPr>
                        <a:t>Q</a:t>
                      </a:r>
                      <a:r>
                        <a:rPr dirty="0" sz="2000" spc="-165" i="1">
                          <a:solidFill>
                            <a:srgbClr val="1A1A1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135" i="1">
                          <a:latin typeface="Cambria"/>
                          <a:cs typeface="Cambria"/>
                        </a:rPr>
                        <a:t>-2	</a:t>
                      </a:r>
                      <a:r>
                        <a:rPr dirty="0" sz="2000" spc="10">
                          <a:latin typeface="Cambria"/>
                          <a:cs typeface="Cambria"/>
                        </a:rPr>
                        <a:t>sin </a:t>
                      </a:r>
                      <a:r>
                        <a:rPr dirty="0" sz="2000" spc="-105" i="1">
                          <a:solidFill>
                            <a:srgbClr val="232323"/>
                          </a:solidFill>
                          <a:latin typeface="Cambria"/>
                          <a:cs typeface="Cambria"/>
                        </a:rPr>
                        <a:t>Q </a:t>
                      </a:r>
                      <a:r>
                        <a:rPr dirty="0" sz="2000" spc="-5" i="1">
                          <a:latin typeface="Cambria"/>
                          <a:cs typeface="Cambria"/>
                        </a:rPr>
                        <a:t>cos</a:t>
                      </a:r>
                      <a:r>
                        <a:rPr dirty="0" sz="2000" spc="4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15">
                          <a:latin typeface="Cambria"/>
                          <a:cs typeface="Cambria"/>
                        </a:rPr>
                        <a:t>p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19685">
                    <a:lnT w="28575">
                      <a:solidFill>
                        <a:srgbClr val="1C18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ts val="2350"/>
                        </a:lnSpc>
                        <a:spcBef>
                          <a:spcPts val="155"/>
                        </a:spcBef>
                      </a:pPr>
                      <a:r>
                        <a:rPr dirty="0" sz="2000" spc="-15">
                          <a:latin typeface="Cambria"/>
                          <a:cs typeface="Cambria"/>
                        </a:rPr>
                        <a:t>cos </a:t>
                      </a:r>
                      <a:r>
                        <a:rPr dirty="0" sz="2000" spc="-295">
                          <a:latin typeface="Cambria"/>
                          <a:cs typeface="Cambria"/>
                        </a:rPr>
                        <a:t>Q </a:t>
                      </a:r>
                      <a:r>
                        <a:rPr dirty="0" sz="2000" spc="-245">
                          <a:latin typeface="Cambria"/>
                          <a:cs typeface="Cambria"/>
                        </a:rPr>
                        <a:t>(1—2 </a:t>
                      </a:r>
                      <a:r>
                        <a:rPr dirty="0" sz="2000" spc="45">
                          <a:latin typeface="Cambria"/>
                          <a:cs typeface="Cambria"/>
                        </a:rPr>
                        <a:t>sin</a:t>
                      </a:r>
                      <a:r>
                        <a:rPr dirty="0" sz="2000" spc="-114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-5">
                          <a:latin typeface="Cambria"/>
                          <a:cs typeface="Cambria"/>
                        </a:rPr>
                        <a:t>Q)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19685">
                    <a:lnT w="28575">
                      <a:solidFill>
                        <a:srgbClr val="1C181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  <a:spcBef>
                          <a:spcPts val="204"/>
                        </a:spcBef>
                      </a:pPr>
                      <a:r>
                        <a:rPr dirty="0" sz="2000" spc="50" i="1">
                          <a:latin typeface="Cambria"/>
                          <a:cs typeface="Cambria"/>
                        </a:rPr>
                        <a:t>cos</a:t>
                      </a:r>
                      <a:r>
                        <a:rPr dirty="0" sz="2000" spc="-3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000" spc="65">
                          <a:solidFill>
                            <a:srgbClr val="282828"/>
                          </a:solidFill>
                          <a:latin typeface="Cambria"/>
                          <a:cs typeface="Cambria"/>
                        </a:rPr>
                        <a:t>9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B="0" marT="26034">
                    <a:lnT w="28575">
                      <a:solidFill>
                        <a:srgbClr val="1C181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2715565" y="3242000"/>
            <a:ext cx="5330190" cy="3422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9525">
              <a:lnSpc>
                <a:spcPct val="100000"/>
              </a:lnSpc>
              <a:spcBef>
                <a:spcPts val="125"/>
              </a:spcBef>
            </a:pPr>
            <a:r>
              <a:rPr dirty="0" sz="2500" spc="-140">
                <a:latin typeface="Cambria"/>
                <a:cs typeface="Cambria"/>
              </a:rPr>
              <a:t>10. </a:t>
            </a:r>
            <a:r>
              <a:rPr dirty="0" sz="2500" spc="-110">
                <a:latin typeface="Cambria"/>
                <a:cs typeface="Cambria"/>
              </a:rPr>
              <a:t>co.s' </a:t>
            </a:r>
            <a:r>
              <a:rPr dirty="0" sz="2500" spc="-175">
                <a:solidFill>
                  <a:srgbClr val="1C1C1C"/>
                </a:solidFill>
                <a:latin typeface="Cambria"/>
                <a:cs typeface="Cambria"/>
              </a:rPr>
              <a:t>x </a:t>
            </a:r>
            <a:r>
              <a:rPr dirty="0" sz="2500" spc="-200">
                <a:solidFill>
                  <a:srgbClr val="4B4B4B"/>
                </a:solidFill>
                <a:latin typeface="Cambria"/>
                <a:cs typeface="Cambria"/>
              </a:rPr>
              <a:t>= </a:t>
            </a:r>
            <a:r>
              <a:rPr dirty="0" sz="2500" spc="-1335">
                <a:latin typeface="Cambria"/>
                <a:cs typeface="Cambria"/>
              </a:rPr>
              <a:t>$—</a:t>
            </a:r>
            <a:r>
              <a:rPr dirty="0" sz="2500" spc="-70">
                <a:latin typeface="Cambria"/>
                <a:cs typeface="Cambria"/>
              </a:rPr>
              <a:t> </a:t>
            </a:r>
            <a:r>
              <a:rPr dirty="0" sz="2500" spc="-265">
                <a:latin typeface="Cambria"/>
                <a:cs typeface="Cambria"/>
              </a:rPr>
              <a:t>( </a:t>
            </a:r>
            <a:r>
              <a:rPr dirty="0" sz="2500" spc="-235">
                <a:latin typeface="Cambria"/>
                <a:cs typeface="Cambria"/>
              </a:rPr>
              <a:t>J </a:t>
            </a:r>
            <a:r>
              <a:rPr dirty="0" sz="2500" spc="-420">
                <a:solidFill>
                  <a:srgbClr val="232323"/>
                </a:solidFill>
                <a:latin typeface="Cambria"/>
                <a:cs typeface="Cambria"/>
              </a:rPr>
              <a:t>+ </a:t>
            </a:r>
            <a:r>
              <a:rPr dirty="0" sz="2500" spc="-75">
                <a:solidFill>
                  <a:srgbClr val="080808"/>
                </a:solidFill>
                <a:latin typeface="Cambria"/>
                <a:cs typeface="Cambria"/>
              </a:rPr>
              <a:t>cos</a:t>
            </a:r>
            <a:r>
              <a:rPr dirty="0" sz="2500" spc="315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2500" spc="-15">
                <a:latin typeface="Cambria"/>
                <a:cs typeface="Cambria"/>
              </a:rPr>
              <a:t>2x)</a:t>
            </a:r>
            <a:endParaRPr sz="2500">
              <a:latin typeface="Cambria"/>
              <a:cs typeface="Cambria"/>
            </a:endParaRPr>
          </a:p>
          <a:p>
            <a:pPr algn="just" marR="5080" indent="26670">
              <a:lnSpc>
                <a:spcPct val="157600"/>
              </a:lnSpc>
              <a:spcBef>
                <a:spcPts val="219"/>
              </a:spcBef>
            </a:pPr>
            <a:r>
              <a:rPr dirty="0" sz="2500" spc="-105">
                <a:latin typeface="Cambria"/>
                <a:cs typeface="Cambria"/>
              </a:rPr>
              <a:t>l </a:t>
            </a:r>
            <a:r>
              <a:rPr dirty="0" sz="2500" spc="-80">
                <a:latin typeface="Cambria"/>
                <a:cs typeface="Cambria"/>
              </a:rPr>
              <a:t>1.sin </a:t>
            </a:r>
            <a:r>
              <a:rPr dirty="0" sz="2500" spc="-15">
                <a:latin typeface="Cambria"/>
                <a:cs typeface="Cambria"/>
              </a:rPr>
              <a:t>x </a:t>
            </a:r>
            <a:r>
              <a:rPr dirty="0" sz="2500" spc="-75">
                <a:latin typeface="Cambria"/>
                <a:cs typeface="Cambria"/>
              </a:rPr>
              <a:t>cos </a:t>
            </a:r>
            <a:r>
              <a:rPr dirty="0" sz="2500" spc="-180">
                <a:solidFill>
                  <a:srgbClr val="030303"/>
                </a:solidFill>
                <a:latin typeface="Cambria"/>
                <a:cs typeface="Cambria"/>
              </a:rPr>
              <a:t>y </a:t>
            </a:r>
            <a:r>
              <a:rPr dirty="0" sz="2500" spc="-200">
                <a:solidFill>
                  <a:srgbClr val="484848"/>
                </a:solidFill>
                <a:latin typeface="Cambria"/>
                <a:cs typeface="Cambria"/>
              </a:rPr>
              <a:t>= </a:t>
            </a:r>
            <a:r>
              <a:rPr dirty="0" sz="2500" spc="-75">
                <a:latin typeface="Cambria"/>
                <a:cs typeface="Cambria"/>
              </a:rPr>
              <a:t>[ </a:t>
            </a:r>
            <a:r>
              <a:rPr dirty="0" sz="2500" spc="-90">
                <a:latin typeface="Cambria"/>
                <a:cs typeface="Cambria"/>
              </a:rPr>
              <a:t>sin </a:t>
            </a:r>
            <a:r>
              <a:rPr dirty="0" sz="2500" spc="-15">
                <a:latin typeface="Cambria"/>
                <a:cs typeface="Cambria"/>
              </a:rPr>
              <a:t>(x-y) + </a:t>
            </a:r>
            <a:r>
              <a:rPr dirty="0" sz="2500" spc="-90">
                <a:latin typeface="Cambria"/>
                <a:cs typeface="Cambria"/>
              </a:rPr>
              <a:t>sin </a:t>
            </a:r>
            <a:r>
              <a:rPr dirty="0" sz="2500" spc="-40">
                <a:latin typeface="Cambria"/>
                <a:cs typeface="Cambria"/>
              </a:rPr>
              <a:t>(x+ </a:t>
            </a:r>
            <a:r>
              <a:rPr dirty="0" sz="2500" spc="-25">
                <a:latin typeface="Cambria"/>
                <a:cs typeface="Cambria"/>
              </a:rPr>
              <a:t>y)  </a:t>
            </a:r>
            <a:r>
              <a:rPr dirty="0" sz="2500" spc="-20">
                <a:latin typeface="Cambria"/>
                <a:cs typeface="Cambria"/>
              </a:rPr>
              <a:t>l2.sin </a:t>
            </a:r>
            <a:r>
              <a:rPr dirty="0" sz="2500" spc="-90">
                <a:latin typeface="Cambria"/>
                <a:cs typeface="Cambria"/>
              </a:rPr>
              <a:t>x sin </a:t>
            </a:r>
            <a:r>
              <a:rPr dirty="0" sz="2500" spc="-30">
                <a:latin typeface="Cambria"/>
                <a:cs typeface="Cambria"/>
              </a:rPr>
              <a:t>y </a:t>
            </a:r>
            <a:r>
              <a:rPr dirty="0" sz="2500" spc="-30">
                <a:solidFill>
                  <a:srgbClr val="363636"/>
                </a:solidFill>
                <a:latin typeface="Cambria"/>
                <a:cs typeface="Cambria"/>
              </a:rPr>
              <a:t>= </a:t>
            </a:r>
            <a:r>
              <a:rPr dirty="0" sz="2500" spc="-265">
                <a:latin typeface="Cambria"/>
                <a:cs typeface="Cambria"/>
              </a:rPr>
              <a:t>( </a:t>
            </a:r>
            <a:r>
              <a:rPr dirty="0" sz="2500" spc="-40">
                <a:latin typeface="Cambria"/>
                <a:cs typeface="Cambria"/>
              </a:rPr>
              <a:t>cos </a:t>
            </a:r>
            <a:r>
              <a:rPr dirty="0" sz="2500" spc="-5">
                <a:latin typeface="Cambria"/>
                <a:cs typeface="Cambria"/>
              </a:rPr>
              <a:t>(x-y) </a:t>
            </a:r>
            <a:r>
              <a:rPr dirty="0" sz="2500">
                <a:latin typeface="Cambria"/>
                <a:cs typeface="Cambria"/>
              </a:rPr>
              <a:t>- </a:t>
            </a:r>
            <a:r>
              <a:rPr dirty="0" sz="2500" spc="-40">
                <a:latin typeface="Cambria"/>
                <a:cs typeface="Cambria"/>
              </a:rPr>
              <a:t>cos </a:t>
            </a:r>
            <a:r>
              <a:rPr dirty="0" sz="2500" spc="-35">
                <a:latin typeface="Cambria"/>
                <a:cs typeface="Cambria"/>
              </a:rPr>
              <a:t>(xi </a:t>
            </a:r>
            <a:r>
              <a:rPr dirty="0" sz="2500" spc="-70">
                <a:solidFill>
                  <a:srgbClr val="131313"/>
                </a:solidFill>
                <a:latin typeface="Cambria"/>
                <a:cs typeface="Cambria"/>
              </a:rPr>
              <a:t>y)  </a:t>
            </a:r>
            <a:r>
              <a:rPr dirty="0" sz="2500" spc="-85">
                <a:latin typeface="Cambria"/>
                <a:cs typeface="Cambria"/>
              </a:rPr>
              <a:t>13.cos </a:t>
            </a:r>
            <a:r>
              <a:rPr dirty="0" sz="2500" spc="-90">
                <a:latin typeface="Cambria"/>
                <a:cs typeface="Cambria"/>
              </a:rPr>
              <a:t>x </a:t>
            </a:r>
            <a:r>
              <a:rPr dirty="0" sz="2500" spc="-100">
                <a:latin typeface="Cambria"/>
                <a:cs typeface="Cambria"/>
              </a:rPr>
              <a:t>cos </a:t>
            </a:r>
            <a:r>
              <a:rPr dirty="0" sz="2500" spc="-180">
                <a:solidFill>
                  <a:srgbClr val="2D2D2D"/>
                </a:solidFill>
                <a:latin typeface="Cambria"/>
                <a:cs typeface="Cambria"/>
              </a:rPr>
              <a:t>y </a:t>
            </a:r>
            <a:r>
              <a:rPr dirty="0" sz="2500" spc="-200">
                <a:solidFill>
                  <a:srgbClr val="797979"/>
                </a:solidFill>
                <a:latin typeface="Cambria"/>
                <a:cs typeface="Cambria"/>
              </a:rPr>
              <a:t>= </a:t>
            </a:r>
            <a:r>
              <a:rPr dirty="0" sz="2500" spc="-130">
                <a:latin typeface="Cambria"/>
                <a:cs typeface="Cambria"/>
              </a:rPr>
              <a:t>[c(›s </a:t>
            </a:r>
            <a:r>
              <a:rPr dirty="0" sz="2500" spc="-40">
                <a:latin typeface="Cambria"/>
                <a:cs typeface="Cambria"/>
              </a:rPr>
              <a:t>(x-y) </a:t>
            </a:r>
            <a:r>
              <a:rPr dirty="0" sz="2500" spc="-45">
                <a:latin typeface="Cambria"/>
                <a:cs typeface="Cambria"/>
              </a:rPr>
              <a:t>+ </a:t>
            </a:r>
            <a:r>
              <a:rPr dirty="0" sz="2500" spc="-75">
                <a:latin typeface="Cambria"/>
                <a:cs typeface="Cambria"/>
              </a:rPr>
              <a:t>cos </a:t>
            </a:r>
            <a:r>
              <a:rPr dirty="0" baseline="1111" sz="3750" spc="-60">
                <a:latin typeface="Cambria"/>
                <a:cs typeface="Cambria"/>
              </a:rPr>
              <a:t>(x+ </a:t>
            </a:r>
            <a:r>
              <a:rPr dirty="0" sz="2500" spc="-270">
                <a:latin typeface="Cambria"/>
                <a:cs typeface="Cambria"/>
              </a:rPr>
              <a:t>y)1  </a:t>
            </a:r>
            <a:r>
              <a:rPr dirty="0" sz="2500" spc="-110">
                <a:latin typeface="Cambria"/>
                <a:cs typeface="Cambria"/>
              </a:rPr>
              <a:t>14.cos </a:t>
            </a:r>
            <a:r>
              <a:rPr dirty="0" sz="2500" spc="45">
                <a:latin typeface="Cambria"/>
                <a:cs typeface="Cambria"/>
              </a:rPr>
              <a:t>( </a:t>
            </a:r>
            <a:r>
              <a:rPr dirty="0" sz="2500" spc="-1115">
                <a:solidFill>
                  <a:srgbClr val="4F4F4F"/>
                </a:solidFill>
                <a:latin typeface="Cambria"/>
                <a:cs typeface="Cambria"/>
              </a:rPr>
              <a:t>—</a:t>
            </a:r>
            <a:r>
              <a:rPr dirty="0" sz="2500" spc="170">
                <a:solidFill>
                  <a:srgbClr val="4F4F4F"/>
                </a:solidFill>
                <a:latin typeface="Cambria"/>
                <a:cs typeface="Cambria"/>
              </a:rPr>
              <a:t> </a:t>
            </a:r>
            <a:r>
              <a:rPr dirty="0" sz="2500" spc="-80">
                <a:latin typeface="Cambria"/>
                <a:cs typeface="Cambria"/>
              </a:rPr>
              <a:t>x) </a:t>
            </a:r>
            <a:r>
              <a:rPr dirty="0" sz="2500" spc="-100">
                <a:solidFill>
                  <a:srgbClr val="1D1D1D"/>
                </a:solidFill>
                <a:latin typeface="Cambria"/>
                <a:cs typeface="Cambria"/>
              </a:rPr>
              <a:t>= </a:t>
            </a:r>
            <a:r>
              <a:rPr dirty="0" sz="2500" spc="-125">
                <a:latin typeface="Cambria"/>
                <a:cs typeface="Cambria"/>
              </a:rPr>
              <a:t>sin</a:t>
            </a:r>
            <a:r>
              <a:rPr dirty="0" sz="2500" spc="10">
                <a:latin typeface="Cambria"/>
                <a:cs typeface="Cambria"/>
              </a:rPr>
              <a:t> </a:t>
            </a:r>
            <a:r>
              <a:rPr dirty="0" sz="2500" spc="-320">
                <a:latin typeface="Cambria"/>
                <a:cs typeface="Cambria"/>
              </a:rPr>
              <a:t>.x</a:t>
            </a:r>
            <a:endParaRPr sz="2500">
              <a:latin typeface="Cambria"/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1580"/>
              </a:spcBef>
            </a:pPr>
            <a:r>
              <a:rPr dirty="0" sz="2500" spc="-85">
                <a:latin typeface="Times New Roman"/>
                <a:cs typeface="Times New Roman"/>
              </a:rPr>
              <a:t>l </a:t>
            </a:r>
            <a:r>
              <a:rPr dirty="0" sz="2500" spc="-20">
                <a:latin typeface="Times New Roman"/>
                <a:cs typeface="Times New Roman"/>
              </a:rPr>
              <a:t>5.sin </a:t>
            </a:r>
            <a:r>
              <a:rPr dirty="0" sz="2500" spc="50">
                <a:latin typeface="Times New Roman"/>
                <a:cs typeface="Times New Roman"/>
              </a:rPr>
              <a:t>( </a:t>
            </a:r>
            <a:r>
              <a:rPr dirty="0" sz="2500" spc="-15">
                <a:latin typeface="Times New Roman"/>
                <a:cs typeface="Times New Roman"/>
              </a:rPr>
              <a:t>y </a:t>
            </a:r>
            <a:r>
              <a:rPr dirty="0" sz="2500" spc="-1265">
                <a:latin typeface="Times New Roman"/>
                <a:cs typeface="Times New Roman"/>
              </a:rPr>
              <a:t>—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-130">
                <a:latin typeface="Times New Roman"/>
                <a:cs typeface="Times New Roman"/>
              </a:rPr>
              <a:t>x </a:t>
            </a:r>
            <a:r>
              <a:rPr dirty="0" sz="2500" spc="-135">
                <a:latin typeface="Times New Roman"/>
                <a:cs typeface="Times New Roman"/>
              </a:rPr>
              <a:t>) </a:t>
            </a:r>
            <a:r>
              <a:rPr dirty="0" sz="2500" spc="-1265">
                <a:solidFill>
                  <a:srgbClr val="595959"/>
                </a:solidFill>
                <a:latin typeface="Times New Roman"/>
                <a:cs typeface="Times New Roman"/>
              </a:rPr>
              <a:t>—</a:t>
            </a:r>
            <a:r>
              <a:rPr dirty="0" sz="2500" spc="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500" spc="-15">
                <a:latin typeface="Times New Roman"/>
                <a:cs typeface="Times New Roman"/>
              </a:rPr>
              <a:t>cos</a:t>
            </a:r>
            <a:r>
              <a:rPr dirty="0" sz="2500" spc="-100">
                <a:latin typeface="Times New Roman"/>
                <a:cs typeface="Times New Roman"/>
              </a:rPr>
              <a:t> </a:t>
            </a:r>
            <a:r>
              <a:rPr dirty="0" sz="2500" spc="-13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04947" y="9103129"/>
            <a:ext cx="1925320" cy="394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00" spc="60">
                <a:latin typeface="Cambria"/>
                <a:cs typeface="Cambria"/>
              </a:rPr>
              <a:t>Ex- </a:t>
            </a:r>
            <a:r>
              <a:rPr dirty="0" sz="2400" spc="40" i="1">
                <a:latin typeface="Cambria"/>
                <a:cs typeface="Cambria"/>
              </a:rPr>
              <a:t>Prove</a:t>
            </a:r>
            <a:r>
              <a:rPr dirty="0" sz="2400" spc="-290" i="1">
                <a:latin typeface="Cambria"/>
                <a:cs typeface="Cambria"/>
              </a:rPr>
              <a:t> </a:t>
            </a:r>
            <a:r>
              <a:rPr dirty="0" sz="2400" spc="-60" i="1">
                <a:latin typeface="Cambria"/>
                <a:cs typeface="Cambria"/>
              </a:rPr>
              <a:t>that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73618" y="10218997"/>
            <a:ext cx="125857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045210" algn="l"/>
              </a:tabLst>
            </a:pPr>
            <a:r>
              <a:rPr dirty="0" sz="2200" spc="110">
                <a:latin typeface="Times New Roman"/>
                <a:cs typeface="Times New Roman"/>
              </a:rPr>
              <a:t>L.H.S.	</a:t>
            </a:r>
            <a:r>
              <a:rPr dirty="0" baseline="-7575" sz="3300" spc="217" i="1">
                <a:latin typeface="Times New Roman"/>
                <a:cs typeface="Times New Roman"/>
              </a:rPr>
              <a:t>“</a:t>
            </a:r>
            <a:endParaRPr baseline="-7575" sz="33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24208" y="9333591"/>
            <a:ext cx="568960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09575" algn="l"/>
              </a:tabLst>
            </a:pPr>
            <a:r>
              <a:rPr dirty="0" sz="1900" spc="-80">
                <a:latin typeface="Times New Roman"/>
                <a:cs typeface="Times New Roman"/>
              </a:rPr>
              <a:t>si</a:t>
            </a:r>
            <a:r>
              <a:rPr dirty="0" sz="1900" spc="-110">
                <a:latin typeface="Times New Roman"/>
                <a:cs typeface="Times New Roman"/>
              </a:rPr>
              <a:t>n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225" i="1">
                <a:latin typeface="Times New Roman"/>
                <a:cs typeface="Times New Roman"/>
              </a:rPr>
              <a:t>Q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45863" y="9333591"/>
            <a:ext cx="541020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45" i="1">
                <a:latin typeface="Times New Roman"/>
                <a:cs typeface="Times New Roman"/>
              </a:rPr>
              <a:t>cos</a:t>
            </a:r>
            <a:r>
              <a:rPr dirty="0" sz="1900" spc="-180" i="1">
                <a:latin typeface="Times New Roman"/>
                <a:cs typeface="Times New Roman"/>
              </a:rPr>
              <a:t> </a:t>
            </a:r>
            <a:r>
              <a:rPr dirty="0" sz="1900" spc="55" i="1">
                <a:latin typeface="Times New Roman"/>
                <a:cs typeface="Times New Roman"/>
              </a:rPr>
              <a:t>9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04874" y="10061934"/>
            <a:ext cx="268224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458470" algn="l"/>
                <a:tab pos="1382395" algn="l"/>
              </a:tabLst>
            </a:pPr>
            <a:r>
              <a:rPr dirty="0" sz="1500" spc="-85" i="1">
                <a:latin typeface="Times New Roman"/>
                <a:cs typeface="Times New Roman"/>
              </a:rPr>
              <a:t>S</a:t>
            </a:r>
            <a:r>
              <a:rPr dirty="0" sz="1500" spc="-160" i="1">
                <a:latin typeface="Times New Roman"/>
                <a:cs typeface="Times New Roman"/>
              </a:rPr>
              <a:t> </a:t>
            </a:r>
            <a:r>
              <a:rPr dirty="0" baseline="-31565" sz="3300" spc="-127" i="1">
                <a:latin typeface="Times New Roman"/>
                <a:cs typeface="Times New Roman"/>
              </a:rPr>
              <a:t>’	</a:t>
            </a:r>
            <a:r>
              <a:rPr dirty="0" sz="2000" spc="80" i="1">
                <a:latin typeface="Cambria"/>
                <a:cs typeface="Cambria"/>
              </a:rPr>
              <a:t>sin</a:t>
            </a:r>
            <a:r>
              <a:rPr dirty="0" sz="2000" spc="65" i="1">
                <a:latin typeface="Cambria"/>
                <a:cs typeface="Cambria"/>
              </a:rPr>
              <a:t> </a:t>
            </a:r>
            <a:r>
              <a:rPr dirty="0" sz="2000" spc="-310" i="1">
                <a:latin typeface="Cambria"/>
                <a:cs typeface="Cambria"/>
              </a:rPr>
              <a:t>2  </a:t>
            </a:r>
            <a:r>
              <a:rPr dirty="0" sz="2000" spc="-275" i="1">
                <a:latin typeface="Cambria"/>
                <a:cs typeface="Cambria"/>
              </a:rPr>
              <a:t> </a:t>
            </a:r>
            <a:r>
              <a:rPr dirty="0" sz="2000" spc="35" i="1">
                <a:latin typeface="Cambria"/>
                <a:cs typeface="Cambria"/>
              </a:rPr>
              <a:t>Q-	</a:t>
            </a:r>
            <a:r>
              <a:rPr dirty="0" sz="2000" spc="-20" i="1">
                <a:latin typeface="Cambria"/>
                <a:cs typeface="Cambria"/>
              </a:rPr>
              <a:t>sin </a:t>
            </a:r>
            <a:r>
              <a:rPr dirty="0" sz="2000" spc="-135">
                <a:latin typeface="Cambria"/>
                <a:cs typeface="Cambria"/>
              </a:rPr>
              <a:t>Q </a:t>
            </a:r>
            <a:r>
              <a:rPr dirty="0" sz="2000" spc="-15">
                <a:latin typeface="Cambria"/>
                <a:cs typeface="Cambria"/>
              </a:rPr>
              <a:t>cos</a:t>
            </a:r>
            <a:r>
              <a:rPr dirty="0" sz="2000" spc="-204">
                <a:latin typeface="Cambria"/>
                <a:cs typeface="Cambria"/>
              </a:rPr>
              <a:t> </a:t>
            </a:r>
            <a:r>
              <a:rPr dirty="0" sz="2000" spc="-110">
                <a:latin typeface="Cambria"/>
                <a:cs typeface="Cambria"/>
              </a:rPr>
              <a:t>2Q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44982" y="10447919"/>
            <a:ext cx="1162685" cy="333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 spc="35" i="1">
                <a:latin typeface="Cambria"/>
                <a:cs typeface="Cambria"/>
              </a:rPr>
              <a:t>sin </a:t>
            </a:r>
            <a:r>
              <a:rPr dirty="0" sz="2000" spc="-25" i="1">
                <a:latin typeface="Cambria"/>
                <a:cs typeface="Cambria"/>
              </a:rPr>
              <a:t>Q </a:t>
            </a:r>
            <a:r>
              <a:rPr dirty="0" sz="2000" spc="50" i="1">
                <a:latin typeface="Cambria"/>
                <a:cs typeface="Cambria"/>
              </a:rPr>
              <a:t>cos</a:t>
            </a:r>
            <a:r>
              <a:rPr dirty="0" sz="2000" spc="-204" i="1">
                <a:latin typeface="Cambria"/>
                <a:cs typeface="Cambria"/>
              </a:rPr>
              <a:t> </a:t>
            </a:r>
            <a:r>
              <a:rPr dirty="0" sz="2000" spc="-25" i="1">
                <a:latin typeface="Cambria"/>
                <a:cs typeface="Cambria"/>
              </a:rPr>
              <a:t>Q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78410" y="10035244"/>
            <a:ext cx="4378960" cy="74612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  <a:tabLst>
                <a:tab pos="3951604" algn="l"/>
              </a:tabLst>
            </a:pPr>
            <a:r>
              <a:rPr dirty="0" sz="2000" spc="55">
                <a:latin typeface="Cambria"/>
                <a:cs typeface="Cambria"/>
              </a:rPr>
              <a:t>c</a:t>
            </a:r>
            <a:r>
              <a:rPr dirty="0" u="heavy" sz="2000" spc="7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o</a:t>
            </a:r>
            <a:r>
              <a:rPr dirty="0" u="heavy" sz="2000" spc="6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s</a:t>
            </a:r>
            <a:r>
              <a:rPr dirty="0" u="heavy" sz="2000" spc="-16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-13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Q</a:t>
            </a:r>
            <a:r>
              <a:rPr dirty="0" u="heavy" sz="2000" spc="7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-6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(</a:t>
            </a:r>
            <a:r>
              <a:rPr dirty="0" u="heavy" sz="2000" spc="-8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2</a:t>
            </a:r>
            <a:r>
              <a:rPr dirty="0" u="heavy" sz="2000" spc="-22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2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sit</a:t>
            </a:r>
            <a:r>
              <a:rPr dirty="0" u="heavy" sz="2000" spc="2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i</a:t>
            </a:r>
            <a:r>
              <a:rPr dirty="0" u="heavy" sz="200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-10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6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p</a:t>
            </a:r>
            <a:r>
              <a:rPr dirty="0" u="heavy" sz="2000" spc="-3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-1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co</a:t>
            </a:r>
            <a:r>
              <a:rPr dirty="0" u="heavy" sz="2000" spc="-1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s</a:t>
            </a:r>
            <a:r>
              <a:rPr dirty="0" u="heavy" sz="2000" spc="-1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-18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9)</a:t>
            </a:r>
            <a:r>
              <a:rPr dirty="0" u="heavy" sz="2000" spc="-38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—</a:t>
            </a:r>
            <a:r>
              <a:rPr dirty="0" u="heavy" sz="2000" spc="-3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5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si</a:t>
            </a:r>
            <a:r>
              <a:rPr dirty="0" u="heavy" sz="2000" spc="10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n</a:t>
            </a:r>
            <a:r>
              <a:rPr dirty="0" u="heavy" sz="2000" spc="1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-13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Q</a:t>
            </a:r>
            <a:r>
              <a:rPr dirty="0" u="heavy" sz="2000" spc="-5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00" spc="-2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(</a:t>
            </a:r>
            <a:r>
              <a:rPr dirty="0" u="heavy" sz="2000" spc="3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2</a:t>
            </a:r>
            <a:r>
              <a:rPr dirty="0" u="heavy" sz="2000" spc="13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cos</a:t>
            </a:r>
            <a:r>
              <a:rPr dirty="0" u="heavy" sz="2000" spc="7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'</a:t>
            </a:r>
            <a:r>
              <a:rPr dirty="0" u="heavy" sz="200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sz="2000" spc="-71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—</a:t>
            </a:r>
            <a:r>
              <a:rPr dirty="0" u="heavy" sz="2000" spc="-30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1</a:t>
            </a:r>
            <a:r>
              <a:rPr dirty="0" u="heavy" sz="2000" spc="-20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)</a:t>
            </a:r>
            <a:endParaRPr sz="2000">
              <a:latin typeface="Cambria"/>
              <a:cs typeface="Cambria"/>
            </a:endParaRPr>
          </a:p>
          <a:p>
            <a:pPr algn="ctr" marR="50165">
              <a:lnSpc>
                <a:spcPct val="100000"/>
              </a:lnSpc>
              <a:spcBef>
                <a:spcPts val="440"/>
              </a:spcBef>
            </a:pPr>
            <a:r>
              <a:rPr dirty="0" sz="2000" spc="80" i="1">
                <a:latin typeface="Cambria"/>
                <a:cs typeface="Cambria"/>
              </a:rPr>
              <a:t>sin </a:t>
            </a:r>
            <a:r>
              <a:rPr dirty="0" sz="2000" spc="-190" i="1">
                <a:latin typeface="Cambria"/>
                <a:cs typeface="Cambria"/>
              </a:rPr>
              <a:t>Q   </a:t>
            </a:r>
            <a:r>
              <a:rPr dirty="0" sz="2000" spc="-15" i="1">
                <a:latin typeface="Cambria"/>
                <a:cs typeface="Cambria"/>
              </a:rPr>
              <a:t>cas</a:t>
            </a:r>
            <a:r>
              <a:rPr dirty="0" sz="2000" spc="-125" i="1">
                <a:latin typeface="Cambria"/>
                <a:cs typeface="Cambria"/>
              </a:rPr>
              <a:t> </a:t>
            </a:r>
            <a:r>
              <a:rPr dirty="0" sz="2000" spc="-25" i="1">
                <a:solidFill>
                  <a:srgbClr val="050505"/>
                </a:solidFill>
                <a:latin typeface="Cambria"/>
                <a:cs typeface="Cambria"/>
              </a:rPr>
              <a:t>Q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83488" y="12569814"/>
            <a:ext cx="2036445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3545" algn="l"/>
              </a:tabLst>
            </a:pPr>
            <a:r>
              <a:rPr dirty="0" sz="2600" spc="-15" i="1">
                <a:latin typeface="Times New Roman"/>
                <a:cs typeface="Times New Roman"/>
              </a:rPr>
              <a:t>y-	</a:t>
            </a:r>
            <a:r>
              <a:rPr dirty="0" sz="2600" spc="-120" i="1">
                <a:latin typeface="Times New Roman"/>
                <a:cs typeface="Times New Roman"/>
              </a:rPr>
              <a:t>2 </a:t>
            </a:r>
            <a:r>
              <a:rPr dirty="0" sz="2600" spc="-15" i="1">
                <a:latin typeface="Times New Roman"/>
                <a:cs typeface="Times New Roman"/>
              </a:rPr>
              <a:t>sin (3x)</a:t>
            </a:r>
            <a:r>
              <a:rPr dirty="0" sz="2600" spc="-170" i="1">
                <a:latin typeface="Times New Roman"/>
                <a:cs typeface="Times New Roman"/>
              </a:rPr>
              <a:t> </a:t>
            </a:r>
            <a:r>
              <a:rPr dirty="0" sz="2600" spc="-45" i="1">
                <a:latin typeface="Times New Roman"/>
                <a:cs typeface="Times New Roman"/>
              </a:rPr>
              <a:t>+I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51796" y="12448816"/>
            <a:ext cx="3113405" cy="114871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2600" spc="-90" i="1">
                <a:latin typeface="Times New Roman"/>
                <a:cs typeface="Times New Roman"/>
              </a:rPr>
              <a:t>dx.- </a:t>
            </a:r>
            <a:r>
              <a:rPr dirty="0" sz="2600" spc="-30" i="1">
                <a:latin typeface="Times New Roman"/>
                <a:cs typeface="Times New Roman"/>
              </a:rPr>
              <a:t>Sketcli </a:t>
            </a:r>
            <a:r>
              <a:rPr dirty="0" sz="2600" spc="25" i="1">
                <a:latin typeface="Times New Roman"/>
                <a:cs typeface="Times New Roman"/>
              </a:rPr>
              <a:t>the </a:t>
            </a:r>
            <a:r>
              <a:rPr dirty="0" sz="2600" spc="-15" i="1">
                <a:latin typeface="Times New Roman"/>
                <a:cs typeface="Times New Roman"/>
              </a:rPr>
              <a:t>grnph</a:t>
            </a:r>
            <a:r>
              <a:rPr dirty="0" sz="2600" spc="-30" i="1">
                <a:latin typeface="Times New Roman"/>
                <a:cs typeface="Times New Roman"/>
              </a:rPr>
              <a:t> </a:t>
            </a:r>
            <a:r>
              <a:rPr dirty="0" sz="2600" spc="-10" i="1">
                <a:latin typeface="Times New Roman"/>
                <a:cs typeface="Times New Roman"/>
              </a:rPr>
              <a:t>of</a:t>
            </a:r>
            <a:endParaRPr sz="2600">
              <a:latin typeface="Times New Roman"/>
              <a:cs typeface="Times New Roman"/>
            </a:endParaRPr>
          </a:p>
          <a:p>
            <a:pPr marL="1555750">
              <a:lnSpc>
                <a:spcPct val="100000"/>
              </a:lnSpc>
              <a:spcBef>
                <a:spcPts val="1135"/>
              </a:spcBef>
            </a:pPr>
            <a:r>
              <a:rPr dirty="0" sz="3000" spc="-229" i="1">
                <a:latin typeface="Times New Roman"/>
                <a:cs typeface="Times New Roman"/>
              </a:rPr>
              <a:t>y-- </a:t>
            </a:r>
            <a:r>
              <a:rPr dirty="0" sz="3000" spc="-75" i="1">
                <a:latin typeface="Times New Roman"/>
                <a:cs typeface="Times New Roman"/>
              </a:rPr>
              <a:t>sin</a:t>
            </a:r>
            <a:r>
              <a:rPr dirty="0" sz="3000" spc="-170" i="1">
                <a:latin typeface="Times New Roman"/>
                <a:cs typeface="Times New Roman"/>
              </a:rPr>
              <a:t> </a:t>
            </a:r>
            <a:r>
              <a:rPr dirty="0" sz="3000" i="1">
                <a:solidFill>
                  <a:srgbClr val="1C1C1C"/>
                </a:solidFill>
                <a:latin typeface="Times New Roman"/>
                <a:cs typeface="Times New Roman"/>
              </a:rPr>
              <a:t>x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56706" y="16300836"/>
            <a:ext cx="1795780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00" spc="-90" i="1">
                <a:latin typeface="Times New Roman"/>
                <a:cs typeface="Times New Roman"/>
              </a:rPr>
              <a:t>y--2 </a:t>
            </a:r>
            <a:r>
              <a:rPr dirty="0" sz="2900" spc="-130" i="1">
                <a:latin typeface="Times New Roman"/>
                <a:cs typeface="Times New Roman"/>
              </a:rPr>
              <a:t>si</a:t>
            </a:r>
            <a:r>
              <a:rPr dirty="0" sz="2900" spc="-130">
                <a:latin typeface="Times New Roman"/>
                <a:cs typeface="Times New Roman"/>
              </a:rPr>
              <a:t>zi</a:t>
            </a:r>
            <a:r>
              <a:rPr dirty="0" sz="2900" spc="-45">
                <a:latin typeface="Times New Roman"/>
                <a:cs typeface="Times New Roman"/>
              </a:rPr>
              <a:t> </a:t>
            </a:r>
            <a:r>
              <a:rPr dirty="0" sz="2900" spc="45" i="1">
                <a:latin typeface="Times New Roman"/>
                <a:cs typeface="Times New Roman"/>
              </a:rPr>
              <a:t>(3s)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73320" y="9064633"/>
            <a:ext cx="99060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64795" algn="l"/>
              </a:tabLst>
            </a:pPr>
            <a:r>
              <a:rPr dirty="0" sz="2700" spc="35" i="1">
                <a:latin typeface="Times New Roman"/>
                <a:cs typeface="Times New Roman"/>
              </a:rPr>
              <a:t>-	</a:t>
            </a:r>
            <a:r>
              <a:rPr dirty="0" sz="2700" spc="-100" i="1">
                <a:latin typeface="Times New Roman"/>
                <a:cs typeface="Times New Roman"/>
              </a:rPr>
              <a:t>sec</a:t>
            </a:r>
            <a:r>
              <a:rPr dirty="0" sz="2700" spc="-5" i="1">
                <a:latin typeface="Times New Roman"/>
                <a:cs typeface="Times New Roman"/>
              </a:rPr>
              <a:t> </a:t>
            </a:r>
            <a:r>
              <a:rPr dirty="0" sz="2700" spc="-260" i="1">
                <a:latin typeface="Times New Roman"/>
                <a:cs typeface="Times New Roman"/>
              </a:rPr>
              <a:t>Q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13074" y="18545917"/>
            <a:ext cx="424180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00" spc="114">
                <a:latin typeface="Times New Roman"/>
                <a:cs typeface="Times New Roman"/>
              </a:rPr>
              <a:t>16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17805" y="10737408"/>
            <a:ext cx="4615180" cy="130429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R="658495">
              <a:lnSpc>
                <a:spcPct val="100000"/>
              </a:lnSpc>
              <a:spcBef>
                <a:spcPts val="530"/>
              </a:spcBef>
              <a:tabLst>
                <a:tab pos="913130" algn="l"/>
                <a:tab pos="2502535" algn="l"/>
              </a:tabLst>
            </a:pPr>
            <a:r>
              <a:rPr dirty="0" sz="2000" spc="-165">
                <a:solidFill>
                  <a:srgbClr val="6B6B6B"/>
                </a:solidFill>
                <a:latin typeface="Cambria"/>
                <a:cs typeface="Cambria"/>
              </a:rPr>
              <a:t>*</a:t>
            </a:r>
            <a:r>
              <a:rPr dirty="0" sz="2000" spc="55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dirty="0" sz="2000" spc="-45">
                <a:latin typeface="Cambria"/>
                <a:cs typeface="Cambria"/>
              </a:rPr>
              <a:t>2	</a:t>
            </a:r>
            <a:r>
              <a:rPr dirty="0" sz="2000" spc="75" i="1">
                <a:latin typeface="Cambria"/>
                <a:cs typeface="Cambria"/>
              </a:rPr>
              <a:t>cos'</a:t>
            </a:r>
            <a:r>
              <a:rPr dirty="0" sz="2000" spc="-45" i="1">
                <a:latin typeface="Cambria"/>
                <a:cs typeface="Cambria"/>
              </a:rPr>
              <a:t> </a:t>
            </a:r>
            <a:r>
              <a:rPr dirty="0" sz="2000" spc="-215">
                <a:latin typeface="Cambria"/>
                <a:cs typeface="Cambria"/>
              </a:rPr>
              <a:t>Q</a:t>
            </a:r>
            <a:r>
              <a:rPr dirty="0" sz="2000" spc="-220">
                <a:latin typeface="Cambria"/>
                <a:cs typeface="Cambria"/>
              </a:rPr>
              <a:t> </a:t>
            </a:r>
            <a:r>
              <a:rPr dirty="0" sz="2000" spc="-150">
                <a:latin typeface="Cambria"/>
                <a:cs typeface="Cambria"/>
              </a:rPr>
              <a:t>-2	</a:t>
            </a:r>
            <a:r>
              <a:rPr dirty="0" sz="2000" spc="60" i="1">
                <a:latin typeface="Cambria"/>
                <a:cs typeface="Cambria"/>
              </a:rPr>
              <a:t>cos°Q +s</a:t>
            </a:r>
            <a:r>
              <a:rPr dirty="0" sz="2000" spc="-240" i="1">
                <a:latin typeface="Cambria"/>
                <a:cs typeface="Cambria"/>
              </a:rPr>
              <a:t> </a:t>
            </a:r>
            <a:r>
              <a:rPr dirty="0" sz="2000" spc="-55">
                <a:latin typeface="Cambria"/>
                <a:cs typeface="Cambria"/>
              </a:rPr>
              <a:t>in </a:t>
            </a:r>
            <a:r>
              <a:rPr dirty="0" sz="2000" spc="-105" i="1">
                <a:latin typeface="Cambria"/>
                <a:cs typeface="Cambria"/>
              </a:rPr>
              <a:t>Q</a:t>
            </a:r>
            <a:endParaRPr sz="2000">
              <a:latin typeface="Cambria"/>
              <a:cs typeface="Cambria"/>
            </a:endParaRPr>
          </a:p>
          <a:p>
            <a:pPr algn="ctr" marR="583565">
              <a:lnSpc>
                <a:spcPct val="100000"/>
              </a:lnSpc>
              <a:spcBef>
                <a:spcPts val="440"/>
              </a:spcBef>
            </a:pPr>
            <a:r>
              <a:rPr dirty="0" sz="2000" spc="45">
                <a:latin typeface="Cambria"/>
                <a:cs typeface="Cambria"/>
              </a:rPr>
              <a:t>sin </a:t>
            </a:r>
            <a:r>
              <a:rPr dirty="0" sz="2000" spc="65">
                <a:latin typeface="Cambria"/>
                <a:cs typeface="Cambria"/>
              </a:rPr>
              <a:t>p </a:t>
            </a:r>
            <a:r>
              <a:rPr dirty="0" sz="2000" spc="20" i="1">
                <a:latin typeface="Cambria"/>
                <a:cs typeface="Cambria"/>
              </a:rPr>
              <a:t>cos</a:t>
            </a:r>
            <a:r>
              <a:rPr dirty="0" sz="2000" spc="90" i="1">
                <a:latin typeface="Cambria"/>
                <a:cs typeface="Cambria"/>
              </a:rPr>
              <a:t> </a:t>
            </a:r>
            <a:r>
              <a:rPr dirty="0" sz="2000" spc="-295">
                <a:latin typeface="Cambria"/>
                <a:cs typeface="Cambria"/>
              </a:rPr>
              <a:t>Q</a:t>
            </a:r>
            <a:endParaRPr sz="2000">
              <a:latin typeface="Cambria"/>
              <a:cs typeface="Cambria"/>
            </a:endParaRPr>
          </a:p>
          <a:p>
            <a:pPr marL="1683385">
              <a:lnSpc>
                <a:spcPct val="100000"/>
              </a:lnSpc>
              <a:spcBef>
                <a:spcPts val="1390"/>
              </a:spcBef>
            </a:pPr>
            <a:r>
              <a:rPr dirty="0" baseline="-22222" sz="3750" spc="-345" i="1">
                <a:latin typeface="Times New Roman"/>
                <a:cs typeface="Times New Roman"/>
              </a:rPr>
              <a:t>cos </a:t>
            </a:r>
            <a:r>
              <a:rPr dirty="0" baseline="-22222" sz="3750" i="1">
                <a:solidFill>
                  <a:srgbClr val="0C0C0C"/>
                </a:solidFill>
                <a:latin typeface="Times New Roman"/>
                <a:cs typeface="Times New Roman"/>
              </a:rPr>
              <a:t>e </a:t>
            </a:r>
            <a:r>
              <a:rPr dirty="0" sz="2500" spc="-925" i="1">
                <a:latin typeface="Times New Roman"/>
                <a:cs typeface="Times New Roman"/>
              </a:rPr>
              <a:t>—</a:t>
            </a:r>
            <a:r>
              <a:rPr dirty="0" sz="2500" spc="90" i="1">
                <a:latin typeface="Times New Roman"/>
                <a:cs typeface="Times New Roman"/>
              </a:rPr>
              <a:t> </a:t>
            </a:r>
            <a:r>
              <a:rPr dirty="0" sz="2500" spc="50">
                <a:latin typeface="Times New Roman"/>
                <a:cs typeface="Times New Roman"/>
              </a:rPr>
              <a:t>sec </a:t>
            </a:r>
            <a:r>
              <a:rPr dirty="0" baseline="10000" sz="3750" spc="-82">
                <a:solidFill>
                  <a:srgbClr val="0C0C0C"/>
                </a:solidFill>
                <a:latin typeface="Times New Roman"/>
                <a:cs typeface="Times New Roman"/>
              </a:rPr>
              <a:t>Q </a:t>
            </a:r>
            <a:r>
              <a:rPr dirty="0" sz="2500" spc="125">
                <a:latin typeface="Times New Roman"/>
                <a:cs typeface="Times New Roman"/>
              </a:rPr>
              <a:t>=</a:t>
            </a:r>
            <a:r>
              <a:rPr dirty="0" sz="2500" spc="90">
                <a:latin typeface="Times New Roman"/>
                <a:cs typeface="Times New Roman"/>
              </a:rPr>
              <a:t> </a:t>
            </a:r>
            <a:r>
              <a:rPr dirty="0" sz="2500" spc="5">
                <a:latin typeface="Times New Roman"/>
                <a:cs typeface="Times New Roman"/>
              </a:rPr>
              <a:t>R.H.S.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423185" y="14581353"/>
            <a:ext cx="105410" cy="1300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7305">
              <a:lnSpc>
                <a:spcPct val="134900"/>
              </a:lnSpc>
              <a:spcBef>
                <a:spcPts val="95"/>
              </a:spcBef>
            </a:pPr>
            <a:r>
              <a:rPr dirty="0" sz="3100" spc="-390">
                <a:latin typeface="Cambria"/>
                <a:cs typeface="Cambria"/>
              </a:rPr>
              <a:t>i  </a:t>
            </a:r>
            <a:r>
              <a:rPr dirty="0" sz="3100" spc="-270">
                <a:solidFill>
                  <a:srgbClr val="363636"/>
                </a:solidFill>
                <a:latin typeface="Cambria"/>
                <a:cs typeface="Cambria"/>
              </a:rPr>
              <a:t>i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43209" y="15912665"/>
            <a:ext cx="2771775" cy="843915"/>
          </a:xfrm>
          <a:prstGeom prst="rect">
            <a:avLst/>
          </a:prstGeom>
          <a:ln w="18478">
            <a:solidFill>
              <a:srgbClr val="18181F"/>
            </a:solidFill>
          </a:ln>
        </p:spPr>
        <p:txBody>
          <a:bodyPr wrap="square" lIns="0" tIns="64769" rIns="0" bIns="0" rtlCol="0" vert="horz">
            <a:spAutoFit/>
          </a:bodyPr>
          <a:lstStyle/>
          <a:p>
            <a:pPr marL="202565">
              <a:lnSpc>
                <a:spcPct val="100000"/>
              </a:lnSpc>
              <a:spcBef>
                <a:spcPts val="509"/>
              </a:spcBef>
            </a:pPr>
            <a:r>
              <a:rPr dirty="0" sz="3100" spc="-735" i="1">
                <a:latin typeface="Cambria"/>
                <a:cs typeface="Cambria"/>
              </a:rPr>
              <a:t>y—</a:t>
            </a:r>
            <a:r>
              <a:rPr dirty="0" sz="3100" spc="-210" i="1">
                <a:latin typeface="Cambria"/>
                <a:cs typeface="Cambria"/>
              </a:rPr>
              <a:t> </a:t>
            </a:r>
            <a:r>
              <a:rPr dirty="0" sz="3100" spc="-30" i="1">
                <a:latin typeface="Cambria"/>
                <a:cs typeface="Cambria"/>
              </a:rPr>
              <a:t>sin </a:t>
            </a:r>
            <a:r>
              <a:rPr dirty="0" sz="3100" spc="-95" i="1">
                <a:latin typeface="Cambria"/>
                <a:cs typeface="Cambria"/>
              </a:rPr>
              <a:t>(3s) </a:t>
            </a:r>
            <a:r>
              <a:rPr dirty="0" sz="3100" spc="-120" i="1">
                <a:latin typeface="Cambria"/>
                <a:cs typeface="Cambria"/>
              </a:rPr>
              <a:t>+</a:t>
            </a:r>
            <a:r>
              <a:rPr dirty="0" sz="3100" spc="-70" i="1">
                <a:latin typeface="Cambria"/>
                <a:cs typeface="Cambria"/>
              </a:rPr>
              <a:t> </a:t>
            </a:r>
            <a:r>
              <a:rPr dirty="0" sz="3100" spc="15" i="1">
                <a:latin typeface="Cambria"/>
                <a:cs typeface="Cambria"/>
              </a:rPr>
              <a:t>1</a:t>
            </a:r>
            <a:endParaRPr sz="3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642" y="1809545"/>
            <a:ext cx="7742555" cy="0"/>
          </a:xfrm>
          <a:custGeom>
            <a:avLst/>
            <a:gdLst/>
            <a:ahLst/>
            <a:cxnLst/>
            <a:rect l="l" t="t" r="r" b="b"/>
            <a:pathLst>
              <a:path w="7742555" h="0">
                <a:moveTo>
                  <a:pt x="0" y="0"/>
                </a:moveTo>
                <a:lnTo>
                  <a:pt x="7742556" y="0"/>
                </a:lnTo>
              </a:path>
            </a:pathLst>
          </a:custGeom>
          <a:ln w="26545">
            <a:solidFill>
              <a:srgbClr val="6460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507546" y="7025816"/>
            <a:ext cx="0" cy="11689080"/>
          </a:xfrm>
          <a:custGeom>
            <a:avLst/>
            <a:gdLst/>
            <a:ahLst/>
            <a:cxnLst/>
            <a:rect l="l" t="t" r="r" b="b"/>
            <a:pathLst>
              <a:path w="0" h="11689080">
                <a:moveTo>
                  <a:pt x="0" y="11689048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3764" y="12281906"/>
            <a:ext cx="0" cy="6477635"/>
          </a:xfrm>
          <a:custGeom>
            <a:avLst/>
            <a:gdLst/>
            <a:ahLst/>
            <a:cxnLst/>
            <a:rect l="l" t="t" r="r" b="b"/>
            <a:pathLst>
              <a:path w="0" h="6477634">
                <a:moveTo>
                  <a:pt x="0" y="6477201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8796" y="4928689"/>
            <a:ext cx="0" cy="13830935"/>
          </a:xfrm>
          <a:custGeom>
            <a:avLst/>
            <a:gdLst/>
            <a:ahLst/>
            <a:cxnLst/>
            <a:rect l="l" t="t" r="r" b="b"/>
            <a:pathLst>
              <a:path w="0" h="13830935">
                <a:moveTo>
                  <a:pt x="0" y="13830418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9223" y="760982"/>
            <a:ext cx="0" cy="13282294"/>
          </a:xfrm>
          <a:custGeom>
            <a:avLst/>
            <a:gdLst/>
            <a:ahLst/>
            <a:cxnLst/>
            <a:rect l="l" t="t" r="r" b="b"/>
            <a:pathLst>
              <a:path w="0" h="13282294">
                <a:moveTo>
                  <a:pt x="0" y="13281803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40275" y="769831"/>
            <a:ext cx="0" cy="17945100"/>
          </a:xfrm>
          <a:custGeom>
            <a:avLst/>
            <a:gdLst/>
            <a:ahLst/>
            <a:cxnLst/>
            <a:rect l="l" t="t" r="r" b="b"/>
            <a:pathLst>
              <a:path w="0" h="17945100">
                <a:moveTo>
                  <a:pt x="0" y="17945034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6610" y="18763532"/>
            <a:ext cx="12388215" cy="0"/>
          </a:xfrm>
          <a:custGeom>
            <a:avLst/>
            <a:gdLst/>
            <a:ahLst/>
            <a:cxnLst/>
            <a:rect l="l" t="t" r="r" b="b"/>
            <a:pathLst>
              <a:path w="12388215" h="0">
                <a:moveTo>
                  <a:pt x="0" y="0"/>
                </a:moveTo>
                <a:lnTo>
                  <a:pt x="12388091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6248" y="18648498"/>
            <a:ext cx="12228830" cy="0"/>
          </a:xfrm>
          <a:custGeom>
            <a:avLst/>
            <a:gdLst/>
            <a:ahLst/>
            <a:cxnLst/>
            <a:rect l="l" t="t" r="r" b="b"/>
            <a:pathLst>
              <a:path w="12228830" h="0">
                <a:moveTo>
                  <a:pt x="0" y="0"/>
                </a:moveTo>
                <a:lnTo>
                  <a:pt x="12228815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57151" y="809650"/>
            <a:ext cx="9291320" cy="0"/>
          </a:xfrm>
          <a:custGeom>
            <a:avLst/>
            <a:gdLst/>
            <a:ahLst/>
            <a:cxnLst/>
            <a:rect l="l" t="t" r="r" b="b"/>
            <a:pathLst>
              <a:path w="9291320" h="0">
                <a:moveTo>
                  <a:pt x="0" y="0"/>
                </a:moveTo>
                <a:lnTo>
                  <a:pt x="9291068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8253" y="898136"/>
            <a:ext cx="12680315" cy="0"/>
          </a:xfrm>
          <a:custGeom>
            <a:avLst/>
            <a:gdLst/>
            <a:ahLst/>
            <a:cxnLst/>
            <a:rect l="l" t="t" r="r" b="b"/>
            <a:pathLst>
              <a:path w="12680315" h="0">
                <a:moveTo>
                  <a:pt x="0" y="0"/>
                </a:moveTo>
                <a:lnTo>
                  <a:pt x="12680095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4255" y="769831"/>
            <a:ext cx="0" cy="6619240"/>
          </a:xfrm>
          <a:custGeom>
            <a:avLst/>
            <a:gdLst/>
            <a:ahLst/>
            <a:cxnLst/>
            <a:rect l="l" t="t" r="r" b="b"/>
            <a:pathLst>
              <a:path w="0" h="6619240">
                <a:moveTo>
                  <a:pt x="0" y="6618780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82843" y="800801"/>
            <a:ext cx="1186180" cy="0"/>
          </a:xfrm>
          <a:custGeom>
            <a:avLst/>
            <a:gdLst/>
            <a:ahLst/>
            <a:cxnLst/>
            <a:rect l="l" t="t" r="r" b="b"/>
            <a:pathLst>
              <a:path w="1186179" h="0">
                <a:moveTo>
                  <a:pt x="0" y="0"/>
                </a:moveTo>
                <a:lnTo>
                  <a:pt x="1185717" y="0"/>
                </a:lnTo>
              </a:path>
            </a:pathLst>
          </a:custGeom>
          <a:ln w="26545">
            <a:solidFill>
              <a:srgbClr val="645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43826" y="8472568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 h="0">
                <a:moveTo>
                  <a:pt x="0" y="0"/>
                </a:moveTo>
                <a:lnTo>
                  <a:pt x="663647" y="0"/>
                </a:lnTo>
              </a:path>
            </a:pathLst>
          </a:custGeom>
          <a:ln w="2654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10139" y="8056682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 h="0">
                <a:moveTo>
                  <a:pt x="0" y="0"/>
                </a:moveTo>
                <a:lnTo>
                  <a:pt x="1265355" y="0"/>
                </a:lnTo>
              </a:path>
            </a:pathLst>
          </a:custGeom>
          <a:ln w="2654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04913" y="8056682"/>
            <a:ext cx="478155" cy="0"/>
          </a:xfrm>
          <a:custGeom>
            <a:avLst/>
            <a:gdLst/>
            <a:ahLst/>
            <a:cxnLst/>
            <a:rect l="l" t="t" r="r" b="b"/>
            <a:pathLst>
              <a:path w="478154" h="0">
                <a:moveTo>
                  <a:pt x="0" y="0"/>
                </a:moveTo>
                <a:lnTo>
                  <a:pt x="477826" y="0"/>
                </a:lnTo>
              </a:path>
            </a:pathLst>
          </a:custGeom>
          <a:ln w="2654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21652" y="14383456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538" y="0"/>
                </a:lnTo>
              </a:path>
            </a:pathLst>
          </a:custGeom>
          <a:ln w="2654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27243" y="3035081"/>
            <a:ext cx="0" cy="6079490"/>
          </a:xfrm>
          <a:custGeom>
            <a:avLst/>
            <a:gdLst/>
            <a:ahLst/>
            <a:cxnLst/>
            <a:rect l="l" t="t" r="r" b="b"/>
            <a:pathLst>
              <a:path w="0" h="6079490">
                <a:moveTo>
                  <a:pt x="0" y="6079013"/>
                </a:moveTo>
                <a:lnTo>
                  <a:pt x="0" y="0"/>
                </a:lnTo>
              </a:path>
            </a:pathLst>
          </a:custGeom>
          <a:ln w="2654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13970" y="9100822"/>
            <a:ext cx="9371330" cy="0"/>
          </a:xfrm>
          <a:custGeom>
            <a:avLst/>
            <a:gdLst/>
            <a:ahLst/>
            <a:cxnLst/>
            <a:rect l="l" t="t" r="r" b="b"/>
            <a:pathLst>
              <a:path w="9371330" h="0">
                <a:moveTo>
                  <a:pt x="0" y="0"/>
                </a:moveTo>
                <a:lnTo>
                  <a:pt x="9370706" y="0"/>
                </a:lnTo>
              </a:path>
            </a:pathLst>
          </a:custGeom>
          <a:ln w="2654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13970" y="3048355"/>
            <a:ext cx="9371330" cy="0"/>
          </a:xfrm>
          <a:custGeom>
            <a:avLst/>
            <a:gdLst/>
            <a:ahLst/>
            <a:cxnLst/>
            <a:rect l="l" t="t" r="r" b="b"/>
            <a:pathLst>
              <a:path w="9371330" h="0">
                <a:moveTo>
                  <a:pt x="0" y="0"/>
                </a:moveTo>
                <a:lnTo>
                  <a:pt x="9370706" y="0"/>
                </a:lnTo>
              </a:path>
            </a:pathLst>
          </a:custGeom>
          <a:ln w="2654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96710" y="217234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 h="0">
                <a:moveTo>
                  <a:pt x="0" y="0"/>
                </a:moveTo>
                <a:lnTo>
                  <a:pt x="752134" y="0"/>
                </a:lnTo>
              </a:path>
            </a:pathLst>
          </a:custGeom>
          <a:ln w="8848">
            <a:solidFill>
              <a:srgbClr val="706B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21757" y="5649853"/>
            <a:ext cx="1186180" cy="0"/>
          </a:xfrm>
          <a:custGeom>
            <a:avLst/>
            <a:gdLst/>
            <a:ahLst/>
            <a:cxnLst/>
            <a:rect l="l" t="t" r="r" b="b"/>
            <a:pathLst>
              <a:path w="1186179" h="0">
                <a:moveTo>
                  <a:pt x="0" y="0"/>
                </a:moveTo>
                <a:lnTo>
                  <a:pt x="1185717" y="0"/>
                </a:lnTo>
              </a:path>
            </a:pathLst>
          </a:custGeom>
          <a:ln w="26545">
            <a:solidFill>
              <a:srgbClr val="60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21027" y="5534821"/>
            <a:ext cx="681355" cy="0"/>
          </a:xfrm>
          <a:custGeom>
            <a:avLst/>
            <a:gdLst/>
            <a:ahLst/>
            <a:cxnLst/>
            <a:rect l="l" t="t" r="r" b="b"/>
            <a:pathLst>
              <a:path w="681354" h="0">
                <a:moveTo>
                  <a:pt x="0" y="0"/>
                </a:moveTo>
                <a:lnTo>
                  <a:pt x="681345" y="0"/>
                </a:lnTo>
              </a:path>
            </a:pathLst>
          </a:custGeom>
          <a:ln w="26545">
            <a:solidFill>
              <a:srgbClr val="7C70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13970" y="5614459"/>
            <a:ext cx="9371330" cy="0"/>
          </a:xfrm>
          <a:custGeom>
            <a:avLst/>
            <a:gdLst/>
            <a:ahLst/>
            <a:cxnLst/>
            <a:rect l="l" t="t" r="r" b="b"/>
            <a:pathLst>
              <a:path w="9371330" h="0">
                <a:moveTo>
                  <a:pt x="0" y="0"/>
                </a:moveTo>
                <a:lnTo>
                  <a:pt x="9370706" y="0"/>
                </a:lnTo>
              </a:path>
            </a:pathLst>
          </a:custGeom>
          <a:ln w="2654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171402" y="3035081"/>
            <a:ext cx="0" cy="6079490"/>
          </a:xfrm>
          <a:custGeom>
            <a:avLst/>
            <a:gdLst/>
            <a:ahLst/>
            <a:cxnLst/>
            <a:rect l="l" t="t" r="r" b="b"/>
            <a:pathLst>
              <a:path w="0" h="6079490">
                <a:moveTo>
                  <a:pt x="0" y="6079013"/>
                </a:moveTo>
                <a:lnTo>
                  <a:pt x="0" y="0"/>
                </a:lnTo>
              </a:path>
            </a:pathLst>
          </a:custGeom>
          <a:ln w="26545">
            <a:solidFill>
              <a:srgbClr val="44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08432" y="11985476"/>
            <a:ext cx="1867535" cy="0"/>
          </a:xfrm>
          <a:custGeom>
            <a:avLst/>
            <a:gdLst/>
            <a:ahLst/>
            <a:cxnLst/>
            <a:rect l="l" t="t" r="r" b="b"/>
            <a:pathLst>
              <a:path w="1867535" h="0">
                <a:moveTo>
                  <a:pt x="0" y="0"/>
                </a:moveTo>
                <a:lnTo>
                  <a:pt x="1867062" y="0"/>
                </a:lnTo>
              </a:path>
            </a:pathLst>
          </a:custGeom>
          <a:ln w="26545">
            <a:solidFill>
              <a:srgbClr val="0808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91900" y="1247657"/>
            <a:ext cx="1194565" cy="72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35186" y="4583593"/>
            <a:ext cx="5052570" cy="840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67811" y="11874868"/>
            <a:ext cx="1017593" cy="238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388923" y="11724442"/>
            <a:ext cx="1451176" cy="663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81886" y="13803872"/>
            <a:ext cx="1920153" cy="265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38600" y="14122421"/>
            <a:ext cx="3123568" cy="645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26774" y="15998333"/>
            <a:ext cx="176972" cy="168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09930" y="15962938"/>
            <a:ext cx="194669" cy="176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41598" y="11078491"/>
            <a:ext cx="3141265" cy="6901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423901" y="11777533"/>
            <a:ext cx="3061627" cy="5751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742451" y="16095668"/>
            <a:ext cx="194669" cy="168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654486" y="16122214"/>
            <a:ext cx="5601186" cy="6282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28481" y="15945240"/>
            <a:ext cx="150426" cy="2300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884134" y="16086819"/>
            <a:ext cx="123880" cy="221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459295" y="16042575"/>
            <a:ext cx="168124" cy="3097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069851" y="16060273"/>
            <a:ext cx="132729" cy="2831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070580" y="1645846"/>
            <a:ext cx="8795543" cy="19909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33374" y="6769206"/>
            <a:ext cx="8503538" cy="5132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397980" y="7415156"/>
            <a:ext cx="6309077" cy="9645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389131" y="8494690"/>
            <a:ext cx="7627523" cy="3981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973245" y="9406099"/>
            <a:ext cx="5972829" cy="11591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937851" y="11069642"/>
            <a:ext cx="3353632" cy="5574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389131" y="13618049"/>
            <a:ext cx="1592754" cy="2654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583593" y="12848218"/>
            <a:ext cx="539766" cy="2123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05121" y="15246199"/>
            <a:ext cx="2981990" cy="5132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6111660" y="5841410"/>
            <a:ext cx="126555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2450" spc="-200">
                <a:latin typeface="Times New Roman"/>
                <a:cs typeface="Times New Roman"/>
              </a:rPr>
              <a:t>&amp;</a:t>
            </a:r>
            <a:r>
              <a:rPr dirty="0" sz="2450" spc="114">
                <a:latin typeface="Times New Roman"/>
                <a:cs typeface="Times New Roman"/>
              </a:rPr>
              <a:t> </a:t>
            </a:r>
            <a:r>
              <a:rPr dirty="0" sz="2450" spc="145">
                <a:latin typeface="Times New Roman"/>
                <a:cs typeface="Times New Roman"/>
              </a:rPr>
              <a:t>fim,qø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67766" y="5841410"/>
            <a:ext cx="337947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896619" algn="l"/>
              </a:tabLst>
            </a:pPr>
            <a:r>
              <a:rPr dirty="0" sz="2450" spc="100">
                <a:latin typeface="Times New Roman"/>
                <a:cs typeface="Times New Roman"/>
              </a:rPr>
              <a:t>(x)</a:t>
            </a:r>
            <a:r>
              <a:rPr dirty="0" sz="2450" spc="320">
                <a:latin typeface="Times New Roman"/>
                <a:cs typeface="Times New Roman"/>
              </a:rPr>
              <a:t> </a:t>
            </a:r>
            <a:r>
              <a:rPr dirty="0" sz="2450" spc="145">
                <a:solidFill>
                  <a:srgbClr val="1A1A1A"/>
                </a:solidFill>
                <a:latin typeface="Times New Roman"/>
                <a:cs typeface="Times New Roman"/>
              </a:rPr>
              <a:t>=	</a:t>
            </a:r>
            <a:r>
              <a:rPr dirty="0" sz="2450" spc="-90">
                <a:latin typeface="Times New Roman"/>
                <a:cs typeface="Times New Roman"/>
              </a:rPr>
              <a:t>£2 </a:t>
            </a:r>
            <a:r>
              <a:rPr dirty="0" sz="2450" spc="-45">
                <a:latin typeface="Times New Roman"/>
                <a:cs typeface="Times New Roman"/>
              </a:rPr>
              <a:t>and </a:t>
            </a:r>
            <a:r>
              <a:rPr dirty="0" sz="2450" spc="-265">
                <a:latin typeface="Times New Roman"/>
                <a:cs typeface="Times New Roman"/>
              </a:rPr>
              <a:t>k </a:t>
            </a:r>
            <a:r>
              <a:rPr dirty="0" sz="2450" spc="-65">
                <a:latin typeface="Times New Roman"/>
                <a:cs typeface="Times New Roman"/>
              </a:rPr>
              <a:t>is</a:t>
            </a:r>
            <a:r>
              <a:rPr dirty="0" sz="2450" spc="-20">
                <a:latin typeface="Times New Roman"/>
                <a:cs typeface="Times New Roman"/>
              </a:rPr>
              <a:t> </a:t>
            </a:r>
            <a:r>
              <a:rPr dirty="0" sz="2450" spc="-30">
                <a:latin typeface="Times New Roman"/>
                <a:cs typeface="Times New Roman"/>
              </a:rPr>
              <a:t>constant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39838" y="5792743"/>
            <a:ext cx="3861435" cy="87503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500"/>
              </a:spcBef>
              <a:tabLst>
                <a:tab pos="2668270" algn="l"/>
                <a:tab pos="2934970" algn="l"/>
                <a:tab pos="3333750" algn="l"/>
                <a:tab pos="3693160" algn="l"/>
              </a:tabLst>
            </a:pPr>
            <a:r>
              <a:rPr dirty="0" sz="2450" spc="-25" i="1">
                <a:latin typeface="Times New Roman"/>
                <a:cs typeface="Times New Roman"/>
              </a:rPr>
              <a:t>Theorem</a:t>
            </a:r>
            <a:r>
              <a:rPr dirty="0" sz="2450" spc="-15" i="1">
                <a:latin typeface="Times New Roman"/>
                <a:cs typeface="Times New Roman"/>
              </a:rPr>
              <a:t>:</a:t>
            </a:r>
            <a:r>
              <a:rPr dirty="0" sz="2450" i="1">
                <a:latin typeface="Times New Roman"/>
                <a:cs typeface="Times New Roman"/>
              </a:rPr>
              <a:t> </a:t>
            </a:r>
            <a:r>
              <a:rPr dirty="0" sz="2450" spc="-285" i="1">
                <a:latin typeface="Times New Roman"/>
                <a:cs typeface="Times New Roman"/>
              </a:rPr>
              <a:t> </a:t>
            </a:r>
            <a:r>
              <a:rPr dirty="0" sz="2450" spc="-50">
                <a:latin typeface="Times New Roman"/>
                <a:cs typeface="Times New Roman"/>
              </a:rPr>
              <a:t>i</a:t>
            </a:r>
            <a:r>
              <a:rPr dirty="0" sz="2450" spc="-55">
                <a:latin typeface="Times New Roman"/>
                <a:cs typeface="Times New Roman"/>
              </a:rPr>
              <a:t>f</a:t>
            </a:r>
            <a:r>
              <a:rPr dirty="0" sz="2450" spc="75">
                <a:latin typeface="Times New Roman"/>
                <a:cs typeface="Times New Roman"/>
              </a:rPr>
              <a:t> </a:t>
            </a:r>
            <a:r>
              <a:rPr dirty="0" sz="2450" spc="150">
                <a:latin typeface="Times New Roman"/>
                <a:cs typeface="Times New Roman"/>
              </a:rPr>
              <a:t>íim,&lt;</a:t>
            </a:r>
            <a:r>
              <a:rPr dirty="0" sz="2450" spc="180">
                <a:latin typeface="Times New Roman"/>
                <a:cs typeface="Times New Roman"/>
              </a:rPr>
              <a:t>ø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130" i="1">
                <a:latin typeface="Times New Roman"/>
                <a:cs typeface="Times New Roman"/>
              </a:rPr>
              <a:t>f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 spc="-210" i="1">
                <a:latin typeface="Times New Roman"/>
                <a:cs typeface="Times New Roman"/>
              </a:rPr>
              <a:t>x</a:t>
            </a:r>
            <a:r>
              <a:rPr dirty="0" sz="2450" spc="-155" i="1">
                <a:latin typeface="Times New Roman"/>
                <a:cs typeface="Times New Roman"/>
              </a:rPr>
              <a:t>)</a:t>
            </a:r>
            <a:r>
              <a:rPr dirty="0" sz="2450" i="1">
                <a:latin typeface="Times New Roman"/>
                <a:cs typeface="Times New Roman"/>
              </a:rPr>
              <a:t>	</a:t>
            </a:r>
            <a:r>
              <a:rPr dirty="0" sz="2450" spc="-1505" i="1">
                <a:solidFill>
                  <a:srgbClr val="232323"/>
                </a:solidFill>
                <a:latin typeface="Times New Roman"/>
                <a:cs typeface="Times New Roman"/>
              </a:rPr>
              <a:t>—</a:t>
            </a:r>
            <a:r>
              <a:rPr dirty="0" sz="2450" spc="-1500" i="1">
                <a:solidFill>
                  <a:srgbClr val="232323"/>
                </a:solidFill>
                <a:latin typeface="Times New Roman"/>
                <a:cs typeface="Times New Roman"/>
              </a:rPr>
              <a:t>—</a:t>
            </a:r>
            <a:r>
              <a:rPr dirty="0" sz="2450" i="1">
                <a:solidFill>
                  <a:srgbClr val="232323"/>
                </a:solidFill>
                <a:latin typeface="Times New Roman"/>
                <a:cs typeface="Times New Roman"/>
              </a:rPr>
              <a:t>	</a:t>
            </a:r>
            <a:r>
              <a:rPr dirty="0" sz="2450" spc="-5">
                <a:latin typeface="Times New Roman"/>
                <a:cs typeface="Times New Roman"/>
              </a:rPr>
              <a:t>£</a:t>
            </a:r>
            <a:endParaRPr sz="2450">
              <a:latin typeface="Times New Roman"/>
              <a:cs typeface="Times New Roman"/>
            </a:endParaRPr>
          </a:p>
          <a:p>
            <a:pPr algn="ctr" marR="661035">
              <a:lnSpc>
                <a:spcPct val="100000"/>
              </a:lnSpc>
              <a:spcBef>
                <a:spcPts val="405"/>
              </a:spcBef>
            </a:pPr>
            <a:r>
              <a:rPr dirty="0" sz="2450" spc="-30">
                <a:latin typeface="Times New Roman"/>
                <a:cs typeface="Times New Roman"/>
              </a:rPr>
              <a:t>then: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74640" y="12902620"/>
            <a:ext cx="53276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10">
                <a:latin typeface="Times New Roman"/>
                <a:cs typeface="Times New Roman"/>
              </a:rPr>
              <a:t>Ex:,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76153" y="12902620"/>
            <a:ext cx="61658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i="1">
                <a:latin typeface="Times New Roman"/>
                <a:cs typeface="Times New Roman"/>
              </a:rPr>
              <a:t>Fińd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4845" y="12902620"/>
            <a:ext cx="84137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110">
                <a:latin typeface="Times New Roman"/>
                <a:cs typeface="Times New Roman"/>
              </a:rPr>
              <a:t>fimøp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11607" y="13126786"/>
            <a:ext cx="582930" cy="6178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0014">
              <a:lnSpc>
                <a:spcPts val="2220"/>
              </a:lnSpc>
              <a:spcBef>
                <a:spcPts val="135"/>
              </a:spcBef>
            </a:pPr>
            <a:r>
              <a:rPr dirty="0" sz="1850" spc="-320">
                <a:latin typeface="Times New Roman"/>
                <a:cs typeface="Times New Roman"/>
              </a:rPr>
              <a:t>z—</a:t>
            </a:r>
            <a:r>
              <a:rPr dirty="0" sz="1850" spc="-254">
                <a:latin typeface="Times New Roman"/>
                <a:cs typeface="Times New Roman"/>
              </a:rPr>
              <a:t> </a:t>
            </a:r>
            <a:r>
              <a:rPr dirty="0" sz="1850" spc="-145">
                <a:latin typeface="Times New Roman"/>
                <a:cs typeface="Times New Roman"/>
              </a:rPr>
              <a:t>I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10">
                <a:latin typeface="Courier New"/>
                <a:cs typeface="Courier New"/>
              </a:rPr>
              <a:t>vT-1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32360" y="13409204"/>
            <a:ext cx="323215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35">
                <a:latin typeface="Courier New"/>
                <a:cs typeface="Courier New"/>
              </a:rPr>
              <a:t>+1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92547" y="11769995"/>
            <a:ext cx="56642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5">
                <a:latin typeface="Times New Roman"/>
                <a:cs typeface="Times New Roman"/>
              </a:rPr>
              <a:t>=</a:t>
            </a:r>
            <a:r>
              <a:rPr dirty="0" sz="2450" spc="-105">
                <a:latin typeface="Times New Roman"/>
                <a:cs typeface="Times New Roman"/>
              </a:rPr>
              <a:t> </a:t>
            </a:r>
            <a:r>
              <a:rPr dirty="0" sz="2450" spc="-90">
                <a:latin typeface="Times New Roman"/>
                <a:cs typeface="Times New Roman"/>
              </a:rPr>
              <a:t>12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507470" y="16937598"/>
            <a:ext cx="55943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46405" algn="l"/>
              </a:tabLst>
            </a:pPr>
            <a:r>
              <a:rPr dirty="0" sz="2450" spc="-90">
                <a:solidFill>
                  <a:srgbClr val="080808"/>
                </a:solidFill>
                <a:latin typeface="Times New Roman"/>
                <a:cs typeface="Times New Roman"/>
              </a:rPr>
              <a:t>*</a:t>
            </a:r>
            <a:r>
              <a:rPr dirty="0" sz="2450" spc="-90">
                <a:solidFill>
                  <a:srgbClr val="080808"/>
                </a:solidFill>
                <a:latin typeface="Times New Roman"/>
                <a:cs typeface="Times New Roman"/>
              </a:rPr>
              <a:t>	</a:t>
            </a:r>
            <a:r>
              <a:rPr dirty="0" sz="2450" spc="-300">
                <a:latin typeface="Times New Roman"/>
                <a:cs typeface="Times New Roman"/>
              </a:rPr>
              <a:t>”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67919" y="16937598"/>
            <a:ext cx="3370579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45">
                <a:latin typeface="Times New Roman"/>
                <a:cs typeface="Times New Roman"/>
              </a:rPr>
              <a:t>and </a:t>
            </a:r>
            <a:r>
              <a:rPr dirty="0" sz="2450" spc="-20">
                <a:latin typeface="Times New Roman"/>
                <a:cs typeface="Times New Roman"/>
              </a:rPr>
              <a:t>the </a:t>
            </a:r>
            <a:r>
              <a:rPr dirty="0" sz="2450" spc="-55">
                <a:latin typeface="Times New Roman"/>
                <a:cs typeface="Times New Roman"/>
              </a:rPr>
              <a:t>limit </a:t>
            </a:r>
            <a:r>
              <a:rPr dirty="0" sz="2450" spc="-40">
                <a:latin typeface="Times New Roman"/>
                <a:cs typeface="Times New Roman"/>
              </a:rPr>
              <a:t>does </a:t>
            </a:r>
            <a:r>
              <a:rPr dirty="0" sz="2450" spc="-35">
                <a:latin typeface="Times New Roman"/>
                <a:cs typeface="Times New Roman"/>
              </a:rPr>
              <a:t>not</a:t>
            </a:r>
            <a:r>
              <a:rPr dirty="0" sz="2450" spc="90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exist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84957" y="17599772"/>
            <a:ext cx="40767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125">
                <a:latin typeface="Times New Roman"/>
                <a:cs typeface="Times New Roman"/>
              </a:rPr>
              <a:t>17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9788" y="8904805"/>
            <a:ext cx="8668072" cy="4051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73022" y="16164619"/>
            <a:ext cx="1189990" cy="0"/>
          </a:xfrm>
          <a:custGeom>
            <a:avLst/>
            <a:gdLst/>
            <a:ahLst/>
            <a:cxnLst/>
            <a:rect l="l" t="t" r="r" b="b"/>
            <a:pathLst>
              <a:path w="1189989" h="0">
                <a:moveTo>
                  <a:pt x="0" y="0"/>
                </a:moveTo>
                <a:lnTo>
                  <a:pt x="1189735" y="0"/>
                </a:lnTo>
              </a:path>
            </a:pathLst>
          </a:custGeom>
          <a:ln w="24280">
            <a:solidFill>
              <a:srgbClr val="13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015629" y="15666871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7670" y="0"/>
                </a:lnTo>
              </a:path>
            </a:pathLst>
          </a:custGeom>
          <a:ln w="24280">
            <a:solidFill>
              <a:srgbClr val="231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5825" y="13724447"/>
            <a:ext cx="1044575" cy="0"/>
          </a:xfrm>
          <a:custGeom>
            <a:avLst/>
            <a:gdLst/>
            <a:ahLst/>
            <a:cxnLst/>
            <a:rect l="l" t="t" r="r" b="b"/>
            <a:pathLst>
              <a:path w="1044575" h="0">
                <a:moveTo>
                  <a:pt x="0" y="0"/>
                </a:moveTo>
                <a:lnTo>
                  <a:pt x="1044053" y="0"/>
                </a:lnTo>
              </a:path>
            </a:pathLst>
          </a:custGeom>
          <a:ln w="24280">
            <a:solidFill>
              <a:srgbClr val="13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69075" y="7563315"/>
            <a:ext cx="1068705" cy="0"/>
          </a:xfrm>
          <a:custGeom>
            <a:avLst/>
            <a:gdLst/>
            <a:ahLst/>
            <a:cxnLst/>
            <a:rect l="l" t="t" r="r" b="b"/>
            <a:pathLst>
              <a:path w="1068704" h="0">
                <a:moveTo>
                  <a:pt x="0" y="0"/>
                </a:moveTo>
                <a:lnTo>
                  <a:pt x="1068333" y="0"/>
                </a:lnTo>
              </a:path>
            </a:pathLst>
          </a:custGeom>
          <a:ln w="24280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71081" y="7551177"/>
            <a:ext cx="1208405" cy="0"/>
          </a:xfrm>
          <a:custGeom>
            <a:avLst/>
            <a:gdLst/>
            <a:ahLst/>
            <a:cxnLst/>
            <a:rect l="l" t="t" r="r" b="b"/>
            <a:pathLst>
              <a:path w="1208404" h="0">
                <a:moveTo>
                  <a:pt x="0" y="0"/>
                </a:moveTo>
                <a:lnTo>
                  <a:pt x="1207945" y="0"/>
                </a:lnTo>
              </a:path>
            </a:pathLst>
          </a:custGeom>
          <a:ln w="24280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83221" y="6780274"/>
            <a:ext cx="1068705" cy="0"/>
          </a:xfrm>
          <a:custGeom>
            <a:avLst/>
            <a:gdLst/>
            <a:ahLst/>
            <a:cxnLst/>
            <a:rect l="l" t="t" r="r" b="b"/>
            <a:pathLst>
              <a:path w="1068704" h="0">
                <a:moveTo>
                  <a:pt x="0" y="0"/>
                </a:moveTo>
                <a:lnTo>
                  <a:pt x="1068333" y="0"/>
                </a:lnTo>
              </a:path>
            </a:pathLst>
          </a:custGeom>
          <a:ln w="24280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21830" y="6786347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 h="0">
                <a:moveTo>
                  <a:pt x="0" y="0"/>
                </a:moveTo>
                <a:lnTo>
                  <a:pt x="1080474" y="0"/>
                </a:lnTo>
              </a:path>
            </a:pathLst>
          </a:custGeom>
          <a:ln w="24280">
            <a:solidFill>
              <a:srgbClr val="28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7552" y="849807"/>
            <a:ext cx="0" cy="14647544"/>
          </a:xfrm>
          <a:custGeom>
            <a:avLst/>
            <a:gdLst/>
            <a:ahLst/>
            <a:cxnLst/>
            <a:rect l="l" t="t" r="r" b="b"/>
            <a:pathLst>
              <a:path w="0" h="14647544">
                <a:moveTo>
                  <a:pt x="0" y="14647100"/>
                </a:moveTo>
                <a:lnTo>
                  <a:pt x="0" y="0"/>
                </a:lnTo>
              </a:path>
            </a:pathLst>
          </a:custGeom>
          <a:ln w="6070">
            <a:solidFill>
              <a:srgbClr val="13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2102" y="864989"/>
            <a:ext cx="12935585" cy="0"/>
          </a:xfrm>
          <a:custGeom>
            <a:avLst/>
            <a:gdLst/>
            <a:ahLst/>
            <a:cxnLst/>
            <a:rect l="l" t="t" r="r" b="b"/>
            <a:pathLst>
              <a:path w="12935585" h="0">
                <a:moveTo>
                  <a:pt x="0" y="0"/>
                </a:moveTo>
                <a:lnTo>
                  <a:pt x="12935338" y="0"/>
                </a:lnTo>
              </a:path>
            </a:pathLst>
          </a:custGeom>
          <a:ln w="6070">
            <a:solidFill>
              <a:srgbClr val="13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539313" y="10045976"/>
            <a:ext cx="0" cy="10034270"/>
          </a:xfrm>
          <a:custGeom>
            <a:avLst/>
            <a:gdLst/>
            <a:ahLst/>
            <a:cxnLst/>
            <a:rect l="l" t="t" r="r" b="b"/>
            <a:pathLst>
              <a:path w="0" h="10034269">
                <a:moveTo>
                  <a:pt x="0" y="10033840"/>
                </a:moveTo>
                <a:lnTo>
                  <a:pt x="0" y="0"/>
                </a:lnTo>
              </a:path>
            </a:pathLst>
          </a:custGeom>
          <a:ln w="6070">
            <a:solidFill>
              <a:srgbClr val="13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423979" y="868018"/>
            <a:ext cx="0" cy="19211925"/>
          </a:xfrm>
          <a:custGeom>
            <a:avLst/>
            <a:gdLst/>
            <a:ahLst/>
            <a:cxnLst/>
            <a:rect l="l" t="t" r="r" b="b"/>
            <a:pathLst>
              <a:path w="0" h="19211925">
                <a:moveTo>
                  <a:pt x="0" y="19211799"/>
                </a:moveTo>
                <a:lnTo>
                  <a:pt x="0" y="0"/>
                </a:lnTo>
              </a:path>
            </a:pathLst>
          </a:custGeom>
          <a:ln w="6070">
            <a:solidFill>
              <a:srgbClr val="13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320790" y="953005"/>
            <a:ext cx="0" cy="8674735"/>
          </a:xfrm>
          <a:custGeom>
            <a:avLst/>
            <a:gdLst/>
            <a:ahLst/>
            <a:cxnLst/>
            <a:rect l="l" t="t" r="r" b="b"/>
            <a:pathLst>
              <a:path w="0" h="8674735">
                <a:moveTo>
                  <a:pt x="0" y="8674142"/>
                </a:moveTo>
                <a:lnTo>
                  <a:pt x="0" y="0"/>
                </a:lnTo>
              </a:path>
            </a:pathLst>
          </a:custGeom>
          <a:ln w="6070">
            <a:solidFill>
              <a:srgbClr val="13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1870" y="849807"/>
            <a:ext cx="0" cy="19230340"/>
          </a:xfrm>
          <a:custGeom>
            <a:avLst/>
            <a:gdLst/>
            <a:ahLst/>
            <a:cxnLst/>
            <a:rect l="l" t="t" r="r" b="b"/>
            <a:pathLst>
              <a:path w="0" h="19230340">
                <a:moveTo>
                  <a:pt x="0" y="19230010"/>
                </a:moveTo>
                <a:lnTo>
                  <a:pt x="0" y="0"/>
                </a:lnTo>
              </a:path>
            </a:pathLst>
          </a:custGeom>
          <a:ln w="6070">
            <a:solidFill>
              <a:srgbClr val="13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2102" y="992460"/>
            <a:ext cx="13178155" cy="0"/>
          </a:xfrm>
          <a:custGeom>
            <a:avLst/>
            <a:gdLst/>
            <a:ahLst/>
            <a:cxnLst/>
            <a:rect l="l" t="t" r="r" b="b"/>
            <a:pathLst>
              <a:path w="13178155" h="0">
                <a:moveTo>
                  <a:pt x="0" y="0"/>
                </a:moveTo>
                <a:lnTo>
                  <a:pt x="13178141" y="0"/>
                </a:lnTo>
              </a:path>
            </a:pathLst>
          </a:custGeom>
          <a:ln w="6070">
            <a:solidFill>
              <a:srgbClr val="13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2609" y="12631832"/>
            <a:ext cx="0" cy="7448550"/>
          </a:xfrm>
          <a:custGeom>
            <a:avLst/>
            <a:gdLst/>
            <a:ahLst/>
            <a:cxnLst/>
            <a:rect l="l" t="t" r="r" b="b"/>
            <a:pathLst>
              <a:path w="0" h="7448550">
                <a:moveTo>
                  <a:pt x="0" y="7447986"/>
                </a:moveTo>
                <a:lnTo>
                  <a:pt x="0" y="0"/>
                </a:lnTo>
              </a:path>
            </a:pathLst>
          </a:custGeom>
          <a:ln w="6070">
            <a:solidFill>
              <a:srgbClr val="13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6463" y="861954"/>
            <a:ext cx="0" cy="7181215"/>
          </a:xfrm>
          <a:custGeom>
            <a:avLst/>
            <a:gdLst/>
            <a:ahLst/>
            <a:cxnLst/>
            <a:rect l="l" t="t" r="r" b="b"/>
            <a:pathLst>
              <a:path w="0" h="7181215">
                <a:moveTo>
                  <a:pt x="0" y="7180903"/>
                </a:moveTo>
                <a:lnTo>
                  <a:pt x="0" y="0"/>
                </a:lnTo>
              </a:path>
            </a:pathLst>
          </a:custGeom>
          <a:ln w="6070">
            <a:solidFill>
              <a:srgbClr val="130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24956" y="1924214"/>
            <a:ext cx="4583430" cy="0"/>
          </a:xfrm>
          <a:custGeom>
            <a:avLst/>
            <a:gdLst/>
            <a:ahLst/>
            <a:cxnLst/>
            <a:rect l="l" t="t" r="r" b="b"/>
            <a:pathLst>
              <a:path w="4583430" h="0">
                <a:moveTo>
                  <a:pt x="0" y="0"/>
                </a:moveTo>
                <a:lnTo>
                  <a:pt x="4582909" y="0"/>
                </a:lnTo>
              </a:path>
            </a:pathLst>
          </a:custGeom>
          <a:ln w="24280">
            <a:solidFill>
              <a:srgbClr val="6057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12881" y="18161674"/>
            <a:ext cx="953135" cy="0"/>
          </a:xfrm>
          <a:custGeom>
            <a:avLst/>
            <a:gdLst/>
            <a:ahLst/>
            <a:cxnLst/>
            <a:rect l="l" t="t" r="r" b="b"/>
            <a:pathLst>
              <a:path w="953134" h="0">
                <a:moveTo>
                  <a:pt x="0" y="0"/>
                </a:moveTo>
                <a:lnTo>
                  <a:pt x="953002" y="0"/>
                </a:lnTo>
              </a:path>
            </a:pathLst>
          </a:custGeom>
          <a:ln w="24280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7928" y="5985097"/>
            <a:ext cx="1074420" cy="0"/>
          </a:xfrm>
          <a:custGeom>
            <a:avLst/>
            <a:gdLst/>
            <a:ahLst/>
            <a:cxnLst/>
            <a:rect l="l" t="t" r="r" b="b"/>
            <a:pathLst>
              <a:path w="1074420" h="0">
                <a:moveTo>
                  <a:pt x="0" y="0"/>
                </a:moveTo>
                <a:lnTo>
                  <a:pt x="1074403" y="0"/>
                </a:lnTo>
              </a:path>
            </a:pathLst>
          </a:custGeom>
          <a:ln w="24280">
            <a:solidFill>
              <a:srgbClr val="34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92770" y="1320242"/>
            <a:ext cx="6974520" cy="764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14575" y="13593940"/>
            <a:ext cx="646463" cy="254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77998" y="15842904"/>
            <a:ext cx="1602500" cy="446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486242" y="14040091"/>
            <a:ext cx="27315" cy="564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56935" y="18128288"/>
            <a:ext cx="1192770" cy="154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059591" y="14422507"/>
            <a:ext cx="3359788" cy="12929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766937" y="17062991"/>
            <a:ext cx="209417" cy="3733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59944" y="13803359"/>
            <a:ext cx="1857444" cy="254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05157" y="16252635"/>
            <a:ext cx="1902969" cy="264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501053" y="17700349"/>
            <a:ext cx="1302031" cy="4461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82531" y="18201130"/>
            <a:ext cx="1283821" cy="4279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83352" y="336889"/>
            <a:ext cx="13694097" cy="2804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58381" y="3687572"/>
            <a:ext cx="4916763" cy="364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21336" y="5636067"/>
            <a:ext cx="3496365" cy="4825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12018755"/>
            <a:ext cx="3095740" cy="6555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23524" y="4161038"/>
            <a:ext cx="3851464" cy="4552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69049" y="6664945"/>
            <a:ext cx="1210980" cy="3095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69049" y="7420671"/>
            <a:ext cx="737514" cy="2458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70456" y="9168853"/>
            <a:ext cx="701094" cy="40699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771081" y="6428213"/>
            <a:ext cx="2476592" cy="7284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141265" y="14504452"/>
            <a:ext cx="1019773" cy="3368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68893" y="14932392"/>
            <a:ext cx="837670" cy="1547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334036" y="14367876"/>
            <a:ext cx="989422" cy="8376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426650" y="14431612"/>
            <a:ext cx="1119929" cy="4279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036693" y="7429775"/>
            <a:ext cx="737514" cy="2458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792417" y="7338724"/>
            <a:ext cx="2176123" cy="5918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748728" y="13876199"/>
            <a:ext cx="218522" cy="3004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76199" y="14194879"/>
            <a:ext cx="91051" cy="2640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748728" y="14923287"/>
            <a:ext cx="218522" cy="60093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776042" y="18128288"/>
            <a:ext cx="218522" cy="3459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578084" y="4043629"/>
            <a:ext cx="50038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110" i="1">
                <a:latin typeface="Times New Roman"/>
                <a:cs typeface="Times New Roman"/>
              </a:rPr>
              <a:t>lim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53613" y="4644568"/>
            <a:ext cx="120014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570">
                <a:latin typeface="Cambria"/>
                <a:cs typeface="Cambria"/>
              </a:rPr>
              <a:t>g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55302" y="4294022"/>
            <a:ext cx="2250440" cy="868044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595"/>
              </a:spcBef>
            </a:pPr>
            <a:r>
              <a:rPr dirty="0" sz="1800" spc="-140">
                <a:latin typeface="Times New Roman"/>
                <a:cs typeface="Times New Roman"/>
              </a:rPr>
              <a:t>&gt;—•3+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85"/>
              </a:spcBef>
              <a:tabLst>
                <a:tab pos="640080" algn="l"/>
                <a:tab pos="834390" algn="l"/>
              </a:tabLst>
            </a:pPr>
            <a:r>
              <a:rPr dirty="0" baseline="13626" sz="3975" spc="15">
                <a:latin typeface="Cambria"/>
                <a:cs typeface="Cambria"/>
              </a:rPr>
              <a:t>liin	</a:t>
            </a:r>
            <a:r>
              <a:rPr dirty="0" sz="2650" spc="-380">
                <a:latin typeface="Cambria"/>
                <a:cs typeface="Cambria"/>
              </a:rPr>
              <a:t>-	</a:t>
            </a:r>
            <a:r>
              <a:rPr dirty="0" sz="2650" spc="100">
                <a:latin typeface="Cambria"/>
                <a:cs typeface="Cambria"/>
              </a:rPr>
              <a:t>3/(=)</a:t>
            </a:r>
            <a:r>
              <a:rPr dirty="0" sz="2650" spc="-90">
                <a:latin typeface="Cambria"/>
                <a:cs typeface="Cambria"/>
              </a:rPr>
              <a:t> </a:t>
            </a:r>
            <a:r>
              <a:rPr dirty="0" baseline="6289" sz="3975" spc="-2970">
                <a:solidFill>
                  <a:srgbClr val="0A0A0A"/>
                </a:solidFill>
                <a:latin typeface="Cambria"/>
                <a:cs typeface="Cambria"/>
              </a:rPr>
              <a:t>——</a:t>
            </a:r>
            <a:r>
              <a:rPr dirty="0" baseline="6289" sz="3975" spc="202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baseline="6289" sz="3975" spc="-60">
                <a:latin typeface="Cambria"/>
                <a:cs typeface="Cambria"/>
              </a:rPr>
              <a:t>2</a:t>
            </a:r>
            <a:endParaRPr baseline="6289" sz="3975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967508" y="8900198"/>
            <a:ext cx="848994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15">
                <a:latin typeface="Times New Roman"/>
                <a:cs typeface="Times New Roman"/>
              </a:rPr>
              <a:t>Note</a:t>
            </a:r>
            <a:r>
              <a:rPr dirty="0" sz="2550" spc="5">
                <a:latin typeface="Times New Roman"/>
                <a:cs typeface="Times New Roman"/>
              </a:rPr>
              <a:t> </a:t>
            </a:r>
            <a:r>
              <a:rPr dirty="0" sz="2550" spc="10">
                <a:latin typeface="Times New Roman"/>
                <a:cs typeface="Times New Roman"/>
              </a:rPr>
              <a:t>: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70098" y="13467427"/>
            <a:ext cx="113728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93090" algn="l"/>
              </a:tabLst>
            </a:pPr>
            <a:r>
              <a:rPr dirty="0" sz="2650" spc="15">
                <a:latin typeface="Cambria"/>
                <a:cs typeface="Cambria"/>
              </a:rPr>
              <a:t>Ex</a:t>
            </a:r>
            <a:r>
              <a:rPr dirty="0" sz="2650" spc="10">
                <a:latin typeface="Cambria"/>
                <a:cs typeface="Cambria"/>
              </a:rPr>
              <a:t>: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80">
                <a:latin typeface="Cambria"/>
                <a:cs typeface="Cambria"/>
              </a:rPr>
              <a:t>find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28556" y="15904057"/>
            <a:ext cx="113220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50" spc="10">
                <a:latin typeface="Times New Roman"/>
                <a:cs typeface="Times New Roman"/>
              </a:rPr>
              <a:t>Ex:</a:t>
            </a:r>
            <a:r>
              <a:rPr dirty="0" sz="2750" spc="-90">
                <a:latin typeface="Times New Roman"/>
                <a:cs typeface="Times New Roman"/>
              </a:rPr>
              <a:t> </a:t>
            </a:r>
            <a:r>
              <a:rPr dirty="0" sz="2750" spc="-65">
                <a:latin typeface="Times New Roman"/>
                <a:cs typeface="Times New Roman"/>
              </a:rPr>
              <a:t>find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42359" y="7606260"/>
            <a:ext cx="120014" cy="268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00" spc="-60">
                <a:latin typeface="Times New Roman"/>
                <a:cs typeface="Times New Roman"/>
              </a:rPr>
              <a:t>*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50785" y="7515209"/>
            <a:ext cx="120014" cy="268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00" spc="-6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00282" y="7606260"/>
            <a:ext cx="127635" cy="268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0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83149" y="7635599"/>
            <a:ext cx="445770" cy="2990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5">
                <a:latin typeface="Times New Roman"/>
                <a:cs typeface="Times New Roman"/>
              </a:rPr>
              <a:t>4 </a:t>
            </a:r>
            <a:r>
              <a:rPr dirty="0" sz="1600" spc="5">
                <a:latin typeface="Times New Roman"/>
                <a:cs typeface="Times New Roman"/>
              </a:rPr>
              <a:t>+</a:t>
            </a:r>
            <a:r>
              <a:rPr dirty="0" sz="1600" spc="-254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890152" y="7204117"/>
            <a:ext cx="900430" cy="31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59740" algn="l"/>
              </a:tabLst>
            </a:pPr>
            <a:r>
              <a:rPr dirty="0" sz="1900" spc="-5">
                <a:latin typeface="Times New Roman"/>
                <a:cs typeface="Times New Roman"/>
              </a:rPr>
              <a:t>z'</a:t>
            </a:r>
            <a:r>
              <a:rPr dirty="0" sz="1900" spc="5">
                <a:latin typeface="Times New Roman"/>
                <a:cs typeface="Times New Roman"/>
              </a:rPr>
              <a:t>+</a:t>
            </a:r>
            <a:r>
              <a:rPr dirty="0" sz="1900">
                <a:latin typeface="Times New Roman"/>
                <a:cs typeface="Times New Roman"/>
              </a:rPr>
              <a:t>	</a:t>
            </a:r>
            <a:r>
              <a:rPr dirty="0" sz="1900" spc="-145">
                <a:latin typeface="Times New Roman"/>
                <a:cs typeface="Times New Roman"/>
              </a:rPr>
              <a:t>4—4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50835" y="16513088"/>
            <a:ext cx="154305" cy="2990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25">
                <a:latin typeface="Consolas"/>
                <a:cs typeface="Consolas"/>
              </a:rPr>
              <a:t>2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66949" y="16798382"/>
            <a:ext cx="2278380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14020" algn="l"/>
                <a:tab pos="1111885" algn="l"/>
                <a:tab pos="1522095" algn="l"/>
              </a:tabLst>
            </a:pPr>
            <a:r>
              <a:rPr dirty="0" sz="2950" spc="155">
                <a:latin typeface="Times New Roman"/>
                <a:cs typeface="Times New Roman"/>
              </a:rPr>
              <a:t>=	</a:t>
            </a:r>
            <a:r>
              <a:rPr dirty="0" sz="2950" spc="60" i="1">
                <a:latin typeface="Times New Roman"/>
                <a:cs typeface="Times New Roman"/>
              </a:rPr>
              <a:t>lim	</a:t>
            </a:r>
            <a:r>
              <a:rPr dirty="0" sz="2950" spc="60" i="1" strike="sngStrike">
                <a:latin typeface="Times New Roman"/>
                <a:cs typeface="Times New Roman"/>
              </a:rPr>
              <a:t>	</a:t>
            </a:r>
            <a:r>
              <a:rPr dirty="0" sz="2950" spc="-400" strike="sngStrike">
                <a:latin typeface="Times New Roman"/>
                <a:cs typeface="Times New Roman"/>
              </a:rPr>
              <a:t>* </a:t>
            </a:r>
            <a:r>
              <a:rPr dirty="0" sz="2950" spc="-200" strike="sngStrike">
                <a:latin typeface="Times New Roman"/>
                <a:cs typeface="Times New Roman"/>
              </a:rPr>
              <a:t>,</a:t>
            </a:r>
            <a:r>
              <a:rPr dirty="0" sz="2950" spc="-5" strike="noStrike">
                <a:latin typeface="Times New Roman"/>
                <a:cs typeface="Times New Roman"/>
              </a:rPr>
              <a:t> </a:t>
            </a:r>
            <a:r>
              <a:rPr dirty="0" sz="2950" spc="155" strike="noStrike">
                <a:latin typeface="Times New Roman"/>
                <a:cs typeface="Times New Roman"/>
              </a:rPr>
              <a:t>=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23410" y="17121613"/>
            <a:ext cx="1419225" cy="344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26769" algn="l"/>
              </a:tabLst>
            </a:pPr>
            <a:r>
              <a:rPr dirty="0" sz="2100" spc="-325">
                <a:latin typeface="Times New Roman"/>
                <a:cs typeface="Times New Roman"/>
              </a:rPr>
              <a:t>z—i</a:t>
            </a:r>
            <a:r>
              <a:rPr dirty="0" sz="2100" spc="-295">
                <a:latin typeface="Times New Roman"/>
                <a:cs typeface="Times New Roman"/>
              </a:rPr>
              <a:t> </a:t>
            </a:r>
            <a:r>
              <a:rPr dirty="0" sz="2100" spc="-310">
                <a:latin typeface="Times New Roman"/>
                <a:cs typeface="Times New Roman"/>
              </a:rPr>
              <a:t>-m	</a:t>
            </a:r>
            <a:r>
              <a:rPr dirty="0" sz="2100" spc="-280">
                <a:latin typeface="Times New Roman"/>
                <a:cs typeface="Times New Roman"/>
              </a:rPr>
              <a:t>3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 spc="-45">
                <a:latin typeface="Times New Roman"/>
                <a:cs typeface="Times New Roman"/>
              </a:rPr>
              <a:t>+y+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330486" y="17121613"/>
            <a:ext cx="167640" cy="344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00" spc="65">
                <a:latin typeface="Times New Roman"/>
                <a:cs typeface="Times New Roman"/>
              </a:rPr>
              <a:t>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792136" y="17879868"/>
            <a:ext cx="200342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47495" algn="l"/>
              </a:tabLst>
            </a:pPr>
            <a:r>
              <a:rPr dirty="0" sz="2750" spc="15">
                <a:latin typeface="Times New Roman"/>
                <a:cs typeface="Times New Roman"/>
              </a:rPr>
              <a:t>Ex</a:t>
            </a:r>
            <a:r>
              <a:rPr dirty="0" sz="2750" spc="10">
                <a:latin typeface="Times New Roman"/>
                <a:cs typeface="Times New Roman"/>
              </a:rPr>
              <a:t>:</a:t>
            </a:r>
            <a:r>
              <a:rPr dirty="0" sz="2750" spc="-90">
                <a:latin typeface="Times New Roman"/>
                <a:cs typeface="Times New Roman"/>
              </a:rPr>
              <a:t> </a:t>
            </a:r>
            <a:r>
              <a:rPr dirty="0" sz="2750" spc="-55">
                <a:latin typeface="Times New Roman"/>
                <a:cs typeface="Times New Roman"/>
              </a:rPr>
              <a:t>find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-65">
                <a:latin typeface="Times New Roman"/>
                <a:cs typeface="Times New Roman"/>
              </a:rPr>
              <a:t>lim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023902" y="17733680"/>
            <a:ext cx="1334135" cy="6908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685"/>
              </a:lnSpc>
              <a:spcBef>
                <a:spcPts val="90"/>
              </a:spcBef>
              <a:tabLst>
                <a:tab pos="1039494" algn="l"/>
              </a:tabLst>
            </a:pPr>
            <a:r>
              <a:rPr dirty="0" u="heavy" sz="2300" spc="-15">
                <a:uFill>
                  <a:solidFill>
                    <a:srgbClr val="0F0F0F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2300" spc="-95">
                <a:uFill>
                  <a:solidFill>
                    <a:srgbClr val="0F0F0F"/>
                  </a:solidFill>
                </a:uFill>
                <a:latin typeface="Courier New"/>
                <a:cs typeface="Courier New"/>
              </a:rPr>
              <a:t>*-</a:t>
            </a:r>
            <a:r>
              <a:rPr dirty="0" u="heavy" sz="2300" spc="-90">
                <a:uFill>
                  <a:solidFill>
                    <a:srgbClr val="0F0F0F"/>
                  </a:solidFill>
                </a:uFill>
                <a:latin typeface="Courier New"/>
                <a:cs typeface="Courier New"/>
              </a:rPr>
              <a:t>2</a:t>
            </a:r>
            <a:r>
              <a:rPr dirty="0" u="heavy" sz="2300">
                <a:uFill>
                  <a:solidFill>
                    <a:srgbClr val="0F0F0F"/>
                  </a:solidFill>
                </a:uFill>
                <a:latin typeface="Courier New"/>
                <a:cs typeface="Courier New"/>
              </a:rPr>
              <a:t>	</a:t>
            </a:r>
            <a:r>
              <a:rPr dirty="0" sz="2300" spc="-459">
                <a:latin typeface="Courier New"/>
                <a:cs typeface="Courier New"/>
              </a:rPr>
              <a:t> </a:t>
            </a:r>
            <a:r>
              <a:rPr dirty="0" sz="2300" spc="-90">
                <a:latin typeface="Courier New"/>
                <a:cs typeface="Courier New"/>
              </a:rPr>
              <a:t>_</a:t>
            </a:r>
            <a:endParaRPr sz="2300">
              <a:latin typeface="Courier New"/>
              <a:cs typeface="Courier New"/>
            </a:endParaRPr>
          </a:p>
          <a:p>
            <a:pPr marL="113664">
              <a:lnSpc>
                <a:spcPts val="2565"/>
              </a:lnSpc>
            </a:pPr>
            <a:r>
              <a:rPr dirty="0" sz="2200" spc="-210">
                <a:latin typeface="Courier New"/>
                <a:cs typeface="Courier New"/>
              </a:rPr>
              <a:t>z+g</a:t>
            </a:r>
            <a:r>
              <a:rPr dirty="0" sz="2200" spc="-105">
                <a:latin typeface="Courier New"/>
                <a:cs typeface="Courier New"/>
              </a:rPr>
              <a:t> </a:t>
            </a:r>
            <a:r>
              <a:rPr dirty="0" sz="2200" spc="-204">
                <a:latin typeface="Courier New"/>
                <a:cs typeface="Courier New"/>
              </a:rPr>
              <a:t>¿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87129" y="14750743"/>
            <a:ext cx="16510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-114">
                <a:latin typeface="Consolas"/>
                <a:cs typeface="Consolas"/>
              </a:rPr>
              <a:t>1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656399" y="17923369"/>
            <a:ext cx="495934" cy="4203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50">
                <a:latin typeface="Times New Roman"/>
                <a:cs typeface="Times New Roman"/>
              </a:rPr>
              <a:t>fim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08192" y="19062016"/>
            <a:ext cx="426084" cy="4959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-105">
                <a:latin typeface="Consolas"/>
                <a:cs typeface="Consolas"/>
              </a:rPr>
              <a:t>18</a:t>
            </a:r>
            <a:endParaRPr sz="3050">
              <a:latin typeface="Consolas"/>
              <a:cs typeface="Consola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660485" y="18205122"/>
            <a:ext cx="196215" cy="344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00" spc="80">
                <a:latin typeface="Courier New"/>
                <a:cs typeface="Courier New"/>
              </a:rPr>
              <a:t>0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62639" y="7321472"/>
            <a:ext cx="56769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57505" algn="l"/>
              </a:tabLst>
            </a:pPr>
            <a:r>
              <a:rPr dirty="0" sz="2650" spc="125">
                <a:latin typeface="Cambria"/>
                <a:cs typeface="Cambria"/>
              </a:rPr>
              <a:t>=</a:t>
            </a:r>
            <a:r>
              <a:rPr dirty="0" sz="2650" spc="125">
                <a:latin typeface="Cambria"/>
                <a:cs typeface="Cambria"/>
              </a:rPr>
              <a:t>	</a:t>
            </a:r>
            <a:r>
              <a:rPr dirty="0" sz="2650" spc="80">
                <a:latin typeface="Cambria"/>
                <a:cs typeface="Cambria"/>
              </a:rPr>
              <a:t>0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636529" y="18046794"/>
            <a:ext cx="3230245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-30">
                <a:latin typeface="Times New Roman"/>
                <a:cs typeface="Times New Roman"/>
              </a:rPr>
              <a:t>and </a:t>
            </a:r>
            <a:r>
              <a:rPr dirty="0" sz="2200" spc="45">
                <a:latin typeface="Times New Roman"/>
                <a:cs typeface="Times New Roman"/>
              </a:rPr>
              <a:t>the </a:t>
            </a:r>
            <a:r>
              <a:rPr dirty="0" sz="2200" spc="25">
                <a:latin typeface="Times New Roman"/>
                <a:cs typeface="Times New Roman"/>
              </a:rPr>
              <a:t>limit </a:t>
            </a:r>
            <a:r>
              <a:rPr dirty="0" sz="2200" spc="65">
                <a:latin typeface="Times New Roman"/>
                <a:cs typeface="Times New Roman"/>
              </a:rPr>
              <a:t>docs </a:t>
            </a:r>
            <a:r>
              <a:rPr dirty="0" sz="2200" spc="50">
                <a:latin typeface="Times New Roman"/>
                <a:cs typeface="Times New Roman"/>
              </a:rPr>
              <a:t>not</a:t>
            </a:r>
            <a:r>
              <a:rPr dirty="0" sz="2200" spc="-95">
                <a:latin typeface="Times New Roman"/>
                <a:cs typeface="Times New Roman"/>
              </a:rPr>
              <a:t> </a:t>
            </a:r>
            <a:r>
              <a:rPr dirty="0" sz="2200" spc="40">
                <a:latin typeface="Times New Roman"/>
                <a:cs typeface="Times New Roman"/>
              </a:rPr>
              <a:t>exist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730464" y="12046522"/>
            <a:ext cx="258445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00" spc="40">
                <a:latin typeface="Times New Roman"/>
                <a:cs typeface="Times New Roman"/>
              </a:rPr>
              <a:t>L'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726996" y="15277827"/>
            <a:ext cx="244475" cy="1573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150" spc="-1660">
                <a:solidFill>
                  <a:srgbClr val="050505"/>
                </a:solidFill>
                <a:latin typeface="Times New Roman"/>
                <a:cs typeface="Times New Roman"/>
              </a:rPr>
              <a:t>r</a:t>
            </a:r>
            <a:endParaRPr sz="10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206" y="811493"/>
            <a:ext cx="13681956" cy="19292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59121" y="6012033"/>
            <a:ext cx="1256506" cy="3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50396" y="4834058"/>
            <a:ext cx="1832404" cy="322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63273" y="8695197"/>
            <a:ext cx="1108168" cy="1086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10285" y="9918158"/>
            <a:ext cx="1057910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50" spc="-45">
                <a:latin typeface="Times New Roman"/>
                <a:cs typeface="Times New Roman"/>
              </a:rPr>
              <a:t>Ex:</a:t>
            </a:r>
            <a:r>
              <a:rPr dirty="0" sz="2650" spc="-85">
                <a:latin typeface="Times New Roman"/>
                <a:cs typeface="Times New Roman"/>
              </a:rPr>
              <a:t> </a:t>
            </a:r>
            <a:r>
              <a:rPr dirty="0" sz="2650" spc="-90">
                <a:latin typeface="Times New Roman"/>
                <a:cs typeface="Times New Roman"/>
              </a:rPr>
              <a:t>find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8421" y="9473631"/>
            <a:ext cx="461645" cy="374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-125">
                <a:latin typeface="Consolas"/>
                <a:cs typeface="Consolas"/>
              </a:rPr>
              <a:t>O+0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4331" y="4761975"/>
            <a:ext cx="1509395" cy="78486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dirty="0" sz="1950" spc="90">
                <a:latin typeface="Cambria"/>
                <a:cs typeface="Cambria"/>
              </a:rPr>
              <a:t>x"+x'—5x+3</a:t>
            </a:r>
            <a:endParaRPr sz="1950">
              <a:latin typeface="Cambria"/>
              <a:cs typeface="Cambria"/>
            </a:endParaRPr>
          </a:p>
          <a:p>
            <a:pPr algn="ctr" marR="27305">
              <a:lnSpc>
                <a:spcPct val="100000"/>
              </a:lnSpc>
              <a:spcBef>
                <a:spcPts val="650"/>
              </a:spcBef>
            </a:pPr>
            <a:r>
              <a:rPr dirty="0" sz="1950" spc="-285">
                <a:latin typeface="Cambria"/>
                <a:cs typeface="Cambria"/>
              </a:rPr>
              <a:t>*</a:t>
            </a:r>
            <a:r>
              <a:rPr dirty="0" baseline="17094" sz="2925" spc="-427">
                <a:latin typeface="Cambria"/>
                <a:cs typeface="Cambria"/>
              </a:rPr>
              <a:t>3</a:t>
            </a:r>
            <a:r>
              <a:rPr dirty="0" sz="1950" spc="-285">
                <a:latin typeface="Cambria"/>
                <a:cs typeface="Cambria"/>
              </a:rPr>
              <a:t>—3</a:t>
            </a:r>
            <a:r>
              <a:rPr dirty="0" sz="1950" spc="-200">
                <a:latin typeface="Cambria"/>
                <a:cs typeface="Cambria"/>
              </a:rPr>
              <a:t> </a:t>
            </a:r>
            <a:r>
              <a:rPr dirty="0" sz="1950" spc="-35">
                <a:latin typeface="Cambria"/>
                <a:cs typeface="Cambria"/>
              </a:rPr>
              <a:t>x+2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1283" y="9910402"/>
            <a:ext cx="1253490" cy="4476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35965" algn="l"/>
              </a:tabLst>
            </a:pPr>
            <a:r>
              <a:rPr dirty="0" sz="2750" spc="40">
                <a:latin typeface="Cambria"/>
                <a:cs typeface="Cambria"/>
              </a:rPr>
              <a:t>x</a:t>
            </a:r>
            <a:r>
              <a:rPr dirty="0" sz="2750" spc="35">
                <a:latin typeface="Cambria"/>
                <a:cs typeface="Cambria"/>
              </a:rPr>
              <a:t>°</a:t>
            </a:r>
            <a:r>
              <a:rPr dirty="0" sz="2750" spc="40">
                <a:latin typeface="Cambria"/>
                <a:cs typeface="Cambria"/>
              </a:rPr>
              <a:t> </a:t>
            </a:r>
            <a:r>
              <a:rPr dirty="0" sz="2750" spc="55">
                <a:latin typeface="Cambria"/>
                <a:cs typeface="Cambria"/>
              </a:rPr>
              <a:t>+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sz="2750" spc="95" i="1">
                <a:latin typeface="Cambria"/>
                <a:cs typeface="Cambria"/>
              </a:rPr>
              <a:t>bx</a:t>
            </a:r>
            <a:r>
              <a:rPr dirty="0" sz="2750" spc="75" i="1">
                <a:latin typeface="Cambria"/>
                <a:cs typeface="Cambria"/>
              </a:rPr>
              <a:t>)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9072" y="14506928"/>
            <a:ext cx="172720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50">
                <a:latin typeface="Cambria"/>
                <a:cs typeface="Cambria"/>
              </a:rPr>
              <a:t>Theorem </a:t>
            </a:r>
            <a:r>
              <a:rPr dirty="0" sz="2550" spc="-25">
                <a:latin typeface="Cambria"/>
                <a:cs typeface="Cambria"/>
              </a:rPr>
              <a:t>:</a:t>
            </a:r>
            <a:r>
              <a:rPr dirty="0" sz="2550" spc="160">
                <a:latin typeface="Cambria"/>
                <a:cs typeface="Cambria"/>
              </a:rPr>
              <a:t> </a:t>
            </a:r>
            <a:r>
              <a:rPr dirty="0" sz="2550" spc="-30">
                <a:latin typeface="Cambria"/>
                <a:cs typeface="Cambria"/>
              </a:rPr>
              <a:t>I.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6194" y="14506928"/>
            <a:ext cx="45910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45">
                <a:latin typeface="Cambria"/>
                <a:cs typeface="Cambria"/>
              </a:rPr>
              <a:t>lim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2364" y="14767487"/>
            <a:ext cx="506730" cy="367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40">
                <a:latin typeface="Cambria"/>
                <a:cs typeface="Cambria"/>
              </a:rPr>
              <a:t>r-•0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5525" y="14919461"/>
            <a:ext cx="1885950" cy="1203960"/>
          </a:xfrm>
          <a:prstGeom prst="rect">
            <a:avLst/>
          </a:prstGeom>
        </p:spPr>
        <p:txBody>
          <a:bodyPr wrap="square" lIns="0" tIns="196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dirty="0" sz="2650" spc="-90">
                <a:latin typeface="Cambria"/>
                <a:cs typeface="Cambria"/>
              </a:rPr>
              <a:t>finn </a:t>
            </a:r>
            <a:r>
              <a:rPr dirty="0" sz="2650" spc="-65">
                <a:latin typeface="Cambria"/>
                <a:cs typeface="Cambria"/>
              </a:rPr>
              <a:t>sin </a:t>
            </a:r>
            <a:r>
              <a:rPr dirty="0" sz="2650" spc="60">
                <a:latin typeface="Cambria"/>
                <a:cs typeface="Cambria"/>
              </a:rPr>
              <a:t>x </a:t>
            </a:r>
            <a:r>
              <a:rPr dirty="0" sz="2650" spc="70">
                <a:latin typeface="Cambria"/>
                <a:cs typeface="Cambria"/>
              </a:rPr>
              <a:t>=</a:t>
            </a:r>
            <a:r>
              <a:rPr dirty="0" sz="2650" spc="455">
                <a:latin typeface="Cambria"/>
                <a:cs typeface="Cambria"/>
              </a:rPr>
              <a:t> </a:t>
            </a:r>
            <a:r>
              <a:rPr dirty="0" sz="2650" spc="10">
                <a:latin typeface="Cambria"/>
                <a:cs typeface="Cambria"/>
              </a:rPr>
              <a:t>0</a:t>
            </a:r>
            <a:endParaRPr sz="2650">
              <a:latin typeface="Cambria"/>
              <a:cs typeface="Cambria"/>
            </a:endParaRPr>
          </a:p>
          <a:p>
            <a:pPr marL="69850">
              <a:lnSpc>
                <a:spcPct val="100000"/>
              </a:lnSpc>
              <a:spcBef>
                <a:spcPts val="1460"/>
              </a:spcBef>
              <a:tabLst>
                <a:tab pos="1715135" algn="l"/>
              </a:tabLst>
            </a:pPr>
            <a:r>
              <a:rPr dirty="0" sz="2650" spc="-125" i="1">
                <a:latin typeface="Cambria"/>
                <a:cs typeface="Cambria"/>
              </a:rPr>
              <a:t>fin</a:t>
            </a:r>
            <a:r>
              <a:rPr dirty="0" sz="2650" spc="-175" i="1">
                <a:latin typeface="Cambria"/>
                <a:cs typeface="Cambria"/>
              </a:rPr>
              <a:t>n</a:t>
            </a:r>
            <a:r>
              <a:rPr dirty="0" sz="2650" spc="-130" i="1">
                <a:latin typeface="Cambria"/>
                <a:cs typeface="Cambria"/>
              </a:rPr>
              <a:t> </a:t>
            </a:r>
            <a:r>
              <a:rPr dirty="0" sz="2650" spc="-60">
                <a:latin typeface="Cambria"/>
                <a:cs typeface="Cambria"/>
              </a:rPr>
              <a:t>co</a:t>
            </a:r>
            <a:r>
              <a:rPr dirty="0" sz="2650" spc="-50">
                <a:latin typeface="Cambria"/>
                <a:cs typeface="Cambria"/>
              </a:rPr>
              <a:t>s</a:t>
            </a:r>
            <a:r>
              <a:rPr dirty="0" sz="2650" spc="-185">
                <a:latin typeface="Cambria"/>
                <a:cs typeface="Cambria"/>
              </a:rPr>
              <a:t> </a:t>
            </a:r>
            <a:r>
              <a:rPr dirty="0" sz="2650" spc="60">
                <a:latin typeface="Cambria"/>
                <a:cs typeface="Cambria"/>
              </a:rPr>
              <a:t>x</a:t>
            </a:r>
            <a:r>
              <a:rPr dirty="0" sz="2650" spc="204">
                <a:latin typeface="Cambria"/>
                <a:cs typeface="Cambria"/>
              </a:rPr>
              <a:t> </a:t>
            </a:r>
            <a:r>
              <a:rPr dirty="0" sz="2650" spc="70">
                <a:latin typeface="Cambria"/>
                <a:cs typeface="Cambria"/>
              </a:rPr>
              <a:t>=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225">
                <a:latin typeface="Cambria"/>
                <a:cs typeface="Cambria"/>
              </a:rPr>
              <a:t>1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4373" y="18946147"/>
            <a:ext cx="412115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5">
                <a:latin typeface="Calibri"/>
                <a:cs typeface="Calibri"/>
              </a:rPr>
              <a:t>19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8829" y="1332517"/>
            <a:ext cx="4279900" cy="374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30">
                <a:latin typeface="Times New Roman"/>
                <a:cs typeface="Times New Roman"/>
              </a:rPr>
              <a:t>tssL </a:t>
            </a:r>
            <a:r>
              <a:rPr dirty="0" sz="2300" spc="-65">
                <a:latin typeface="Times New Roman"/>
                <a:cs typeface="Times New Roman"/>
              </a:rPr>
              <a:t>l’i </a:t>
            </a:r>
            <a:r>
              <a:rPr dirty="0" sz="2300" spc="-85">
                <a:latin typeface="Times New Roman"/>
                <a:cs typeface="Times New Roman"/>
              </a:rPr>
              <a:t>i›f. </a:t>
            </a:r>
            <a:r>
              <a:rPr dirty="0" sz="2300" spc="-75">
                <a:latin typeface="Times New Roman"/>
                <a:cs typeface="Times New Roman"/>
              </a:rPr>
              <a:t>: </a:t>
            </a:r>
            <a:r>
              <a:rPr dirty="0" sz="2300" spc="5">
                <a:latin typeface="Times New Roman"/>
                <a:cs typeface="Times New Roman"/>
              </a:rPr>
              <a:t>.4bb:is</a:t>
            </a:r>
            <a:r>
              <a:rPr dirty="0" sz="2300" spc="105">
                <a:latin typeface="Times New Roman"/>
                <a:cs typeface="Times New Roman"/>
              </a:rPr>
              <a:t> </a:t>
            </a:r>
            <a:r>
              <a:rPr dirty="0" sz="2300" spc="-305">
                <a:latin typeface="Times New Roman"/>
                <a:cs typeface="Times New Roman"/>
              </a:rPr>
              <a:t>F’. </a:t>
            </a:r>
            <a:r>
              <a:rPr dirty="0" sz="2300" spc="-65">
                <a:latin typeface="Times New Roman"/>
                <a:cs typeface="Times New Roman"/>
              </a:rPr>
              <a:t>Al-.sliiiiirii.ir*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8976" y="6731810"/>
            <a:ext cx="1327150" cy="1344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2100" spc="-20">
                <a:latin typeface="Cambria"/>
                <a:cs typeface="Cambria"/>
              </a:rPr>
              <a:t>.r</a:t>
            </a:r>
            <a:r>
              <a:rPr dirty="0" baseline="44871" sz="1950" spc="-30">
                <a:latin typeface="Cambria"/>
                <a:cs typeface="Cambria"/>
              </a:rPr>
              <a:t>3 </a:t>
            </a:r>
            <a:r>
              <a:rPr dirty="0" baseline="1322" sz="3150" spc="-1297">
                <a:solidFill>
                  <a:srgbClr val="161616"/>
                </a:solidFill>
                <a:latin typeface="Cambria"/>
                <a:cs typeface="Cambria"/>
              </a:rPr>
              <a:t>—</a:t>
            </a:r>
            <a:r>
              <a:rPr dirty="0" baseline="1322" sz="3150" spc="-82">
                <a:solidFill>
                  <a:srgbClr val="161616"/>
                </a:solidFill>
                <a:latin typeface="Cambria"/>
                <a:cs typeface="Cambria"/>
              </a:rPr>
              <a:t> </a:t>
            </a:r>
            <a:r>
              <a:rPr dirty="0" baseline="1322" sz="3150" spc="-142">
                <a:latin typeface="Cambria"/>
                <a:cs typeface="Cambria"/>
              </a:rPr>
              <a:t>3.r </a:t>
            </a:r>
            <a:r>
              <a:rPr dirty="0" baseline="1322" sz="3150" spc="-195">
                <a:solidFill>
                  <a:srgbClr val="030303"/>
                </a:solidFill>
                <a:latin typeface="Cambria"/>
                <a:cs typeface="Cambria"/>
              </a:rPr>
              <a:t>+</a:t>
            </a:r>
            <a:r>
              <a:rPr dirty="0" baseline="1322" sz="3150" spc="-60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baseline="1322" sz="3150" spc="-195">
                <a:latin typeface="Cambria"/>
                <a:cs typeface="Cambria"/>
              </a:rPr>
              <a:t>2</a:t>
            </a:r>
            <a:endParaRPr baseline="1322" sz="31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2055"/>
              </a:spcBef>
            </a:pPr>
            <a:r>
              <a:rPr dirty="0" sz="2250" spc="-160" i="1">
                <a:latin typeface="Comic Sans MS"/>
                <a:cs typeface="Comic Sans MS"/>
              </a:rPr>
              <a:t>x' </a:t>
            </a:r>
            <a:r>
              <a:rPr dirty="0" sz="2250" spc="-95">
                <a:latin typeface="Calibri"/>
                <a:cs typeface="Calibri"/>
              </a:rPr>
              <a:t>—3x </a:t>
            </a:r>
            <a:r>
              <a:rPr dirty="0" sz="2250" spc="-75">
                <a:solidFill>
                  <a:srgbClr val="080808"/>
                </a:solidFill>
                <a:latin typeface="Calibri"/>
                <a:cs typeface="Calibri"/>
              </a:rPr>
              <a:t>+</a:t>
            </a:r>
            <a:r>
              <a:rPr dirty="0" sz="2250" spc="275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dirty="0" sz="2250" spc="60">
                <a:latin typeface="Calibri"/>
                <a:cs typeface="Calibri"/>
              </a:rPr>
              <a:t>2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2019-04-12T03:06:07Z</dcterms:created>
  <dcterms:modified xsi:type="dcterms:W3CDTF">2019-04-12T03:06:07Z</dcterms:modified>
</cp:coreProperties>
</file>