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173200" cy="20104100"/>
  <p:notesSz cx="141732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037" y="6232271"/>
            <a:ext cx="1203642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24075" y="11258296"/>
            <a:ext cx="991235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08025" y="4623943"/>
            <a:ext cx="615981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292657" y="4623943"/>
            <a:ext cx="615981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8025" y="804164"/>
            <a:ext cx="1274445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025" y="4623943"/>
            <a:ext cx="127444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14570" y="18696814"/>
            <a:ext cx="453136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08025" y="18696814"/>
            <a:ext cx="325691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195560" y="18696814"/>
            <a:ext cx="325691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7.jpg"/><Relationship Id="rId3" Type="http://schemas.openxmlformats.org/officeDocument/2006/relationships/image" Target="../media/image258.jpg"/><Relationship Id="rId4" Type="http://schemas.openxmlformats.org/officeDocument/2006/relationships/image" Target="../media/image259.jpg"/><Relationship Id="rId5" Type="http://schemas.openxmlformats.org/officeDocument/2006/relationships/image" Target="../media/image260.jpg"/><Relationship Id="rId6" Type="http://schemas.openxmlformats.org/officeDocument/2006/relationships/image" Target="../media/image261.jpg"/><Relationship Id="rId7" Type="http://schemas.openxmlformats.org/officeDocument/2006/relationships/image" Target="../media/image262.jpg"/><Relationship Id="rId8" Type="http://schemas.openxmlformats.org/officeDocument/2006/relationships/image" Target="../media/image263.jpg"/><Relationship Id="rId9" Type="http://schemas.openxmlformats.org/officeDocument/2006/relationships/image" Target="../media/image264.jpg"/><Relationship Id="rId10" Type="http://schemas.openxmlformats.org/officeDocument/2006/relationships/image" Target="../media/image265.jpg"/><Relationship Id="rId11" Type="http://schemas.openxmlformats.org/officeDocument/2006/relationships/image" Target="../media/image266.png"/><Relationship Id="rId12" Type="http://schemas.openxmlformats.org/officeDocument/2006/relationships/image" Target="../media/image267.jpg"/><Relationship Id="rId13" Type="http://schemas.openxmlformats.org/officeDocument/2006/relationships/image" Target="../media/image268.png"/><Relationship Id="rId14" Type="http://schemas.openxmlformats.org/officeDocument/2006/relationships/image" Target="../media/image269.png"/><Relationship Id="rId15" Type="http://schemas.openxmlformats.org/officeDocument/2006/relationships/image" Target="../media/image270.png"/><Relationship Id="rId16" Type="http://schemas.openxmlformats.org/officeDocument/2006/relationships/image" Target="../media/image271.png"/><Relationship Id="rId17" Type="http://schemas.openxmlformats.org/officeDocument/2006/relationships/image" Target="../media/image272.jpg"/><Relationship Id="rId18" Type="http://schemas.openxmlformats.org/officeDocument/2006/relationships/image" Target="../media/image273.jpg"/><Relationship Id="rId19" Type="http://schemas.openxmlformats.org/officeDocument/2006/relationships/image" Target="../media/image274.jpg"/><Relationship Id="rId20" Type="http://schemas.openxmlformats.org/officeDocument/2006/relationships/image" Target="../media/image275.png"/><Relationship Id="rId21" Type="http://schemas.openxmlformats.org/officeDocument/2006/relationships/image" Target="../media/image276.jpg"/><Relationship Id="rId22" Type="http://schemas.openxmlformats.org/officeDocument/2006/relationships/image" Target="../media/image277.jpg"/><Relationship Id="rId23" Type="http://schemas.openxmlformats.org/officeDocument/2006/relationships/image" Target="../media/image278.jpg"/><Relationship Id="rId24" Type="http://schemas.openxmlformats.org/officeDocument/2006/relationships/image" Target="../media/image279.png"/><Relationship Id="rId25" Type="http://schemas.openxmlformats.org/officeDocument/2006/relationships/image" Target="../media/image280.jpg"/><Relationship Id="rId26" Type="http://schemas.openxmlformats.org/officeDocument/2006/relationships/image" Target="../media/image281.png"/><Relationship Id="rId27" Type="http://schemas.openxmlformats.org/officeDocument/2006/relationships/image" Target="../media/image282.png"/><Relationship Id="rId28" Type="http://schemas.openxmlformats.org/officeDocument/2006/relationships/image" Target="../media/image283.png"/><Relationship Id="rId29" Type="http://schemas.openxmlformats.org/officeDocument/2006/relationships/image" Target="../media/image284.png"/><Relationship Id="rId30" Type="http://schemas.openxmlformats.org/officeDocument/2006/relationships/image" Target="../media/image285.png"/><Relationship Id="rId31" Type="http://schemas.openxmlformats.org/officeDocument/2006/relationships/image" Target="../media/image286.jpg"/><Relationship Id="rId32" Type="http://schemas.openxmlformats.org/officeDocument/2006/relationships/image" Target="../media/image287.jpg"/><Relationship Id="rId33" Type="http://schemas.openxmlformats.org/officeDocument/2006/relationships/image" Target="../media/image28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9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Relationship Id="rId11" Type="http://schemas.openxmlformats.org/officeDocument/2006/relationships/image" Target="../media/image22.jp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jpg"/><Relationship Id="rId18" Type="http://schemas.openxmlformats.org/officeDocument/2006/relationships/image" Target="../media/image29.jpg"/><Relationship Id="rId19" Type="http://schemas.openxmlformats.org/officeDocument/2006/relationships/image" Target="../media/image30.jpg"/><Relationship Id="rId20" Type="http://schemas.openxmlformats.org/officeDocument/2006/relationships/image" Target="../media/image31.jpg"/><Relationship Id="rId21" Type="http://schemas.openxmlformats.org/officeDocument/2006/relationships/image" Target="../media/image32.jpg"/><Relationship Id="rId22" Type="http://schemas.openxmlformats.org/officeDocument/2006/relationships/image" Target="../media/image33.jpg"/><Relationship Id="rId23" Type="http://schemas.openxmlformats.org/officeDocument/2006/relationships/image" Target="../media/image34.jpg"/><Relationship Id="rId24" Type="http://schemas.openxmlformats.org/officeDocument/2006/relationships/image" Target="../media/image35.jpg"/><Relationship Id="rId25" Type="http://schemas.openxmlformats.org/officeDocument/2006/relationships/image" Target="../media/image36.jpg"/><Relationship Id="rId26" Type="http://schemas.openxmlformats.org/officeDocument/2006/relationships/image" Target="../media/image37.jpg"/><Relationship Id="rId27" Type="http://schemas.openxmlformats.org/officeDocument/2006/relationships/image" Target="../media/image38.jpg"/><Relationship Id="rId28" Type="http://schemas.openxmlformats.org/officeDocument/2006/relationships/image" Target="../media/image39.jpg"/><Relationship Id="rId29" Type="http://schemas.openxmlformats.org/officeDocument/2006/relationships/image" Target="../media/image40.jpg"/><Relationship Id="rId30" Type="http://schemas.openxmlformats.org/officeDocument/2006/relationships/image" Target="../media/image41.jpg"/><Relationship Id="rId31" Type="http://schemas.openxmlformats.org/officeDocument/2006/relationships/image" Target="../media/image42.jpg"/><Relationship Id="rId32" Type="http://schemas.openxmlformats.org/officeDocument/2006/relationships/image" Target="../media/image4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jpg"/><Relationship Id="rId8" Type="http://schemas.openxmlformats.org/officeDocument/2006/relationships/image" Target="../media/image50.jpg"/><Relationship Id="rId9" Type="http://schemas.openxmlformats.org/officeDocument/2006/relationships/image" Target="../media/image51.jpg"/><Relationship Id="rId10" Type="http://schemas.openxmlformats.org/officeDocument/2006/relationships/image" Target="../media/image52.jpg"/><Relationship Id="rId11" Type="http://schemas.openxmlformats.org/officeDocument/2006/relationships/image" Target="../media/image53.jpg"/><Relationship Id="rId12" Type="http://schemas.openxmlformats.org/officeDocument/2006/relationships/image" Target="../media/image54.jpg"/><Relationship Id="rId13" Type="http://schemas.openxmlformats.org/officeDocument/2006/relationships/image" Target="../media/image55.jpg"/><Relationship Id="rId14" Type="http://schemas.openxmlformats.org/officeDocument/2006/relationships/image" Target="../media/image56.jpg"/><Relationship Id="rId15" Type="http://schemas.openxmlformats.org/officeDocument/2006/relationships/image" Target="../media/image57.jpg"/><Relationship Id="rId16" Type="http://schemas.openxmlformats.org/officeDocument/2006/relationships/image" Target="../media/image58.jpg"/><Relationship Id="rId17" Type="http://schemas.openxmlformats.org/officeDocument/2006/relationships/image" Target="../media/image59.jpg"/><Relationship Id="rId18" Type="http://schemas.openxmlformats.org/officeDocument/2006/relationships/image" Target="../media/image60.jpg"/><Relationship Id="rId19" Type="http://schemas.openxmlformats.org/officeDocument/2006/relationships/image" Target="../media/image61.jpg"/><Relationship Id="rId20" Type="http://schemas.openxmlformats.org/officeDocument/2006/relationships/image" Target="../media/image62.jpg"/><Relationship Id="rId21" Type="http://schemas.openxmlformats.org/officeDocument/2006/relationships/image" Target="../media/image63.jpg"/><Relationship Id="rId22" Type="http://schemas.openxmlformats.org/officeDocument/2006/relationships/image" Target="../media/image64.jp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jpg"/><Relationship Id="rId27" Type="http://schemas.openxmlformats.org/officeDocument/2006/relationships/image" Target="../media/image69.jpg"/><Relationship Id="rId28" Type="http://schemas.openxmlformats.org/officeDocument/2006/relationships/image" Target="../media/image70.png"/><Relationship Id="rId29" Type="http://schemas.openxmlformats.org/officeDocument/2006/relationships/image" Target="../media/image71.jpg"/><Relationship Id="rId30" Type="http://schemas.openxmlformats.org/officeDocument/2006/relationships/image" Target="../media/image72.png"/><Relationship Id="rId31" Type="http://schemas.openxmlformats.org/officeDocument/2006/relationships/image" Target="../media/image73.png"/><Relationship Id="rId32" Type="http://schemas.openxmlformats.org/officeDocument/2006/relationships/image" Target="../media/image74.png"/><Relationship Id="rId33" Type="http://schemas.openxmlformats.org/officeDocument/2006/relationships/image" Target="../media/image75.jpg"/><Relationship Id="rId34" Type="http://schemas.openxmlformats.org/officeDocument/2006/relationships/image" Target="../media/image76.png"/><Relationship Id="rId35" Type="http://schemas.openxmlformats.org/officeDocument/2006/relationships/image" Target="../media/image77.png"/><Relationship Id="rId36" Type="http://schemas.openxmlformats.org/officeDocument/2006/relationships/image" Target="../media/image78.jpg"/><Relationship Id="rId37" Type="http://schemas.openxmlformats.org/officeDocument/2006/relationships/image" Target="../media/image79.jpg"/><Relationship Id="rId38" Type="http://schemas.openxmlformats.org/officeDocument/2006/relationships/image" Target="../media/image80.jpg"/><Relationship Id="rId39" Type="http://schemas.openxmlformats.org/officeDocument/2006/relationships/image" Target="../media/image81.png"/><Relationship Id="rId40" Type="http://schemas.openxmlformats.org/officeDocument/2006/relationships/image" Target="../media/image82.png"/><Relationship Id="rId41" Type="http://schemas.openxmlformats.org/officeDocument/2006/relationships/image" Target="../media/image83.png"/><Relationship Id="rId42" Type="http://schemas.openxmlformats.org/officeDocument/2006/relationships/image" Target="../media/image84.png"/><Relationship Id="rId43" Type="http://schemas.openxmlformats.org/officeDocument/2006/relationships/image" Target="../media/image85.png"/><Relationship Id="rId44" Type="http://schemas.openxmlformats.org/officeDocument/2006/relationships/image" Target="../media/image86.jpg"/><Relationship Id="rId45" Type="http://schemas.openxmlformats.org/officeDocument/2006/relationships/image" Target="../media/image87.jpg"/><Relationship Id="rId46" Type="http://schemas.openxmlformats.org/officeDocument/2006/relationships/image" Target="../media/image88.jpg"/><Relationship Id="rId47" Type="http://schemas.openxmlformats.org/officeDocument/2006/relationships/image" Target="../media/image89.jpg"/><Relationship Id="rId48" Type="http://schemas.openxmlformats.org/officeDocument/2006/relationships/image" Target="../media/image90.jpg"/><Relationship Id="rId49" Type="http://schemas.openxmlformats.org/officeDocument/2006/relationships/image" Target="../media/image91.jpg"/><Relationship Id="rId50" Type="http://schemas.openxmlformats.org/officeDocument/2006/relationships/image" Target="../media/image92.jpg"/><Relationship Id="rId51" Type="http://schemas.openxmlformats.org/officeDocument/2006/relationships/image" Target="../media/image93.jpg"/><Relationship Id="rId52" Type="http://schemas.openxmlformats.org/officeDocument/2006/relationships/image" Target="../media/image94.jpg"/><Relationship Id="rId53" Type="http://schemas.openxmlformats.org/officeDocument/2006/relationships/image" Target="../media/image95.jpg"/><Relationship Id="rId54" Type="http://schemas.openxmlformats.org/officeDocument/2006/relationships/image" Target="../media/image96.jpg"/><Relationship Id="rId55" Type="http://schemas.openxmlformats.org/officeDocument/2006/relationships/image" Target="../media/image97.jpg"/><Relationship Id="rId56" Type="http://schemas.openxmlformats.org/officeDocument/2006/relationships/image" Target="../media/image98.jpg"/><Relationship Id="rId57" Type="http://schemas.openxmlformats.org/officeDocument/2006/relationships/image" Target="../media/image99.jpg"/><Relationship Id="rId58" Type="http://schemas.openxmlformats.org/officeDocument/2006/relationships/image" Target="../media/image100.jpg"/><Relationship Id="rId59" Type="http://schemas.openxmlformats.org/officeDocument/2006/relationships/image" Target="../media/image101.jpg"/><Relationship Id="rId60" Type="http://schemas.openxmlformats.org/officeDocument/2006/relationships/image" Target="../media/image102.jpg"/><Relationship Id="rId61" Type="http://schemas.openxmlformats.org/officeDocument/2006/relationships/image" Target="../media/image103.png"/><Relationship Id="rId62" Type="http://schemas.openxmlformats.org/officeDocument/2006/relationships/image" Target="../media/image104.jpg"/><Relationship Id="rId63" Type="http://schemas.openxmlformats.org/officeDocument/2006/relationships/image" Target="../media/image105.jpg"/><Relationship Id="rId64" Type="http://schemas.openxmlformats.org/officeDocument/2006/relationships/image" Target="../media/image106.jpg"/><Relationship Id="rId65" Type="http://schemas.openxmlformats.org/officeDocument/2006/relationships/image" Target="../media/image107.png"/><Relationship Id="rId66" Type="http://schemas.openxmlformats.org/officeDocument/2006/relationships/image" Target="../media/image108.jpg"/><Relationship Id="rId67" Type="http://schemas.openxmlformats.org/officeDocument/2006/relationships/image" Target="../media/image109.png"/><Relationship Id="rId68" Type="http://schemas.openxmlformats.org/officeDocument/2006/relationships/image" Target="../media/image110.jpg"/><Relationship Id="rId69" Type="http://schemas.openxmlformats.org/officeDocument/2006/relationships/image" Target="../media/image111.jpg"/><Relationship Id="rId70" Type="http://schemas.openxmlformats.org/officeDocument/2006/relationships/image" Target="../media/image112.jpg"/><Relationship Id="rId71" Type="http://schemas.openxmlformats.org/officeDocument/2006/relationships/image" Target="../media/image113.jpg"/><Relationship Id="rId72" Type="http://schemas.openxmlformats.org/officeDocument/2006/relationships/image" Target="../media/image114.png"/><Relationship Id="rId73" Type="http://schemas.openxmlformats.org/officeDocument/2006/relationships/image" Target="../media/image115.png"/><Relationship Id="rId74" Type="http://schemas.openxmlformats.org/officeDocument/2006/relationships/image" Target="../media/image1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Relationship Id="rId3" Type="http://schemas.openxmlformats.org/officeDocument/2006/relationships/image" Target="../media/image118.jpg"/><Relationship Id="rId4" Type="http://schemas.openxmlformats.org/officeDocument/2006/relationships/image" Target="../media/image119.jpg"/><Relationship Id="rId5" Type="http://schemas.openxmlformats.org/officeDocument/2006/relationships/image" Target="../media/image120.jpg"/><Relationship Id="rId6" Type="http://schemas.openxmlformats.org/officeDocument/2006/relationships/image" Target="../media/image121.jpg"/><Relationship Id="rId7" Type="http://schemas.openxmlformats.org/officeDocument/2006/relationships/image" Target="../media/image122.png"/><Relationship Id="rId8" Type="http://schemas.openxmlformats.org/officeDocument/2006/relationships/image" Target="../media/image123.jpg"/><Relationship Id="rId9" Type="http://schemas.openxmlformats.org/officeDocument/2006/relationships/image" Target="../media/image124.jpg"/><Relationship Id="rId10" Type="http://schemas.openxmlformats.org/officeDocument/2006/relationships/image" Target="../media/image125.jpg"/><Relationship Id="rId11" Type="http://schemas.openxmlformats.org/officeDocument/2006/relationships/image" Target="../media/image126.jpg"/><Relationship Id="rId12" Type="http://schemas.openxmlformats.org/officeDocument/2006/relationships/image" Target="../media/image127.jpg"/><Relationship Id="rId13" Type="http://schemas.openxmlformats.org/officeDocument/2006/relationships/image" Target="../media/image128.png"/><Relationship Id="rId14" Type="http://schemas.openxmlformats.org/officeDocument/2006/relationships/image" Target="../media/image129.jpg"/><Relationship Id="rId15" Type="http://schemas.openxmlformats.org/officeDocument/2006/relationships/image" Target="../media/image130.png"/><Relationship Id="rId16" Type="http://schemas.openxmlformats.org/officeDocument/2006/relationships/image" Target="../media/image131.jpg"/><Relationship Id="rId17" Type="http://schemas.openxmlformats.org/officeDocument/2006/relationships/image" Target="../media/image132.jpg"/><Relationship Id="rId18" Type="http://schemas.openxmlformats.org/officeDocument/2006/relationships/image" Target="../media/image133.png"/><Relationship Id="rId19" Type="http://schemas.openxmlformats.org/officeDocument/2006/relationships/image" Target="../media/image134.jpg"/><Relationship Id="rId20" Type="http://schemas.openxmlformats.org/officeDocument/2006/relationships/image" Target="../media/image135.jpg"/><Relationship Id="rId21" Type="http://schemas.openxmlformats.org/officeDocument/2006/relationships/image" Target="../media/image136.jpg"/><Relationship Id="rId22" Type="http://schemas.openxmlformats.org/officeDocument/2006/relationships/image" Target="../media/image13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jpg"/><Relationship Id="rId4" Type="http://schemas.openxmlformats.org/officeDocument/2006/relationships/image" Target="../media/image140.jpg"/><Relationship Id="rId5" Type="http://schemas.openxmlformats.org/officeDocument/2006/relationships/image" Target="../media/image141.jpg"/><Relationship Id="rId6" Type="http://schemas.openxmlformats.org/officeDocument/2006/relationships/image" Target="../media/image142.jpg"/><Relationship Id="rId7" Type="http://schemas.openxmlformats.org/officeDocument/2006/relationships/image" Target="../media/image143.jpg"/><Relationship Id="rId8" Type="http://schemas.openxmlformats.org/officeDocument/2006/relationships/image" Target="../media/image144.jpg"/><Relationship Id="rId9" Type="http://schemas.openxmlformats.org/officeDocument/2006/relationships/image" Target="../media/image145.jpg"/><Relationship Id="rId10" Type="http://schemas.openxmlformats.org/officeDocument/2006/relationships/image" Target="../media/image146.jpg"/><Relationship Id="rId11" Type="http://schemas.openxmlformats.org/officeDocument/2006/relationships/image" Target="../media/image147.jpg"/><Relationship Id="rId12" Type="http://schemas.openxmlformats.org/officeDocument/2006/relationships/image" Target="../media/image148.jpg"/><Relationship Id="rId13" Type="http://schemas.openxmlformats.org/officeDocument/2006/relationships/image" Target="../media/image149.jpg"/><Relationship Id="rId14" Type="http://schemas.openxmlformats.org/officeDocument/2006/relationships/image" Target="../media/image150.png"/><Relationship Id="rId15" Type="http://schemas.openxmlformats.org/officeDocument/2006/relationships/image" Target="../media/image151.jpg"/><Relationship Id="rId16" Type="http://schemas.openxmlformats.org/officeDocument/2006/relationships/image" Target="../media/image152.jpg"/><Relationship Id="rId17" Type="http://schemas.openxmlformats.org/officeDocument/2006/relationships/image" Target="../media/image153.jpg"/><Relationship Id="rId18" Type="http://schemas.openxmlformats.org/officeDocument/2006/relationships/image" Target="../media/image154.jpg"/><Relationship Id="rId19" Type="http://schemas.openxmlformats.org/officeDocument/2006/relationships/image" Target="../media/image155.jpg"/><Relationship Id="rId20" Type="http://schemas.openxmlformats.org/officeDocument/2006/relationships/image" Target="../media/image156.jpg"/><Relationship Id="rId21" Type="http://schemas.openxmlformats.org/officeDocument/2006/relationships/image" Target="../media/image157.jpg"/><Relationship Id="rId22" Type="http://schemas.openxmlformats.org/officeDocument/2006/relationships/image" Target="../media/image158.jpg"/><Relationship Id="rId23" Type="http://schemas.openxmlformats.org/officeDocument/2006/relationships/image" Target="../media/image159.jpg"/><Relationship Id="rId24" Type="http://schemas.openxmlformats.org/officeDocument/2006/relationships/image" Target="../media/image160.jpg"/><Relationship Id="rId25" Type="http://schemas.openxmlformats.org/officeDocument/2006/relationships/image" Target="../media/image161.jpg"/><Relationship Id="rId26" Type="http://schemas.openxmlformats.org/officeDocument/2006/relationships/image" Target="../media/image162.jpg"/><Relationship Id="rId27" Type="http://schemas.openxmlformats.org/officeDocument/2006/relationships/image" Target="../media/image163.jpg"/><Relationship Id="rId28" Type="http://schemas.openxmlformats.org/officeDocument/2006/relationships/image" Target="../media/image164.png"/><Relationship Id="rId29" Type="http://schemas.openxmlformats.org/officeDocument/2006/relationships/image" Target="../media/image16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jpg"/><Relationship Id="rId3" Type="http://schemas.openxmlformats.org/officeDocument/2006/relationships/image" Target="../media/image167.jpg"/><Relationship Id="rId4" Type="http://schemas.openxmlformats.org/officeDocument/2006/relationships/image" Target="../media/image168.jpg"/><Relationship Id="rId5" Type="http://schemas.openxmlformats.org/officeDocument/2006/relationships/image" Target="../media/image169.jpg"/><Relationship Id="rId6" Type="http://schemas.openxmlformats.org/officeDocument/2006/relationships/image" Target="../media/image170.jpg"/><Relationship Id="rId7" Type="http://schemas.openxmlformats.org/officeDocument/2006/relationships/image" Target="../media/image171.jpg"/><Relationship Id="rId8" Type="http://schemas.openxmlformats.org/officeDocument/2006/relationships/image" Target="../media/image172.jpg"/><Relationship Id="rId9" Type="http://schemas.openxmlformats.org/officeDocument/2006/relationships/image" Target="../media/image173.png"/><Relationship Id="rId10" Type="http://schemas.openxmlformats.org/officeDocument/2006/relationships/image" Target="../media/image174.png"/><Relationship Id="rId11" Type="http://schemas.openxmlformats.org/officeDocument/2006/relationships/image" Target="../media/image175.jpg"/><Relationship Id="rId12" Type="http://schemas.openxmlformats.org/officeDocument/2006/relationships/image" Target="../media/image176.jpg"/><Relationship Id="rId13" Type="http://schemas.openxmlformats.org/officeDocument/2006/relationships/image" Target="../media/image177.jpg"/><Relationship Id="rId14" Type="http://schemas.openxmlformats.org/officeDocument/2006/relationships/image" Target="../media/image178.png"/><Relationship Id="rId15" Type="http://schemas.openxmlformats.org/officeDocument/2006/relationships/image" Target="../media/image179.jpg"/><Relationship Id="rId16" Type="http://schemas.openxmlformats.org/officeDocument/2006/relationships/image" Target="../media/image180.jpg"/><Relationship Id="rId17" Type="http://schemas.openxmlformats.org/officeDocument/2006/relationships/image" Target="../media/image181.jpg"/><Relationship Id="rId18" Type="http://schemas.openxmlformats.org/officeDocument/2006/relationships/image" Target="../media/image182.jpg"/><Relationship Id="rId19" Type="http://schemas.openxmlformats.org/officeDocument/2006/relationships/image" Target="../media/image183.jpg"/><Relationship Id="rId20" Type="http://schemas.openxmlformats.org/officeDocument/2006/relationships/image" Target="../media/image184.jpg"/><Relationship Id="rId21" Type="http://schemas.openxmlformats.org/officeDocument/2006/relationships/image" Target="../media/image185.jpg"/><Relationship Id="rId22" Type="http://schemas.openxmlformats.org/officeDocument/2006/relationships/image" Target="../media/image186.jpg"/><Relationship Id="rId23" Type="http://schemas.openxmlformats.org/officeDocument/2006/relationships/image" Target="../media/image187.jpg"/><Relationship Id="rId24" Type="http://schemas.openxmlformats.org/officeDocument/2006/relationships/image" Target="../media/image188.jpg"/><Relationship Id="rId25" Type="http://schemas.openxmlformats.org/officeDocument/2006/relationships/image" Target="../media/image189.jpg"/><Relationship Id="rId26" Type="http://schemas.openxmlformats.org/officeDocument/2006/relationships/image" Target="../media/image190.jpg"/><Relationship Id="rId27" Type="http://schemas.openxmlformats.org/officeDocument/2006/relationships/image" Target="../media/image191.png"/><Relationship Id="rId28" Type="http://schemas.openxmlformats.org/officeDocument/2006/relationships/image" Target="../media/image192.jpg"/><Relationship Id="rId29" Type="http://schemas.openxmlformats.org/officeDocument/2006/relationships/image" Target="../media/image193.png"/><Relationship Id="rId30" Type="http://schemas.openxmlformats.org/officeDocument/2006/relationships/image" Target="../media/image194.png"/><Relationship Id="rId31" Type="http://schemas.openxmlformats.org/officeDocument/2006/relationships/image" Target="../media/image195.jpg"/><Relationship Id="rId32" Type="http://schemas.openxmlformats.org/officeDocument/2006/relationships/image" Target="../media/image196.jpg"/><Relationship Id="rId33" Type="http://schemas.openxmlformats.org/officeDocument/2006/relationships/image" Target="../media/image197.jpg"/><Relationship Id="rId34" Type="http://schemas.openxmlformats.org/officeDocument/2006/relationships/image" Target="../media/image198.jpg"/><Relationship Id="rId35" Type="http://schemas.openxmlformats.org/officeDocument/2006/relationships/image" Target="../media/image19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jpg"/><Relationship Id="rId3" Type="http://schemas.openxmlformats.org/officeDocument/2006/relationships/image" Target="../media/image201.jpg"/><Relationship Id="rId4" Type="http://schemas.openxmlformats.org/officeDocument/2006/relationships/image" Target="../media/image202.jpg"/><Relationship Id="rId5" Type="http://schemas.openxmlformats.org/officeDocument/2006/relationships/image" Target="../media/image203.jpg"/><Relationship Id="rId6" Type="http://schemas.openxmlformats.org/officeDocument/2006/relationships/image" Target="../media/image204.png"/><Relationship Id="rId7" Type="http://schemas.openxmlformats.org/officeDocument/2006/relationships/image" Target="../media/image205.jp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jpg"/><Relationship Id="rId13" Type="http://schemas.openxmlformats.org/officeDocument/2006/relationships/image" Target="../media/image211.png"/><Relationship Id="rId14" Type="http://schemas.openxmlformats.org/officeDocument/2006/relationships/image" Target="../media/image212.jpg"/><Relationship Id="rId15" Type="http://schemas.openxmlformats.org/officeDocument/2006/relationships/image" Target="../media/image213.jpg"/><Relationship Id="rId16" Type="http://schemas.openxmlformats.org/officeDocument/2006/relationships/image" Target="../media/image214.png"/><Relationship Id="rId17" Type="http://schemas.openxmlformats.org/officeDocument/2006/relationships/image" Target="../media/image215.jpg"/><Relationship Id="rId18" Type="http://schemas.openxmlformats.org/officeDocument/2006/relationships/image" Target="../media/image216.png"/><Relationship Id="rId19" Type="http://schemas.openxmlformats.org/officeDocument/2006/relationships/image" Target="../media/image217.jpg"/><Relationship Id="rId20" Type="http://schemas.openxmlformats.org/officeDocument/2006/relationships/image" Target="../media/image218.jpg"/><Relationship Id="rId21" Type="http://schemas.openxmlformats.org/officeDocument/2006/relationships/image" Target="../media/image219.jpg"/><Relationship Id="rId22" Type="http://schemas.openxmlformats.org/officeDocument/2006/relationships/image" Target="../media/image220.jpg"/><Relationship Id="rId23" Type="http://schemas.openxmlformats.org/officeDocument/2006/relationships/image" Target="../media/image221.jpg"/><Relationship Id="rId24" Type="http://schemas.openxmlformats.org/officeDocument/2006/relationships/image" Target="../media/image222.jpg"/><Relationship Id="rId25" Type="http://schemas.openxmlformats.org/officeDocument/2006/relationships/image" Target="../media/image223.jpg"/><Relationship Id="rId26" Type="http://schemas.openxmlformats.org/officeDocument/2006/relationships/image" Target="../media/image224.jpg"/><Relationship Id="rId27" Type="http://schemas.openxmlformats.org/officeDocument/2006/relationships/image" Target="../media/image225.jpg"/><Relationship Id="rId28" Type="http://schemas.openxmlformats.org/officeDocument/2006/relationships/image" Target="../media/image226.jpg"/><Relationship Id="rId29" Type="http://schemas.openxmlformats.org/officeDocument/2006/relationships/image" Target="../media/image227.jpg"/><Relationship Id="rId30" Type="http://schemas.openxmlformats.org/officeDocument/2006/relationships/image" Target="../media/image228.jpg"/><Relationship Id="rId31" Type="http://schemas.openxmlformats.org/officeDocument/2006/relationships/image" Target="../media/image22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0.jpg"/><Relationship Id="rId3" Type="http://schemas.openxmlformats.org/officeDocument/2006/relationships/image" Target="../media/image231.jpg"/><Relationship Id="rId4" Type="http://schemas.openxmlformats.org/officeDocument/2006/relationships/image" Target="../media/image232.jpg"/><Relationship Id="rId5" Type="http://schemas.openxmlformats.org/officeDocument/2006/relationships/image" Target="../media/image233.jpg"/><Relationship Id="rId6" Type="http://schemas.openxmlformats.org/officeDocument/2006/relationships/image" Target="../media/image234.png"/><Relationship Id="rId7" Type="http://schemas.openxmlformats.org/officeDocument/2006/relationships/image" Target="../media/image235.jpg"/><Relationship Id="rId8" Type="http://schemas.openxmlformats.org/officeDocument/2006/relationships/image" Target="../media/image236.jpg"/><Relationship Id="rId9" Type="http://schemas.openxmlformats.org/officeDocument/2006/relationships/image" Target="../media/image237.jp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Relationship Id="rId12" Type="http://schemas.openxmlformats.org/officeDocument/2006/relationships/image" Target="../media/image240.jpg"/><Relationship Id="rId13" Type="http://schemas.openxmlformats.org/officeDocument/2006/relationships/image" Target="../media/image241.jpg"/><Relationship Id="rId14" Type="http://schemas.openxmlformats.org/officeDocument/2006/relationships/image" Target="../media/image242.jpg"/><Relationship Id="rId15" Type="http://schemas.openxmlformats.org/officeDocument/2006/relationships/image" Target="../media/image243.jpg"/><Relationship Id="rId16" Type="http://schemas.openxmlformats.org/officeDocument/2006/relationships/image" Target="../media/image244.jpg"/><Relationship Id="rId17" Type="http://schemas.openxmlformats.org/officeDocument/2006/relationships/image" Target="../media/image245.jpg"/><Relationship Id="rId18" Type="http://schemas.openxmlformats.org/officeDocument/2006/relationships/image" Target="../media/image246.jpg"/><Relationship Id="rId19" Type="http://schemas.openxmlformats.org/officeDocument/2006/relationships/image" Target="../media/image247.jpg"/><Relationship Id="rId20" Type="http://schemas.openxmlformats.org/officeDocument/2006/relationships/image" Target="../media/image248.jpg"/><Relationship Id="rId21" Type="http://schemas.openxmlformats.org/officeDocument/2006/relationships/image" Target="../media/image249.jpg"/><Relationship Id="rId22" Type="http://schemas.openxmlformats.org/officeDocument/2006/relationships/image" Target="../media/image250.jpg"/><Relationship Id="rId23" Type="http://schemas.openxmlformats.org/officeDocument/2006/relationships/image" Target="../media/image251.jpg"/><Relationship Id="rId24" Type="http://schemas.openxmlformats.org/officeDocument/2006/relationships/image" Target="../media/image252.jpg"/><Relationship Id="rId25" Type="http://schemas.openxmlformats.org/officeDocument/2006/relationships/image" Target="../media/image253.png"/><Relationship Id="rId26" Type="http://schemas.openxmlformats.org/officeDocument/2006/relationships/image" Target="../media/image254.jpg"/><Relationship Id="rId27" Type="http://schemas.openxmlformats.org/officeDocument/2006/relationships/image" Target="../media/image255.jpg"/><Relationship Id="rId28" Type="http://schemas.openxmlformats.org/officeDocument/2006/relationships/image" Target="../media/image25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40" y="3681032"/>
            <a:ext cx="79637" cy="40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8019" y="601707"/>
            <a:ext cx="12644700" cy="18360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68665" y="8606775"/>
            <a:ext cx="711200" cy="20955"/>
          </a:xfrm>
          <a:custGeom>
            <a:avLst/>
            <a:gdLst/>
            <a:ahLst/>
            <a:cxnLst/>
            <a:rect l="l" t="t" r="r" b="b"/>
            <a:pathLst>
              <a:path w="711200" h="20954">
                <a:moveTo>
                  <a:pt x="0" y="0"/>
                </a:moveTo>
                <a:lnTo>
                  <a:pt x="710840" y="0"/>
                </a:lnTo>
                <a:lnTo>
                  <a:pt x="710840" y="20646"/>
                </a:lnTo>
                <a:lnTo>
                  <a:pt x="0" y="20646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14615" y="7298652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 h="0">
                <a:moveTo>
                  <a:pt x="0" y="0"/>
                </a:moveTo>
                <a:lnTo>
                  <a:pt x="737386" y="0"/>
                </a:lnTo>
              </a:path>
            </a:pathLst>
          </a:custGeom>
          <a:ln w="20646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76138" y="1245740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 h="0">
                <a:moveTo>
                  <a:pt x="0" y="0"/>
                </a:moveTo>
                <a:lnTo>
                  <a:pt x="719689" y="0"/>
                </a:lnTo>
              </a:path>
            </a:pathLst>
          </a:custGeom>
          <a:ln w="20646">
            <a:solidFill>
              <a:srgbClr val="1C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4938" y="12501647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 h="0">
                <a:moveTo>
                  <a:pt x="0" y="0"/>
                </a:moveTo>
                <a:lnTo>
                  <a:pt x="719689" y="0"/>
                </a:lnTo>
              </a:path>
            </a:pathLst>
          </a:custGeom>
          <a:ln w="3175">
            <a:solidFill>
              <a:srgbClr val="0F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68665" y="8624472"/>
            <a:ext cx="720090" cy="20955"/>
          </a:xfrm>
          <a:custGeom>
            <a:avLst/>
            <a:gdLst/>
            <a:ahLst/>
            <a:cxnLst/>
            <a:rect l="l" t="t" r="r" b="b"/>
            <a:pathLst>
              <a:path w="720089" h="20954">
                <a:moveTo>
                  <a:pt x="0" y="0"/>
                </a:moveTo>
                <a:lnTo>
                  <a:pt x="719689" y="0"/>
                </a:lnTo>
                <a:lnTo>
                  <a:pt x="719689" y="20646"/>
                </a:lnTo>
                <a:lnTo>
                  <a:pt x="0" y="20646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12054" y="3442119"/>
            <a:ext cx="5176451" cy="522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66853" y="8273474"/>
            <a:ext cx="1052987" cy="230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03739" y="2282538"/>
            <a:ext cx="2422525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08100" algn="l"/>
                <a:tab pos="1917700" algn="l"/>
              </a:tabLst>
            </a:pPr>
            <a:r>
              <a:rPr dirty="0" sz="2500" spc="15">
                <a:solidFill>
                  <a:srgbClr val="3F3F3F"/>
                </a:solidFill>
                <a:latin typeface="Calibri"/>
                <a:cs typeface="Calibri"/>
              </a:rPr>
              <a:t>2</a:t>
            </a:r>
            <a:r>
              <a:rPr dirty="0" sz="2500" spc="10">
                <a:solidFill>
                  <a:srgbClr val="3F3F3F"/>
                </a:solidFill>
                <a:latin typeface="Calibri"/>
                <a:cs typeface="Calibri"/>
              </a:rPr>
              <a:t>-</a:t>
            </a:r>
            <a:r>
              <a:rPr dirty="0" sz="2500" spc="4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2500" spc="40">
                <a:latin typeface="Calibri"/>
                <a:cs typeface="Calibri"/>
              </a:rPr>
              <a:t>ahout</a:t>
            </a:r>
            <a:r>
              <a:rPr dirty="0" sz="2500">
                <a:latin typeface="Calibri"/>
                <a:cs typeface="Calibri"/>
              </a:rPr>
              <a:t>	</a:t>
            </a:r>
            <a:r>
              <a:rPr dirty="0" sz="2500" spc="30">
                <a:latin typeface="Calibri"/>
                <a:cs typeface="Calibri"/>
              </a:rPr>
              <a:t>th</a:t>
            </a:r>
            <a:r>
              <a:rPr dirty="0" sz="2500" spc="4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	</a:t>
            </a:r>
            <a:r>
              <a:rPr dirty="0" sz="2500" spc="35">
                <a:latin typeface="Calibri"/>
                <a:cs typeface="Calibri"/>
              </a:rPr>
              <a:t>line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0713" y="4276430"/>
            <a:ext cx="4864100" cy="5861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83485" algn="l"/>
                <a:tab pos="3302000" algn="l"/>
              </a:tabLst>
            </a:pPr>
            <a:r>
              <a:rPr dirty="0" sz="3650" spc="-240">
                <a:latin typeface="Cambria"/>
                <a:cs typeface="Cambria"/>
              </a:rPr>
              <a:t>[.‹ </a:t>
            </a:r>
            <a:r>
              <a:rPr dirty="0" sz="3650" spc="75">
                <a:latin typeface="Cambria"/>
                <a:cs typeface="Cambria"/>
              </a:rPr>
              <a:t>+ </a:t>
            </a:r>
            <a:r>
              <a:rPr dirty="0" sz="3650" spc="-555">
                <a:solidFill>
                  <a:srgbClr val="111111"/>
                </a:solidFill>
                <a:latin typeface="Cambria"/>
                <a:cs typeface="Cambria"/>
              </a:rPr>
              <a:t>2  </a:t>
            </a:r>
            <a:r>
              <a:rPr dirty="0" sz="3650" spc="-254">
                <a:latin typeface="Cambria"/>
                <a:cs typeface="Cambria"/>
              </a:rPr>
              <a:t>›/Î </a:t>
            </a:r>
            <a:r>
              <a:rPr dirty="0" sz="3650" spc="75">
                <a:latin typeface="Cambria"/>
                <a:cs typeface="Cambria"/>
              </a:rPr>
              <a:t>+</a:t>
            </a:r>
            <a:r>
              <a:rPr dirty="0" sz="3650" spc="-305">
                <a:latin typeface="Cambria"/>
                <a:cs typeface="Cambria"/>
              </a:rPr>
              <a:t> </a:t>
            </a:r>
            <a:r>
              <a:rPr dirty="0" sz="3650" spc="35">
                <a:latin typeface="Cambria"/>
                <a:cs typeface="Cambria"/>
              </a:rPr>
              <a:t>i</a:t>
            </a:r>
            <a:r>
              <a:rPr dirty="0" sz="3650" spc="10">
                <a:latin typeface="Cambria"/>
                <a:cs typeface="Cambria"/>
              </a:rPr>
              <a:t> </a:t>
            </a:r>
            <a:r>
              <a:rPr dirty="0" sz="3650" spc="-1885">
                <a:solidFill>
                  <a:srgbClr val="5E5E5E"/>
                </a:solidFill>
                <a:latin typeface="Cambria"/>
                <a:cs typeface="Cambria"/>
              </a:rPr>
              <a:t>—	</a:t>
            </a:r>
            <a:r>
              <a:rPr dirty="0" sz="3650" spc="-20">
                <a:latin typeface="Cambria"/>
                <a:cs typeface="Cambria"/>
              </a:rPr>
              <a:t>x'</a:t>
            </a:r>
            <a:r>
              <a:rPr dirty="0" sz="3650" spc="-170">
                <a:latin typeface="Cambria"/>
                <a:cs typeface="Cambria"/>
              </a:rPr>
              <a:t> </a:t>
            </a:r>
            <a:r>
              <a:rPr dirty="0" sz="3650" spc="-1814">
                <a:latin typeface="Cambria"/>
                <a:cs typeface="Cambria"/>
              </a:rPr>
              <a:t>—	</a:t>
            </a:r>
            <a:r>
              <a:rPr dirty="0" sz="3650" spc="-380">
                <a:latin typeface="Cambria"/>
                <a:cs typeface="Cambria"/>
              </a:rPr>
              <a:t>z^ </a:t>
            </a:r>
            <a:r>
              <a:rPr dirty="0" sz="3650" spc="-1814">
                <a:solidFill>
                  <a:srgbClr val="343434"/>
                </a:solidFill>
                <a:latin typeface="Cambria"/>
                <a:cs typeface="Cambria"/>
              </a:rPr>
              <a:t>—</a:t>
            </a:r>
            <a:r>
              <a:rPr dirty="0" sz="3650" spc="13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dirty="0" sz="3650" spc="-335">
                <a:latin typeface="Cambria"/>
                <a:cs typeface="Cambria"/>
              </a:rPr>
              <a:t>*]</a:t>
            </a:r>
            <a:r>
              <a:rPr dirty="0" sz="3650" spc="-120">
                <a:latin typeface="Cambria"/>
                <a:cs typeface="Cambria"/>
              </a:rPr>
              <a:t> </a:t>
            </a:r>
            <a:r>
              <a:rPr dirty="0" sz="3650" spc="-390" i="1">
                <a:latin typeface="Cambria"/>
                <a:cs typeface="Cambria"/>
              </a:rPr>
              <a:t>d*</a:t>
            </a:r>
            <a:endParaRPr sz="3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9461" y="5766934"/>
            <a:ext cx="9283065" cy="18180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136015">
              <a:lnSpc>
                <a:spcPct val="100000"/>
              </a:lnSpc>
              <a:spcBef>
                <a:spcPts val="120"/>
              </a:spcBef>
            </a:pPr>
            <a:r>
              <a:rPr dirty="0" sz="2300" spc="-210">
                <a:latin typeface="Cambria"/>
                <a:cs typeface="Cambria"/>
              </a:rPr>
              <a:t>o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945"/>
              </a:spcBef>
              <a:tabLst>
                <a:tab pos="495934" algn="l"/>
              </a:tabLst>
            </a:pPr>
            <a:r>
              <a:rPr dirty="0" baseline="-8101" sz="3600" spc="-179">
                <a:latin typeface="Cambria"/>
                <a:cs typeface="Cambria"/>
              </a:rPr>
              <a:t>r.,	</a:t>
            </a:r>
            <a:r>
              <a:rPr dirty="0" baseline="-9259" sz="3600" spc="-839">
                <a:solidFill>
                  <a:srgbClr val="030303"/>
                </a:solidFill>
                <a:latin typeface="Cambria"/>
                <a:cs typeface="Cambria"/>
              </a:rPr>
              <a:t>/</a:t>
            </a:r>
            <a:r>
              <a:rPr dirty="0" baseline="-9259" sz="3600" spc="375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baseline="-6944" sz="3600" spc="22">
                <a:latin typeface="Cambria"/>
                <a:cs typeface="Cambria"/>
              </a:rPr>
              <a:t>kind </a:t>
            </a:r>
            <a:r>
              <a:rPr dirty="0" baseline="-6944" sz="3600" spc="-60">
                <a:latin typeface="Cambria"/>
                <a:cs typeface="Cambria"/>
              </a:rPr>
              <a:t>the </a:t>
            </a:r>
            <a:r>
              <a:rPr dirty="0" sz="2400" spc="-10">
                <a:latin typeface="Cambria"/>
                <a:cs typeface="Cambria"/>
              </a:rPr>
              <a:t>volume </a:t>
            </a:r>
            <a:r>
              <a:rPr dirty="0" sz="2400" spc="-210">
                <a:latin typeface="Cambria"/>
                <a:cs typeface="Cambria"/>
              </a:rPr>
              <a:t>oT </a:t>
            </a:r>
            <a:r>
              <a:rPr dirty="0" sz="2400" spc="-65">
                <a:latin typeface="Cambria"/>
                <a:cs typeface="Cambria"/>
              </a:rPr>
              <a:t>the </a:t>
            </a:r>
            <a:r>
              <a:rPr dirty="0" sz="2400" spc="-50">
                <a:latin typeface="Cambria"/>
                <a:cs typeface="Cambria"/>
              </a:rPr>
              <a:t>solid </a:t>
            </a:r>
            <a:r>
              <a:rPr dirty="0" baseline="-2314" sz="3600" spc="-30">
                <a:latin typeface="Cambria"/>
                <a:cs typeface="Cambria"/>
              </a:rPr>
              <a:t>gciicr</a:t>
            </a:r>
            <a:r>
              <a:rPr dirty="0" baseline="3472" sz="3600" spc="-30">
                <a:latin typeface="Cambria"/>
                <a:cs typeface="Cambria"/>
              </a:rPr>
              <a:t>nted </a:t>
            </a:r>
            <a:r>
              <a:rPr dirty="0" baseline="6944" sz="3600" spc="-60">
                <a:latin typeface="Cambria"/>
                <a:cs typeface="Cambria"/>
              </a:rPr>
              <a:t>when </a:t>
            </a:r>
            <a:r>
              <a:rPr dirty="0" baseline="6944" sz="3600" spc="-97">
                <a:latin typeface="Cambria"/>
                <a:cs typeface="Cambria"/>
              </a:rPr>
              <a:t>the </a:t>
            </a:r>
            <a:r>
              <a:rPr dirty="0" baseline="6944" sz="3600" spc="7">
                <a:latin typeface="Cambria"/>
                <a:cs typeface="Cambria"/>
              </a:rPr>
              <a:t>r</a:t>
            </a:r>
            <a:r>
              <a:rPr dirty="0" baseline="9259" sz="3600" spc="7">
                <a:latin typeface="Cambria"/>
                <a:cs typeface="Cambria"/>
              </a:rPr>
              <a:t>cgion</a:t>
            </a:r>
            <a:r>
              <a:rPr dirty="0" baseline="9259" sz="3600" spc="-217">
                <a:latin typeface="Cambria"/>
                <a:cs typeface="Cambria"/>
              </a:rPr>
              <a:t> </a:t>
            </a:r>
            <a:r>
              <a:rPr dirty="0" baseline="10416" sz="3600" spc="-44">
                <a:latin typeface="Cambria"/>
                <a:cs typeface="Cambria"/>
              </a:rPr>
              <a:t>cnclosctl</a:t>
            </a:r>
            <a:endParaRPr baseline="10416" sz="3600">
              <a:latin typeface="Cambria"/>
              <a:cs typeface="Cambria"/>
            </a:endParaRPr>
          </a:p>
          <a:p>
            <a:pPr marL="62230">
              <a:lnSpc>
                <a:spcPct val="100000"/>
              </a:lnSpc>
              <a:spcBef>
                <a:spcPts val="820"/>
              </a:spcBef>
              <a:tabLst>
                <a:tab pos="622300" algn="l"/>
                <a:tab pos="1597025" algn="l"/>
                <a:tab pos="2245360" algn="l"/>
                <a:tab pos="2475865" algn="l"/>
                <a:tab pos="2900045" algn="l"/>
                <a:tab pos="4174490" algn="l"/>
                <a:tab pos="4786630" algn="l"/>
                <a:tab pos="5497195" algn="l"/>
                <a:tab pos="5836920" algn="l"/>
              </a:tabLst>
            </a:pPr>
            <a:r>
              <a:rPr dirty="0" sz="2150" spc="-130">
                <a:latin typeface="Cambria"/>
                <a:cs typeface="Cambria"/>
              </a:rPr>
              <a:t>p$‹	</a:t>
            </a:r>
            <a:r>
              <a:rPr dirty="0" sz="2150" spc="-175">
                <a:latin typeface="Cambria"/>
                <a:cs typeface="Cambria"/>
              </a:rPr>
              <a:t>y	</a:t>
            </a:r>
            <a:r>
              <a:rPr dirty="0" sz="2150" spc="-140">
                <a:latin typeface="Cambria"/>
                <a:cs typeface="Cambria"/>
              </a:rPr>
              <a:t>-j-	</a:t>
            </a:r>
            <a:r>
              <a:rPr dirty="0" sz="2150" spc="-90">
                <a:latin typeface="Cambria"/>
                <a:cs typeface="Cambria"/>
              </a:rPr>
              <a:t>,	</a:t>
            </a:r>
            <a:r>
              <a:rPr dirty="0" sz="2150" spc="-220">
                <a:latin typeface="Cambria"/>
                <a:cs typeface="Cambria"/>
              </a:rPr>
              <a:t>y	</a:t>
            </a:r>
            <a:r>
              <a:rPr dirty="0" sz="2150" spc="-520">
                <a:latin typeface="Cambria"/>
                <a:cs typeface="Cambria"/>
              </a:rPr>
              <a:t>—	</a:t>
            </a:r>
            <a:r>
              <a:rPr dirty="0" sz="2150" spc="90">
                <a:latin typeface="Cambria"/>
                <a:cs typeface="Cambria"/>
              </a:rPr>
              <a:t>,ind	</a:t>
            </a:r>
            <a:r>
              <a:rPr dirty="0" sz="2150" spc="55" i="1">
                <a:latin typeface="Cambria"/>
                <a:cs typeface="Cambria"/>
              </a:rPr>
              <a:t>yz</a:t>
            </a:r>
            <a:r>
              <a:rPr dirty="0" sz="2150" spc="420" i="1">
                <a:latin typeface="Cambria"/>
                <a:cs typeface="Cambria"/>
              </a:rPr>
              <a:t> </a:t>
            </a:r>
            <a:r>
              <a:rPr dirty="0" sz="2150" spc="-120" i="1">
                <a:solidFill>
                  <a:srgbClr val="3F3F3F"/>
                </a:solidFill>
                <a:latin typeface="Cambria"/>
                <a:cs typeface="Cambria"/>
              </a:rPr>
              <a:t>--	</a:t>
            </a:r>
            <a:r>
              <a:rPr dirty="0" sz="2150" spc="-195" i="1">
                <a:latin typeface="Cambria"/>
                <a:cs typeface="Cambria"/>
              </a:rPr>
              <a:t>0	</a:t>
            </a:r>
            <a:r>
              <a:rPr dirty="0" sz="2150" spc="65">
                <a:latin typeface="Cambria"/>
                <a:cs typeface="Cambria"/>
              </a:rPr>
              <a:t>ïs </a:t>
            </a:r>
            <a:r>
              <a:rPr dirty="0" sz="2150" spc="15">
                <a:latin typeface="Cambria"/>
                <a:cs typeface="Cambria"/>
              </a:rPr>
              <a:t>i•evolvctl </a:t>
            </a:r>
            <a:r>
              <a:rPr dirty="0" baseline="7751" sz="3225" spc="22">
                <a:latin typeface="Cambria"/>
                <a:cs typeface="Cambria"/>
              </a:rPr>
              <a:t>itÏl0llt</a:t>
            </a:r>
            <a:r>
              <a:rPr dirty="0" baseline="7751" sz="3225" spc="472">
                <a:latin typeface="Cambria"/>
                <a:cs typeface="Cambria"/>
              </a:rPr>
              <a:t> </a:t>
            </a:r>
            <a:r>
              <a:rPr dirty="0" baseline="7751" sz="3225" spc="60">
                <a:latin typeface="Cambria"/>
                <a:cs typeface="Cambria"/>
              </a:rPr>
              <a:t>HU</a:t>
            </a:r>
            <a:endParaRPr baseline="7751" sz="3225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2115" y="8544138"/>
            <a:ext cx="1749425" cy="8636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168400" algn="l"/>
              </a:tabLst>
            </a:pPr>
            <a:r>
              <a:rPr dirty="0" sz="2400" spc="70" i="1">
                <a:latin typeface="Cambria"/>
                <a:cs typeface="Cambria"/>
              </a:rPr>
              <a:t>x</a:t>
            </a:r>
            <a:r>
              <a:rPr dirty="0" sz="2400" spc="170" i="1">
                <a:latin typeface="Cambria"/>
                <a:cs typeface="Cambria"/>
              </a:rPr>
              <a:t> </a:t>
            </a:r>
            <a:r>
              <a:rPr dirty="0" sz="2400" spc="-70" i="1">
                <a:latin typeface="Cambria"/>
                <a:cs typeface="Cambria"/>
              </a:rPr>
              <a:t>-</a:t>
            </a:r>
            <a:r>
              <a:rPr dirty="0" sz="2400" spc="-70" i="1">
                <a:latin typeface="Cambria"/>
                <a:cs typeface="Cambria"/>
              </a:rPr>
              <a:t>t</a:t>
            </a:r>
            <a:r>
              <a:rPr dirty="0" sz="2400" i="1">
                <a:latin typeface="Cambria"/>
                <a:cs typeface="Cambria"/>
              </a:rPr>
              <a:t> </a:t>
            </a:r>
            <a:r>
              <a:rPr dirty="0" sz="2400" spc="-170" i="1">
                <a:latin typeface="Cambria"/>
                <a:cs typeface="Cambria"/>
              </a:rPr>
              <a:t> </a:t>
            </a:r>
            <a:r>
              <a:rPr dirty="0" sz="2400" spc="-70">
                <a:latin typeface="Cambria"/>
                <a:cs typeface="Cambria"/>
              </a:rPr>
              <a:t>1</a:t>
            </a:r>
            <a:r>
              <a:rPr dirty="0" sz="2400" spc="225">
                <a:latin typeface="Cambria"/>
                <a:cs typeface="Cambria"/>
              </a:rPr>
              <a:t> </a:t>
            </a:r>
            <a:r>
              <a:rPr dirty="0" sz="2400" spc="-70">
                <a:latin typeface="Cambria"/>
                <a:cs typeface="Cambria"/>
              </a:rPr>
              <a:t>=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380">
                <a:latin typeface="Cambria"/>
                <a:cs typeface="Cambria"/>
              </a:rPr>
              <a:t>^7Ÿ!Ñ</a:t>
            </a:r>
            <a:endParaRPr sz="2400">
              <a:latin typeface="Cambria"/>
              <a:cs typeface="Cambria"/>
            </a:endParaRPr>
          </a:p>
          <a:p>
            <a:pPr marL="26034">
              <a:lnSpc>
                <a:spcPct val="100000"/>
              </a:lnSpc>
              <a:spcBef>
                <a:spcPts val="365"/>
              </a:spcBef>
            </a:pPr>
            <a:r>
              <a:rPr dirty="0" sz="2500" spc="40" i="1">
                <a:latin typeface="Times New Roman"/>
                <a:cs typeface="Times New Roman"/>
              </a:rPr>
              <a:t>x </a:t>
            </a:r>
            <a:r>
              <a:rPr dirty="0" sz="2500" spc="120">
                <a:latin typeface="Times New Roman"/>
                <a:cs typeface="Times New Roman"/>
              </a:rPr>
              <a:t>+ </a:t>
            </a:r>
            <a:r>
              <a:rPr dirty="0" sz="2500" spc="105">
                <a:latin typeface="Times New Roman"/>
                <a:cs typeface="Times New Roman"/>
              </a:rPr>
              <a:t>1 </a:t>
            </a:r>
            <a:r>
              <a:rPr dirty="0" sz="2500" spc="120">
                <a:solidFill>
                  <a:srgbClr val="080808"/>
                </a:solidFill>
                <a:latin typeface="Times New Roman"/>
                <a:cs typeface="Times New Roman"/>
              </a:rPr>
              <a:t>=</a:t>
            </a:r>
            <a:r>
              <a:rPr dirty="0" sz="2500" spc="37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500" spc="20">
                <a:latin typeface="Times New Roman"/>
                <a:cs typeface="Times New Roman"/>
              </a:rPr>
              <a:t>2x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7727" y="9998547"/>
            <a:ext cx="38100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2500" spc="-585">
                <a:solidFill>
                  <a:srgbClr val="959595"/>
                </a:solidFill>
                <a:latin typeface="Cambria"/>
                <a:cs typeface="Cambria"/>
              </a:rPr>
              <a:t>l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6187" y="10278017"/>
            <a:ext cx="1078230" cy="5200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2320" algn="l"/>
              </a:tabLst>
            </a:pPr>
            <a:r>
              <a:rPr dirty="0" sz="3250" spc="-275">
                <a:latin typeface="Cambria"/>
                <a:cs typeface="Cambria"/>
              </a:rPr>
              <a:t>y</a:t>
            </a:r>
            <a:r>
              <a:rPr dirty="0" sz="3250" spc="-160">
                <a:latin typeface="Cambria"/>
                <a:cs typeface="Cambria"/>
              </a:rPr>
              <a:t>›</a:t>
            </a:r>
            <a:r>
              <a:rPr dirty="0" sz="3250" spc="-10">
                <a:latin typeface="Cambria"/>
                <a:cs typeface="Cambria"/>
              </a:rPr>
              <a:t> </a:t>
            </a:r>
            <a:r>
              <a:rPr dirty="0" sz="3250" spc="120">
                <a:solidFill>
                  <a:srgbClr val="151515"/>
                </a:solidFill>
                <a:latin typeface="Cambria"/>
                <a:cs typeface="Cambria"/>
              </a:rPr>
              <a:t>=</a:t>
            </a:r>
            <a:r>
              <a:rPr dirty="0" sz="3250">
                <a:solidFill>
                  <a:srgbClr val="151515"/>
                </a:solidFill>
                <a:latin typeface="Cambria"/>
                <a:cs typeface="Cambria"/>
              </a:rPr>
              <a:t>	</a:t>
            </a:r>
            <a:r>
              <a:rPr dirty="0" sz="3250" spc="-610">
                <a:latin typeface="Cambria"/>
                <a:cs typeface="Cambria"/>
              </a:rPr>
              <a:t>y3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2764" y="12464613"/>
            <a:ext cx="173799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1133" sz="3675" spc="-7">
                <a:latin typeface="Times New Roman"/>
                <a:cs typeface="Times New Roman"/>
              </a:rPr>
              <a:t>x </a:t>
            </a:r>
            <a:r>
              <a:rPr dirty="0" baseline="1133" sz="3675" spc="-7">
                <a:solidFill>
                  <a:srgbClr val="0F0F0F"/>
                </a:solidFill>
                <a:latin typeface="Times New Roman"/>
                <a:cs typeface="Times New Roman"/>
              </a:rPr>
              <a:t>+ </a:t>
            </a:r>
            <a:r>
              <a:rPr dirty="0" sz="2450" spc="-5">
                <a:latin typeface="Times New Roman"/>
                <a:cs typeface="Times New Roman"/>
              </a:rPr>
              <a:t>1] </a:t>
            </a:r>
            <a:r>
              <a:rPr dirty="0" baseline="33333" sz="2625" spc="97">
                <a:latin typeface="Times New Roman"/>
                <a:cs typeface="Times New Roman"/>
              </a:rPr>
              <a:t>2 </a:t>
            </a:r>
            <a:r>
              <a:rPr dirty="0" baseline="1133" sz="3675" spc="104">
                <a:latin typeface="Times New Roman"/>
                <a:cs typeface="Times New Roman"/>
              </a:rPr>
              <a:t>dx</a:t>
            </a:r>
            <a:r>
              <a:rPr dirty="0" baseline="1133" sz="3675" spc="-112">
                <a:latin typeface="Times New Roman"/>
                <a:cs typeface="Times New Roman"/>
              </a:rPr>
              <a:t> </a:t>
            </a:r>
            <a:r>
              <a:rPr dirty="0" baseline="1133" sz="3675" spc="112">
                <a:latin typeface="Times New Roman"/>
                <a:cs typeface="Times New Roman"/>
              </a:rPr>
              <a:t>+</a:t>
            </a:r>
            <a:endParaRPr baseline="1133" sz="367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1847" y="13627472"/>
            <a:ext cx="211645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52575" algn="l"/>
                <a:tab pos="1930400" algn="l"/>
              </a:tabLst>
            </a:pPr>
            <a:r>
              <a:rPr dirty="0" sz="2600" spc="55" i="1">
                <a:latin typeface="Times New Roman"/>
                <a:cs typeface="Times New Roman"/>
              </a:rPr>
              <a:t>(x</a:t>
            </a:r>
            <a:r>
              <a:rPr dirty="0" sz="2600" spc="275" i="1">
                <a:latin typeface="Times New Roman"/>
                <a:cs typeface="Times New Roman"/>
              </a:rPr>
              <a:t> </a:t>
            </a:r>
            <a:r>
              <a:rPr dirty="0" sz="2600" spc="135">
                <a:latin typeface="Times New Roman"/>
                <a:cs typeface="Times New Roman"/>
              </a:rPr>
              <a:t>+</a:t>
            </a:r>
            <a:r>
              <a:rPr dirty="0" sz="2600" spc="-5">
                <a:latin typeface="Times New Roman"/>
                <a:cs typeface="Times New Roman"/>
              </a:rPr>
              <a:t> </a:t>
            </a:r>
            <a:r>
              <a:rPr dirty="0" sz="2600" spc="90">
                <a:latin typeface="Times New Roman"/>
                <a:cs typeface="Times New Roman"/>
              </a:rPr>
              <a:t>1)</a:t>
            </a:r>
            <a:r>
              <a:rPr dirty="0" sz="2600" spc="105">
                <a:latin typeface="Times New Roman"/>
                <a:cs typeface="Times New Roman"/>
              </a:rPr>
              <a:t> </a:t>
            </a:r>
            <a:r>
              <a:rPr dirty="0" sz="2600" spc="65" i="1">
                <a:latin typeface="Times New Roman"/>
                <a:cs typeface="Times New Roman"/>
              </a:rPr>
              <a:t>dx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75" i="1">
                <a:latin typeface="Times New Roman"/>
                <a:cs typeface="Times New Roman"/>
              </a:rPr>
              <a:t>+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55" i="1">
                <a:solidFill>
                  <a:srgbClr val="030303"/>
                </a:solidFill>
                <a:latin typeface="Times New Roman"/>
                <a:cs typeface="Times New Roman"/>
              </a:rPr>
              <a:t>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4326" y="13627472"/>
            <a:ext cx="203327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98195" algn="l"/>
              </a:tabLst>
            </a:pPr>
            <a:r>
              <a:rPr dirty="0" sz="2600" spc="-680" i="1">
                <a:latin typeface="Times New Roman"/>
                <a:cs typeface="Times New Roman"/>
              </a:rPr>
              <a:t>X</a:t>
            </a:r>
            <a:r>
              <a:rPr dirty="0" sz="2600" spc="180" i="1">
                <a:latin typeface="Times New Roman"/>
                <a:cs typeface="Times New Roman"/>
              </a:rPr>
              <a:t> </a:t>
            </a:r>
            <a:r>
              <a:rPr dirty="0" sz="2600" spc="-280">
                <a:latin typeface="Times New Roman"/>
                <a:cs typeface="Times New Roman"/>
              </a:rPr>
              <a:t>-l-</a:t>
            </a:r>
            <a:r>
              <a:rPr dirty="0" sz="2600" spc="-35">
                <a:latin typeface="Times New Roman"/>
                <a:cs typeface="Times New Roman"/>
              </a:rPr>
              <a:t> </a:t>
            </a:r>
            <a:r>
              <a:rPr dirty="0" sz="2600" spc="-440">
                <a:solidFill>
                  <a:srgbClr val="666666"/>
                </a:solidFill>
                <a:latin typeface="Times New Roman"/>
                <a:cs typeface="Times New Roman"/>
              </a:rPr>
              <a:t>1	</a:t>
            </a:r>
            <a:r>
              <a:rPr dirty="0" sz="2600" spc="-1140">
                <a:latin typeface="Times New Roman"/>
                <a:cs typeface="Times New Roman"/>
              </a:rPr>
              <a:t>—</a:t>
            </a:r>
            <a:r>
              <a:rPr dirty="0" sz="2600" spc="150">
                <a:latin typeface="Times New Roman"/>
                <a:cs typeface="Times New Roman"/>
              </a:rPr>
              <a:t> </a:t>
            </a:r>
            <a:r>
              <a:rPr dirty="0" sz="2600" spc="-35">
                <a:latin typeface="Times New Roman"/>
                <a:cs typeface="Times New Roman"/>
              </a:rPr>
              <a:t>2x </a:t>
            </a:r>
            <a:r>
              <a:rPr dirty="0" sz="2600" spc="90">
                <a:solidFill>
                  <a:srgbClr val="030303"/>
                </a:solidFill>
                <a:latin typeface="Times New Roman"/>
                <a:cs typeface="Times New Roman"/>
              </a:rPr>
              <a:t>]</a:t>
            </a:r>
            <a:r>
              <a:rPr dirty="0" sz="2600" spc="-7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600" spc="65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21906" y="14863576"/>
            <a:ext cx="2132330" cy="416559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782955" algn="l"/>
                <a:tab pos="1569720" algn="l"/>
                <a:tab pos="1930400" algn="l"/>
              </a:tabLst>
            </a:pPr>
            <a:r>
              <a:rPr dirty="0" sz="2550" spc="70">
                <a:latin typeface="Cambria"/>
                <a:cs typeface="Cambria"/>
              </a:rPr>
              <a:t>(</a:t>
            </a:r>
            <a:r>
              <a:rPr dirty="0" sz="2550" spc="-20">
                <a:latin typeface="Cambria"/>
                <a:cs typeface="Cambria"/>
              </a:rPr>
              <a:t> </a:t>
            </a:r>
            <a:r>
              <a:rPr dirty="0" sz="2550" spc="130">
                <a:latin typeface="Cambria"/>
                <a:cs typeface="Cambria"/>
              </a:rPr>
              <a:t>x</a:t>
            </a:r>
            <a:r>
              <a:rPr dirty="0" sz="2550" spc="25">
                <a:latin typeface="Cambria"/>
                <a:cs typeface="Cambria"/>
              </a:rPr>
              <a:t> </a:t>
            </a:r>
            <a:r>
              <a:rPr dirty="0" sz="2550" spc="140" i="1">
                <a:solidFill>
                  <a:srgbClr val="111111"/>
                </a:solidFill>
                <a:latin typeface="Cambria"/>
                <a:cs typeface="Cambria"/>
              </a:rPr>
              <a:t>+</a:t>
            </a:r>
            <a:r>
              <a:rPr dirty="0" sz="2550" i="1">
                <a:solidFill>
                  <a:srgbClr val="111111"/>
                </a:solidFill>
                <a:latin typeface="Cambria"/>
                <a:cs typeface="Cambria"/>
              </a:rPr>
              <a:t>	</a:t>
            </a:r>
            <a:r>
              <a:rPr dirty="0" sz="2550" spc="70">
                <a:solidFill>
                  <a:srgbClr val="03031C"/>
                </a:solidFill>
                <a:latin typeface="Cambria"/>
                <a:cs typeface="Cambria"/>
              </a:rPr>
              <a:t>l</a:t>
            </a:r>
            <a:r>
              <a:rPr dirty="0" sz="2550" spc="-120">
                <a:solidFill>
                  <a:srgbClr val="03031C"/>
                </a:solidFill>
                <a:latin typeface="Cambria"/>
                <a:cs typeface="Cambria"/>
              </a:rPr>
              <a:t> </a:t>
            </a:r>
            <a:r>
              <a:rPr dirty="0" sz="2550" spc="25">
                <a:latin typeface="Cambria"/>
                <a:cs typeface="Cambria"/>
              </a:rPr>
              <a:t>)d</a:t>
            </a:r>
            <a:r>
              <a:rPr dirty="0" sz="2550" spc="30">
                <a:latin typeface="Cambria"/>
                <a:cs typeface="Cambria"/>
              </a:rPr>
              <a:t>x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35">
                <a:solidFill>
                  <a:srgbClr val="030303"/>
                </a:solidFill>
                <a:latin typeface="Cambria"/>
                <a:cs typeface="Cambria"/>
              </a:rPr>
              <a:t>+</a:t>
            </a:r>
            <a:r>
              <a:rPr dirty="0" sz="2550">
                <a:solidFill>
                  <a:srgbClr val="030303"/>
                </a:solidFill>
                <a:latin typeface="Cambria"/>
                <a:cs typeface="Cambria"/>
              </a:rPr>
              <a:t>	</a:t>
            </a:r>
            <a:r>
              <a:rPr dirty="0" sz="2550" spc="-145">
                <a:solidFill>
                  <a:srgbClr val="050505"/>
                </a:solidFill>
                <a:latin typeface="Cambria"/>
                <a:cs typeface="Cambria"/>
              </a:rPr>
              <a:t>ir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84275" y="17731764"/>
            <a:ext cx="40259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10">
                <a:latin typeface="Calibri"/>
                <a:cs typeface="Calibri"/>
              </a:rPr>
              <a:t>51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9642" y="12386942"/>
            <a:ext cx="291147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9235" algn="l"/>
              </a:tabLst>
            </a:pPr>
            <a:r>
              <a:rPr dirty="0" sz="2650" spc="5">
                <a:latin typeface="Cambria"/>
                <a:cs typeface="Cambria"/>
              </a:rPr>
              <a:t>x +  </a:t>
            </a:r>
            <a:r>
              <a:rPr dirty="0" sz="2650" spc="-10">
                <a:latin typeface="Cambria"/>
                <a:cs typeface="Cambria"/>
              </a:rPr>
              <a:t>1</a:t>
            </a:r>
            <a:r>
              <a:rPr dirty="0" sz="2650" spc="-400">
                <a:latin typeface="Cambria"/>
                <a:cs typeface="Cambria"/>
              </a:rPr>
              <a:t> </a:t>
            </a:r>
            <a:r>
              <a:rPr dirty="0" sz="2650" spc="-10">
                <a:latin typeface="Cambria"/>
                <a:cs typeface="Cambria"/>
              </a:rPr>
              <a:t>)'</a:t>
            </a:r>
            <a:r>
              <a:rPr dirty="0" sz="2650" spc="375">
                <a:latin typeface="Cambria"/>
                <a:cs typeface="Cambria"/>
              </a:rPr>
              <a:t> </a:t>
            </a:r>
            <a:r>
              <a:rPr dirty="0" sz="2650" spc="-950">
                <a:solidFill>
                  <a:srgbClr val="0A0A0A"/>
                </a:solidFill>
                <a:latin typeface="Cambria"/>
                <a:cs typeface="Cambria"/>
              </a:rPr>
              <a:t>—	</a:t>
            </a:r>
            <a:r>
              <a:rPr dirty="0" sz="2650" spc="-75">
                <a:latin typeface="Cambria"/>
                <a:cs typeface="Cambria"/>
              </a:rPr>
              <a:t>(\ŸiÑ]')dx</a:t>
            </a:r>
            <a:endParaRPr sz="2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04096" y="8892198"/>
            <a:ext cx="233581" cy="547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04096" y="9874850"/>
            <a:ext cx="241635" cy="555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20205" y="11880427"/>
            <a:ext cx="217472" cy="418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12150" y="10873611"/>
            <a:ext cx="233581" cy="55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96041" y="17035324"/>
            <a:ext cx="209417" cy="59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83396" y="13910167"/>
            <a:ext cx="4744116" cy="9262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07684" y="8473362"/>
            <a:ext cx="6459730" cy="9101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90087" y="853779"/>
            <a:ext cx="11260229" cy="757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7324" y="1248451"/>
            <a:ext cx="6089222" cy="3624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74476" y="8900252"/>
            <a:ext cx="1014870" cy="306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42134" y="15658000"/>
            <a:ext cx="2811030" cy="555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31851" y="8763325"/>
            <a:ext cx="2271376" cy="2577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15617" y="15770764"/>
            <a:ext cx="1554523" cy="6282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01121" y="2424412"/>
            <a:ext cx="104708" cy="1691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95049" y="16254035"/>
            <a:ext cx="1055143" cy="3705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87738" y="13861840"/>
            <a:ext cx="918216" cy="8940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22682" y="15698274"/>
            <a:ext cx="1119579" cy="6201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832100" y="16350690"/>
            <a:ext cx="700743" cy="8618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12022" y="4796470"/>
            <a:ext cx="2271376" cy="3745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29740" y="9391578"/>
            <a:ext cx="5509296" cy="17075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48825" y="11534082"/>
            <a:ext cx="1627014" cy="3785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30609" y="11912645"/>
            <a:ext cx="3125156" cy="4107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18714" y="12444244"/>
            <a:ext cx="2392194" cy="4591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76704" y="13418842"/>
            <a:ext cx="8344490" cy="6524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05580" y="8622371"/>
            <a:ext cx="298017" cy="6000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12272" y="18026031"/>
            <a:ext cx="298017" cy="20941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46597" y="16519835"/>
            <a:ext cx="1192070" cy="4027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462831" y="15368038"/>
            <a:ext cx="1143742" cy="29801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620205" y="12903352"/>
            <a:ext cx="217472" cy="3946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12150" y="13918223"/>
            <a:ext cx="225526" cy="5799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597280" y="14949202"/>
            <a:ext cx="1232342" cy="73296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579932" y="18090467"/>
            <a:ext cx="225526" cy="3705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360823" y="726805"/>
            <a:ext cx="4116070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43610" algn="l"/>
                <a:tab pos="2780030" algn="l"/>
                <a:tab pos="3449320" algn="l"/>
              </a:tabLst>
            </a:pPr>
            <a:r>
              <a:rPr dirty="0" sz="2650" spc="-229" i="1">
                <a:solidFill>
                  <a:srgbClr val="757575"/>
                </a:solidFill>
                <a:latin typeface="Cambria"/>
                <a:cs typeface="Cambria"/>
              </a:rPr>
              <a:t>(	</a:t>
            </a:r>
            <a:r>
              <a:rPr dirty="0" sz="2650" spc="-55" i="1">
                <a:latin typeface="Cambria"/>
                <a:cs typeface="Cambria"/>
              </a:rPr>
              <a:t>Motheaioiics	</a:t>
            </a:r>
            <a:r>
              <a:rPr dirty="0" sz="2650" spc="-35" i="1">
                <a:latin typeface="Cambria"/>
                <a:cs typeface="Cambria"/>
              </a:rPr>
              <a:t>I</a:t>
            </a:r>
            <a:r>
              <a:rPr dirty="0" sz="2650" spc="375" i="1">
                <a:latin typeface="Cambria"/>
                <a:cs typeface="Cambria"/>
              </a:rPr>
              <a:t> </a:t>
            </a:r>
            <a:r>
              <a:rPr dirty="0" sz="2650" spc="-40" i="1">
                <a:latin typeface="Cambria"/>
                <a:cs typeface="Cambria"/>
              </a:rPr>
              <a:t>I”.	</a:t>
            </a:r>
            <a:r>
              <a:rPr dirty="0" sz="2650" spc="-35" i="1">
                <a:latin typeface="Cambria"/>
                <a:cs typeface="Cambria"/>
              </a:rPr>
              <a:t>cliiss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38842" y="2055299"/>
            <a:ext cx="2834005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51255" algn="l"/>
                <a:tab pos="1540510" algn="l"/>
              </a:tabLst>
            </a:pPr>
            <a:r>
              <a:rPr dirty="0" sz="2750" spc="-155" i="1">
                <a:latin typeface="Cambria"/>
                <a:cs typeface="Cambria"/>
              </a:rPr>
              <a:t>y  </a:t>
            </a:r>
            <a:r>
              <a:rPr dirty="0" sz="2750" spc="-1920" i="1">
                <a:latin typeface="Cambria"/>
                <a:cs typeface="Cambria"/>
              </a:rPr>
              <a:t>——	</a:t>
            </a:r>
            <a:r>
              <a:rPr dirty="0" sz="2750" spc="-770">
                <a:latin typeface="Cambria"/>
                <a:cs typeface="Cambria"/>
              </a:rPr>
              <a:t>•••	</a:t>
            </a:r>
            <a:r>
              <a:rPr dirty="0" sz="2750" spc="-80" i="1">
                <a:latin typeface="Cambria"/>
                <a:cs typeface="Cambria"/>
              </a:rPr>
              <a:t>Logo </a:t>
            </a:r>
            <a:r>
              <a:rPr dirty="0" sz="2750" spc="105">
                <a:latin typeface="Cambria"/>
                <a:cs typeface="Cambria"/>
              </a:rPr>
              <a:t>3</a:t>
            </a:r>
            <a:r>
              <a:rPr dirty="0" sz="2750" spc="-280">
                <a:latin typeface="Cambria"/>
                <a:cs typeface="Cambria"/>
              </a:rPr>
              <a:t> </a:t>
            </a:r>
            <a:r>
              <a:rPr dirty="0" sz="2750" spc="105">
                <a:solidFill>
                  <a:srgbClr val="0A0A0A"/>
                </a:solidFill>
                <a:latin typeface="Cambria"/>
                <a:cs typeface="Cambria"/>
              </a:rPr>
              <a:t>=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91559" y="3267337"/>
            <a:ext cx="8577580" cy="2829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05"/>
              </a:spcBef>
              <a:tabLst>
                <a:tab pos="753745" algn="l"/>
                <a:tab pos="1942464" algn="l"/>
                <a:tab pos="2387600" algn="l"/>
                <a:tab pos="3367404" algn="l"/>
                <a:tab pos="6660515" algn="l"/>
                <a:tab pos="8126095" algn="l"/>
              </a:tabLst>
            </a:pPr>
            <a:r>
              <a:rPr dirty="0" sz="2800" spc="70">
                <a:latin typeface="Cambria"/>
                <a:cs typeface="Cambria"/>
              </a:rPr>
              <a:t>•</a:t>
            </a:r>
            <a:r>
              <a:rPr dirty="0" sz="2800" spc="75">
                <a:latin typeface="Cambria"/>
                <a:cs typeface="Cambria"/>
              </a:rPr>
              <a:t>s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415">
                <a:latin typeface="Cambria"/>
                <a:cs typeface="Cambria"/>
              </a:rPr>
              <a:t>o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305">
                <a:latin typeface="Cambria"/>
                <a:cs typeface="Cambria"/>
              </a:rPr>
              <a:t> </a:t>
            </a:r>
            <a:r>
              <a:rPr dirty="0" sz="2800" spc="114">
                <a:latin typeface="Cambria"/>
                <a:cs typeface="Cambria"/>
              </a:rPr>
              <a:t>*</a:t>
            </a:r>
            <a:r>
              <a:rPr dirty="0" sz="2800" spc="65">
                <a:latin typeface="Cambria"/>
                <a:cs typeface="Cambria"/>
              </a:rPr>
              <a:t>'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155">
                <a:latin typeface="Cambria"/>
                <a:cs typeface="Cambria"/>
              </a:rPr>
              <a:t>=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60">
                <a:latin typeface="Cambria"/>
                <a:cs typeface="Cambria"/>
              </a:rPr>
              <a:t>Tesc</a:t>
            </a:r>
            <a:r>
              <a:rPr dirty="0" sz="2800" spc="-60">
                <a:latin typeface="Cambria"/>
                <a:cs typeface="Cambria"/>
              </a:rPr>
              <a:t>o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285">
                <a:latin typeface="Cambria"/>
                <a:cs typeface="Cambria"/>
              </a:rPr>
              <a:t>to°</a:t>
            </a:r>
            <a:r>
              <a:rPr dirty="0" sz="2800" spc="165">
                <a:latin typeface="Cambria"/>
                <a:cs typeface="Cambria"/>
              </a:rPr>
              <a:t>'</a:t>
            </a:r>
            <a:r>
              <a:rPr dirty="0" sz="2800" spc="30">
                <a:latin typeface="Cambria"/>
                <a:cs typeface="Cambria"/>
              </a:rPr>
              <a:t> </a:t>
            </a:r>
            <a:r>
              <a:rPr dirty="0" sz="2800" spc="-125">
                <a:latin typeface="Cambria"/>
                <a:cs typeface="Cambria"/>
              </a:rPr>
              <a:t>=</a:t>
            </a:r>
            <a:r>
              <a:rPr dirty="0" sz="2800" spc="90">
                <a:latin typeface="Cambria"/>
                <a:cs typeface="Cambria"/>
              </a:rPr>
              <a:t> </a:t>
            </a:r>
            <a:r>
              <a:rPr dirty="0" sz="2800" spc="-565">
                <a:latin typeface="Cambria"/>
                <a:cs typeface="Cambria"/>
              </a:rPr>
              <a:t>—3</a:t>
            </a:r>
            <a:r>
              <a:rPr dirty="0" sz="2800" spc="180">
                <a:latin typeface="Cambria"/>
                <a:cs typeface="Cambria"/>
              </a:rPr>
              <a:t> </a:t>
            </a:r>
            <a:r>
              <a:rPr dirty="0" sz="2800" spc="360">
                <a:latin typeface="Cambria"/>
                <a:cs typeface="Cambria"/>
              </a:rPr>
              <a:t>£o¢</a:t>
            </a:r>
            <a:r>
              <a:rPr dirty="0" sz="2800" spc="265">
                <a:latin typeface="Cambria"/>
                <a:cs typeface="Cambria"/>
              </a:rPr>
              <a:t>„</a:t>
            </a:r>
            <a:r>
              <a:rPr dirty="0" sz="2800" spc="200">
                <a:latin typeface="Cambria"/>
                <a:cs typeface="Cambria"/>
              </a:rPr>
              <a:t> </a:t>
            </a:r>
            <a:r>
              <a:rPr dirty="0" sz="2800" spc="-130">
                <a:latin typeface="Cambria"/>
                <a:cs typeface="Cambria"/>
              </a:rPr>
              <a:t>1</a:t>
            </a:r>
            <a:r>
              <a:rPr dirty="0" sz="2800" spc="-125">
                <a:latin typeface="Cambria"/>
                <a:cs typeface="Cambria"/>
              </a:rPr>
              <a:t>0</a:t>
            </a:r>
            <a:r>
              <a:rPr dirty="0" sz="2800" spc="210">
                <a:latin typeface="Cambria"/>
                <a:cs typeface="Cambria"/>
              </a:rPr>
              <a:t> </a:t>
            </a:r>
            <a:r>
              <a:rPr dirty="0" sz="2800" spc="-125">
                <a:latin typeface="Cambria"/>
                <a:cs typeface="Cambria"/>
              </a:rPr>
              <a:t>=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500">
                <a:latin typeface="Cambria"/>
                <a:cs typeface="Cambria"/>
              </a:rPr>
              <a:t>—3</a:t>
            </a:r>
            <a:r>
              <a:rPr dirty="0" sz="2800" spc="210">
                <a:latin typeface="Cambria"/>
                <a:cs typeface="Cambria"/>
              </a:rPr>
              <a:t> </a:t>
            </a:r>
            <a:r>
              <a:rPr dirty="0" sz="2800" spc="10">
                <a:latin typeface="Cambria"/>
                <a:cs typeface="Cambria"/>
              </a:rPr>
              <a:t>(1</a:t>
            </a:r>
            <a:r>
              <a:rPr dirty="0" sz="2800" spc="10">
                <a:latin typeface="Cambria"/>
                <a:cs typeface="Cambria"/>
              </a:rPr>
              <a:t>)</a:t>
            </a:r>
            <a:r>
              <a:rPr dirty="0" sz="2800" spc="165">
                <a:latin typeface="Cambria"/>
                <a:cs typeface="Cambria"/>
              </a:rPr>
              <a:t> </a:t>
            </a:r>
            <a:r>
              <a:rPr dirty="0" sz="2800" spc="15">
                <a:latin typeface="Cambria"/>
                <a:cs typeface="Cambria"/>
              </a:rPr>
              <a:t>=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455">
                <a:latin typeface="Cambria"/>
                <a:cs typeface="Cambria"/>
              </a:rPr>
              <a:t>—3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50" spc="-30">
                <a:latin typeface="Arial"/>
                <a:cs typeface="Arial"/>
              </a:rPr>
              <a:t>Ex/ </a:t>
            </a:r>
            <a:r>
              <a:rPr dirty="0" sz="2650" spc="-114">
                <a:latin typeface="Arial"/>
                <a:cs typeface="Arial"/>
              </a:rPr>
              <a:t>Solve </a:t>
            </a:r>
            <a:r>
              <a:rPr dirty="0" sz="2650" spc="35">
                <a:latin typeface="Arial"/>
                <a:cs typeface="Arial"/>
              </a:rPr>
              <a:t>for</a:t>
            </a:r>
            <a:r>
              <a:rPr dirty="0" sz="2650" spc="50">
                <a:latin typeface="Arial"/>
                <a:cs typeface="Arial"/>
              </a:rPr>
              <a:t> </a:t>
            </a:r>
            <a:r>
              <a:rPr dirty="0" sz="2650" spc="90">
                <a:latin typeface="Arial"/>
                <a:cs typeface="Arial"/>
              </a:rPr>
              <a:t>x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>
              <a:latin typeface="Times New Roman"/>
              <a:cs typeface="Times New Roman"/>
            </a:endParaRPr>
          </a:p>
          <a:p>
            <a:pPr marL="3797300">
              <a:lnSpc>
                <a:spcPct val="100000"/>
              </a:lnSpc>
              <a:tabLst>
                <a:tab pos="5692775" algn="l"/>
              </a:tabLst>
            </a:pPr>
            <a:r>
              <a:rPr dirty="0" sz="2450" spc="150">
                <a:latin typeface="Cambria"/>
                <a:cs typeface="Cambria"/>
              </a:rPr>
              <a:t>2 </a:t>
            </a:r>
            <a:r>
              <a:rPr dirty="0" sz="2450" spc="120" i="1">
                <a:latin typeface="Cambria"/>
                <a:cs typeface="Cambria"/>
              </a:rPr>
              <a:t>x</a:t>
            </a:r>
            <a:r>
              <a:rPr dirty="0" sz="2450" spc="165" i="1">
                <a:latin typeface="Cambria"/>
                <a:cs typeface="Cambria"/>
              </a:rPr>
              <a:t> </a:t>
            </a:r>
            <a:r>
              <a:rPr dirty="0" sz="2450" spc="150">
                <a:latin typeface="Cambria"/>
                <a:cs typeface="Cambria"/>
              </a:rPr>
              <a:t>1og/5</a:t>
            </a:r>
            <a:r>
              <a:rPr dirty="0" sz="2450" spc="315">
                <a:latin typeface="Cambria"/>
                <a:cs typeface="Cambria"/>
              </a:rPr>
              <a:t> </a:t>
            </a:r>
            <a:r>
              <a:rPr dirty="0" sz="2450" spc="165">
                <a:solidFill>
                  <a:srgbClr val="0C0C0C"/>
                </a:solidFill>
                <a:latin typeface="Cambria"/>
                <a:cs typeface="Cambria"/>
              </a:rPr>
              <a:t>=	</a:t>
            </a:r>
            <a:r>
              <a:rPr dirty="0" sz="2450" spc="165">
                <a:latin typeface="Cambria"/>
                <a:cs typeface="Cambria"/>
              </a:rPr>
              <a:t>8</a:t>
            </a:r>
            <a:endParaRPr sz="2450">
              <a:latin typeface="Cambria"/>
              <a:cs typeface="Cambria"/>
            </a:endParaRPr>
          </a:p>
          <a:p>
            <a:pPr marL="4288155">
              <a:lnSpc>
                <a:spcPct val="100000"/>
              </a:lnSpc>
              <a:spcBef>
                <a:spcPts val="675"/>
              </a:spcBef>
              <a:tabLst>
                <a:tab pos="5322570" algn="l"/>
                <a:tab pos="5660390" algn="l"/>
                <a:tab pos="6028690" algn="l"/>
                <a:tab pos="6834505" algn="l"/>
                <a:tab pos="7204075" algn="l"/>
              </a:tabLst>
            </a:pPr>
            <a:r>
              <a:rPr dirty="0" sz="2450" spc="140">
                <a:latin typeface="Cambria"/>
                <a:cs typeface="Cambria"/>
              </a:rPr>
              <a:t>2x</a:t>
            </a:r>
            <a:r>
              <a:rPr dirty="0" sz="2450" spc="125">
                <a:latin typeface="Cambria"/>
                <a:cs typeface="Cambria"/>
              </a:rPr>
              <a:t> </a:t>
            </a:r>
            <a:r>
              <a:rPr dirty="0" sz="2450" spc="114">
                <a:latin typeface="Cambria"/>
                <a:cs typeface="Cambria"/>
              </a:rPr>
              <a:t>(1)	</a:t>
            </a:r>
            <a:r>
              <a:rPr dirty="0" sz="2450" spc="90">
                <a:latin typeface="Cambria"/>
                <a:cs typeface="Cambria"/>
              </a:rPr>
              <a:t>-	</a:t>
            </a:r>
            <a:r>
              <a:rPr dirty="0" sz="2450" spc="150">
                <a:latin typeface="Cambria"/>
                <a:cs typeface="Cambria"/>
              </a:rPr>
              <a:t>8	</a:t>
            </a:r>
            <a:r>
              <a:rPr dirty="0" sz="2450" spc="-320">
                <a:latin typeface="Cambria"/>
                <a:cs typeface="Cambria"/>
              </a:rPr>
              <a:t>==&gt;  </a:t>
            </a:r>
            <a:r>
              <a:rPr dirty="0" sz="2450" spc="-110">
                <a:latin typeface="Cambria"/>
                <a:cs typeface="Cambria"/>
              </a:rPr>
              <a:t> </a:t>
            </a:r>
            <a:r>
              <a:rPr dirty="0" sz="2450" spc="-275">
                <a:latin typeface="Cambria"/>
                <a:cs typeface="Cambria"/>
              </a:rPr>
              <a:t>x	</a:t>
            </a:r>
            <a:r>
              <a:rPr dirty="0" sz="2450" spc="-430">
                <a:latin typeface="Cambria"/>
                <a:cs typeface="Cambria"/>
              </a:rPr>
              <a:t>==	</a:t>
            </a:r>
            <a:r>
              <a:rPr dirty="0" sz="2450" spc="80">
                <a:latin typeface="Cambria"/>
                <a:cs typeface="Cambria"/>
              </a:rPr>
              <a:t>4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3149" y="6614162"/>
            <a:ext cx="2428875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28215" algn="l"/>
              </a:tabLst>
            </a:pPr>
            <a:r>
              <a:rPr dirty="0" baseline="1010" sz="4125" spc="-277">
                <a:latin typeface="Cambria"/>
                <a:cs typeface="Cambria"/>
              </a:rPr>
              <a:t>Ex</a:t>
            </a:r>
            <a:r>
              <a:rPr dirty="0" baseline="1010" sz="4125" spc="-247">
                <a:latin typeface="Cambria"/>
                <a:cs typeface="Cambria"/>
              </a:rPr>
              <a:t>/</a:t>
            </a:r>
            <a:r>
              <a:rPr dirty="0" baseline="1010" sz="4125" spc="60">
                <a:latin typeface="Cambria"/>
                <a:cs typeface="Cambria"/>
              </a:rPr>
              <a:t> </a:t>
            </a:r>
            <a:r>
              <a:rPr dirty="0" baseline="1010" sz="4125" spc="195">
                <a:latin typeface="Cambria"/>
                <a:cs typeface="Cambria"/>
              </a:rPr>
              <a:t>Solv</a:t>
            </a:r>
            <a:r>
              <a:rPr dirty="0" baseline="1010" sz="4125" spc="217">
                <a:latin typeface="Cambria"/>
                <a:cs typeface="Cambria"/>
              </a:rPr>
              <a:t>e</a:t>
            </a:r>
            <a:r>
              <a:rPr dirty="0" baseline="1010" sz="4125" spc="179">
                <a:latin typeface="Cambria"/>
                <a:cs typeface="Cambria"/>
              </a:rPr>
              <a:t> </a:t>
            </a:r>
            <a:r>
              <a:rPr dirty="0" sz="2750" spc="120">
                <a:latin typeface="Cambria"/>
                <a:cs typeface="Cambria"/>
              </a:rPr>
              <a:t>fo</a:t>
            </a:r>
            <a:r>
              <a:rPr dirty="0" sz="2750" spc="125">
                <a:latin typeface="Cambria"/>
                <a:cs typeface="Cambria"/>
              </a:rPr>
              <a:t>r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145">
                <a:latin typeface="Cambria"/>
                <a:cs typeface="Cambria"/>
              </a:rPr>
              <a:t>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04858" y="6626244"/>
            <a:ext cx="1745614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038225" algn="l"/>
                <a:tab pos="1499870" algn="l"/>
              </a:tabLst>
            </a:pPr>
            <a:r>
              <a:rPr dirty="0" baseline="1010" sz="4125" spc="179" i="1">
                <a:latin typeface="Cambria"/>
                <a:cs typeface="Cambria"/>
              </a:rPr>
              <a:t>L</a:t>
            </a:r>
            <a:r>
              <a:rPr dirty="0" sz="2750" spc="120" i="1">
                <a:latin typeface="Cambria"/>
                <a:cs typeface="Cambria"/>
              </a:rPr>
              <a:t>og</a:t>
            </a:r>
            <a:r>
              <a:rPr dirty="0" sz="2750" spc="-80" i="1">
                <a:latin typeface="Cambria"/>
                <a:cs typeface="Cambria"/>
              </a:rPr>
              <a:t> </a:t>
            </a:r>
            <a:r>
              <a:rPr dirty="0" baseline="-11111" sz="4125" spc="89" i="1">
                <a:latin typeface="Cambria"/>
                <a:cs typeface="Cambria"/>
              </a:rPr>
              <a:t>›	</a:t>
            </a:r>
            <a:r>
              <a:rPr dirty="0" baseline="-11111" sz="4125" spc="120">
                <a:latin typeface="Cambria"/>
                <a:cs typeface="Cambria"/>
              </a:rPr>
              <a:t>='	</a:t>
            </a:r>
            <a:r>
              <a:rPr dirty="0" baseline="-3030" sz="4125" spc="89">
                <a:latin typeface="Cambria"/>
                <a:cs typeface="Cambria"/>
              </a:rPr>
              <a:t>Y</a:t>
            </a:r>
            <a:endParaRPr baseline="-3030" sz="4125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45515" y="6702762"/>
            <a:ext cx="1283335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159510" algn="l"/>
              </a:tabLst>
            </a:pPr>
            <a:r>
              <a:rPr dirty="0" baseline="11111" sz="4125" spc="7">
                <a:latin typeface="Cambria"/>
                <a:cs typeface="Cambria"/>
              </a:rPr>
              <a:t>O</a:t>
            </a:r>
            <a:r>
              <a:rPr dirty="0" sz="2750" spc="5">
                <a:latin typeface="Cambria"/>
                <a:cs typeface="Cambria"/>
              </a:rPr>
              <a:t>Ai</a:t>
            </a:r>
            <a:r>
              <a:rPr dirty="0" sz="2750" spc="-260">
                <a:latin typeface="Cambria"/>
                <a:cs typeface="Cambria"/>
              </a:rPr>
              <a:t> </a:t>
            </a:r>
            <a:r>
              <a:rPr dirty="0" sz="2750" spc="-385">
                <a:latin typeface="Cambria"/>
                <a:cs typeface="Cambria"/>
              </a:rPr>
              <a:t>o  </a:t>
            </a:r>
            <a:r>
              <a:rPr dirty="0" sz="2750" spc="-375">
                <a:latin typeface="Cambria"/>
                <a:cs typeface="Cambria"/>
              </a:rPr>
              <a:t> </a:t>
            </a:r>
            <a:r>
              <a:rPr dirty="0" sz="2750" spc="-405">
                <a:latin typeface="Cambria"/>
                <a:cs typeface="Cambria"/>
              </a:rPr>
              <a:t>&lt;	</a:t>
            </a:r>
            <a:r>
              <a:rPr dirty="0" baseline="10101" sz="4125" spc="-367">
                <a:latin typeface="Cambria"/>
                <a:cs typeface="Cambria"/>
              </a:rPr>
              <a:t>-</a:t>
            </a:r>
            <a:endParaRPr baseline="10101" sz="4125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1248" y="7113710"/>
            <a:ext cx="2432685" cy="443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867535" algn="l"/>
              </a:tabLst>
            </a:pPr>
            <a:r>
              <a:rPr dirty="0" baseline="-3030" sz="4125" spc="104">
                <a:latin typeface="Cambria"/>
                <a:cs typeface="Cambria"/>
              </a:rPr>
              <a:t>2 </a:t>
            </a:r>
            <a:r>
              <a:rPr dirty="0" sz="2750" spc="-55">
                <a:latin typeface="Cambria"/>
                <a:cs typeface="Cambria"/>
              </a:rPr>
              <a:t>Log </a:t>
            </a:r>
            <a:r>
              <a:rPr dirty="0" baseline="-17460" sz="2625" spc="-15">
                <a:latin typeface="Cambria"/>
                <a:cs typeface="Cambria"/>
              </a:rPr>
              <a:t>l  </a:t>
            </a:r>
            <a:r>
              <a:rPr dirty="0" sz="2750" spc="-495">
                <a:latin typeface="Cambria"/>
                <a:cs typeface="Cambria"/>
              </a:rPr>
              <a:t>g </a:t>
            </a:r>
            <a:r>
              <a:rPr dirty="0" sz="2750" spc="-434">
                <a:latin typeface="Cambria"/>
                <a:cs typeface="Cambria"/>
              </a:rPr>
              <a:t> </a:t>
            </a:r>
            <a:r>
              <a:rPr dirty="0" baseline="-3030" sz="4125" spc="-52">
                <a:latin typeface="Cambria"/>
                <a:cs typeface="Cambria"/>
              </a:rPr>
              <a:t>x</a:t>
            </a:r>
            <a:r>
              <a:rPr dirty="0" baseline="-3030" sz="4125" spc="202">
                <a:latin typeface="Cambria"/>
                <a:cs typeface="Cambria"/>
              </a:rPr>
              <a:t> </a:t>
            </a:r>
            <a:r>
              <a:rPr dirty="0" baseline="-3030" sz="4125" spc="82">
                <a:latin typeface="Cambria"/>
                <a:cs typeface="Cambria"/>
              </a:rPr>
              <a:t>Y	</a:t>
            </a:r>
            <a:r>
              <a:rPr dirty="0" baseline="1010" sz="4125" spc="-7">
                <a:latin typeface="Cambria"/>
                <a:cs typeface="Cambria"/>
              </a:rPr>
              <a:t>Lo</a:t>
            </a:r>
            <a:r>
              <a:rPr dirty="0" baseline="-10101" sz="4125" spc="-7">
                <a:latin typeface="Cambria"/>
                <a:cs typeface="Cambria"/>
              </a:rPr>
              <a:t>c</a:t>
            </a:r>
            <a:endParaRPr baseline="-10101" sz="4125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28203" y="7600842"/>
            <a:ext cx="2320925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79425" algn="l"/>
                <a:tab pos="895985" algn="l"/>
                <a:tab pos="1551940" algn="l"/>
                <a:tab pos="1898014" algn="l"/>
              </a:tabLst>
            </a:pPr>
            <a:r>
              <a:rPr dirty="0" sz="2750" spc="105">
                <a:latin typeface="Cambria"/>
                <a:cs typeface="Cambria"/>
              </a:rPr>
              <a:t>3	</a:t>
            </a:r>
            <a:r>
              <a:rPr dirty="0" sz="2550" spc="-440">
                <a:latin typeface="Cambria"/>
                <a:cs typeface="Cambria"/>
              </a:rPr>
              <a:t>IO	</a:t>
            </a:r>
            <a:r>
              <a:rPr dirty="0" baseline="-11820" sz="3525" spc="-127">
                <a:latin typeface="Cambria"/>
                <a:cs typeface="Cambria"/>
              </a:rPr>
              <a:t>i</a:t>
            </a:r>
            <a:r>
              <a:rPr dirty="0" baseline="-11820" sz="3525" spc="15">
                <a:latin typeface="Cambria"/>
                <a:cs typeface="Cambria"/>
              </a:rPr>
              <a:t> </a:t>
            </a:r>
            <a:r>
              <a:rPr dirty="0" baseline="1089" sz="3825" spc="-480">
                <a:latin typeface="Cambria"/>
                <a:cs typeface="Cambria"/>
              </a:rPr>
              <a:t>g	</a:t>
            </a:r>
            <a:r>
              <a:rPr dirty="0" sz="2550" spc="-175">
                <a:latin typeface="Cambria"/>
                <a:cs typeface="Cambria"/>
              </a:rPr>
              <a:t>-	</a:t>
            </a:r>
            <a:r>
              <a:rPr dirty="0" sz="2750" spc="-10">
                <a:latin typeface="Cambria"/>
                <a:cs typeface="Cambria"/>
              </a:rPr>
              <a:t>3</a:t>
            </a:r>
            <a:r>
              <a:rPr dirty="0" sz="2550" spc="-10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34582" y="7040827"/>
            <a:ext cx="2041525" cy="100266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790"/>
              </a:spcBef>
              <a:tabLst>
                <a:tab pos="1026794" algn="l"/>
              </a:tabLst>
            </a:pPr>
            <a:r>
              <a:rPr dirty="0" sz="2750" spc="-100">
                <a:latin typeface="Cambria"/>
                <a:cs typeface="Cambria"/>
              </a:rPr>
              <a:t>x</a:t>
            </a:r>
            <a:r>
              <a:rPr dirty="0" sz="2750" spc="245">
                <a:latin typeface="Cambria"/>
                <a:cs typeface="Cambria"/>
              </a:rPr>
              <a:t> </a:t>
            </a:r>
            <a:r>
              <a:rPr dirty="0" sz="2750" spc="-114">
                <a:latin typeface="Cambria"/>
                <a:cs typeface="Cambria"/>
              </a:rPr>
              <a:t>=	</a:t>
            </a:r>
            <a:r>
              <a:rPr dirty="0" sz="2750" spc="35">
                <a:latin typeface="Cambria"/>
                <a:cs typeface="Cambria"/>
              </a:rPr>
              <a:t>30</a:t>
            </a:r>
            <a:endParaRPr sz="27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645"/>
              </a:spcBef>
              <a:tabLst>
                <a:tab pos="391160" algn="l"/>
                <a:tab pos="1271270" algn="l"/>
                <a:tab pos="1635125" algn="l"/>
              </a:tabLst>
            </a:pPr>
            <a:r>
              <a:rPr dirty="0" sz="2550" spc="75" i="1">
                <a:latin typeface="Cambria"/>
                <a:cs typeface="Cambria"/>
              </a:rPr>
              <a:t>L	</a:t>
            </a:r>
            <a:r>
              <a:rPr dirty="0" baseline="-11982" sz="3825" spc="225">
                <a:latin typeface="Cambria"/>
                <a:cs typeface="Cambria"/>
              </a:rPr>
              <a:t>9</a:t>
            </a:r>
            <a:r>
              <a:rPr dirty="0" baseline="-13002" sz="3525" spc="225">
                <a:latin typeface="Cambria"/>
                <a:cs typeface="Cambria"/>
              </a:rPr>
              <a:t>i</a:t>
            </a:r>
            <a:r>
              <a:rPr dirty="0" baseline="-13002" sz="3525" spc="-262">
                <a:latin typeface="Cambria"/>
                <a:cs typeface="Cambria"/>
              </a:rPr>
              <a:t> </a:t>
            </a:r>
            <a:r>
              <a:rPr dirty="0" baseline="-11982" sz="3825" spc="-412">
                <a:latin typeface="Cambria"/>
                <a:cs typeface="Cambria"/>
              </a:rPr>
              <a:t>o  </a:t>
            </a:r>
            <a:r>
              <a:rPr dirty="0" baseline="-11982" sz="3825" spc="-390">
                <a:latin typeface="Cambria"/>
                <a:cs typeface="Cambria"/>
              </a:rPr>
              <a:t> </a:t>
            </a:r>
            <a:r>
              <a:rPr dirty="0" sz="2550" spc="-235" i="1">
                <a:latin typeface="Cambria"/>
                <a:cs typeface="Cambria"/>
              </a:rPr>
              <a:t>x	</a:t>
            </a:r>
            <a:r>
              <a:rPr dirty="0" sz="2550" spc="-745" i="1">
                <a:latin typeface="Cambria"/>
                <a:cs typeface="Cambria"/>
              </a:rPr>
              <a:t>—	</a:t>
            </a:r>
            <a:r>
              <a:rPr dirty="0" sz="2550" spc="-254">
                <a:latin typeface="Cambria"/>
                <a:cs typeface="Cambria"/>
              </a:rPr>
              <a:t>10I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19174" y="7630207"/>
            <a:ext cx="168910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50" spc="-290">
                <a:latin typeface="Cambria"/>
                <a:cs typeface="Cambria"/>
              </a:rPr>
              <a:t>=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36306" y="7626179"/>
            <a:ext cx="735965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2550" spc="35">
                <a:latin typeface="Cambria"/>
                <a:cs typeface="Cambria"/>
              </a:rPr>
              <a:t>10'</a:t>
            </a:r>
            <a:r>
              <a:rPr dirty="0" sz="2550" spc="-185">
                <a:latin typeface="Cambria"/>
                <a:cs typeface="Cambria"/>
              </a:rPr>
              <a:t> </a:t>
            </a:r>
            <a:r>
              <a:rPr dirty="0" baseline="29239" sz="2850" spc="-44">
                <a:latin typeface="Cambria"/>
                <a:cs typeface="Cambria"/>
              </a:rPr>
              <a:t>O</a:t>
            </a:r>
            <a:endParaRPr baseline="29239" sz="28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3052" y="8643735"/>
            <a:ext cx="73660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30">
                <a:latin typeface="Cambria"/>
                <a:cs typeface="Cambria"/>
              </a:rPr>
              <a:t>Note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41622" y="8643735"/>
            <a:ext cx="302196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4415" algn="l"/>
                <a:tab pos="2339975" algn="l"/>
              </a:tabLst>
            </a:pPr>
            <a:r>
              <a:rPr dirty="0" sz="2800" spc="-100">
                <a:latin typeface="Cambria"/>
                <a:cs typeface="Cambria"/>
              </a:rPr>
              <a:t>i</a:t>
            </a:r>
            <a:r>
              <a:rPr dirty="0" sz="2800" spc="-100">
                <a:latin typeface="Cambria"/>
                <a:cs typeface="Cambria"/>
              </a:rPr>
              <a:t>f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100">
                <a:latin typeface="Cambria"/>
                <a:cs typeface="Cambria"/>
              </a:rPr>
              <a:t>y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290">
                <a:latin typeface="Cambria"/>
                <a:cs typeface="Cambria"/>
              </a:rPr>
              <a:t> </a:t>
            </a:r>
            <a:r>
              <a:rPr dirty="0" sz="2800" spc="110">
                <a:latin typeface="Cambria"/>
                <a:cs typeface="Cambria"/>
              </a:rPr>
              <a:t>=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35" i="1">
                <a:latin typeface="Cambria"/>
                <a:cs typeface="Cambria"/>
              </a:rPr>
              <a:t>L</a:t>
            </a:r>
            <a:r>
              <a:rPr dirty="0" sz="2800" spc="-25" i="1">
                <a:latin typeface="Cambria"/>
                <a:cs typeface="Cambria"/>
              </a:rPr>
              <a:t>o</a:t>
            </a:r>
            <a:r>
              <a:rPr dirty="0" sz="2800" spc="-320" i="1">
                <a:latin typeface="Cambria"/>
                <a:cs typeface="Cambria"/>
              </a:rPr>
              <a:t> </a:t>
            </a:r>
            <a:r>
              <a:rPr dirty="0" sz="2800" spc="-135" i="1">
                <a:latin typeface="Cambria"/>
                <a:cs typeface="Cambria"/>
              </a:rPr>
              <a:t>g</a:t>
            </a:r>
            <a:r>
              <a:rPr dirty="0" sz="2800" spc="-130" i="1">
                <a:latin typeface="Cambria"/>
                <a:cs typeface="Cambria"/>
              </a:rPr>
              <a:t>p</a:t>
            </a:r>
            <a:r>
              <a:rPr dirty="0" sz="2800" spc="105" i="1">
                <a:latin typeface="Cambria"/>
                <a:cs typeface="Cambria"/>
              </a:rPr>
              <a:t> </a:t>
            </a:r>
            <a:r>
              <a:rPr dirty="0" sz="2800" spc="-135" i="1">
                <a:latin typeface="Cambria"/>
                <a:cs typeface="Cambria"/>
              </a:rPr>
              <a:t>u</a:t>
            </a:r>
            <a:r>
              <a:rPr dirty="0" sz="2800" i="1">
                <a:latin typeface="Cambria"/>
                <a:cs typeface="Cambria"/>
              </a:rPr>
              <a:t>	</a:t>
            </a:r>
            <a:r>
              <a:rPr dirty="0" sz="2800" spc="-200">
                <a:latin typeface="Cambria"/>
                <a:cs typeface="Cambria"/>
              </a:rPr>
              <a:t>i/mn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74928" y="8534495"/>
            <a:ext cx="330835" cy="3479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100" spc="380" i="1">
                <a:latin typeface="Cambria"/>
                <a:cs typeface="Cambria"/>
              </a:rPr>
              <a:t>d</a:t>
            </a:r>
            <a:r>
              <a:rPr dirty="0" sz="2100" spc="-55" i="1">
                <a:latin typeface="Cambria"/>
                <a:cs typeface="Cambria"/>
              </a:rPr>
              <a:t>y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63508" y="11067980"/>
            <a:ext cx="2481580" cy="4584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45490" algn="l"/>
              </a:tabLst>
            </a:pPr>
            <a:r>
              <a:rPr dirty="0" sz="2850" spc="-190">
                <a:latin typeface="Cambria"/>
                <a:cs typeface="Cambria"/>
              </a:rPr>
              <a:t>Ex</a:t>
            </a:r>
            <a:r>
              <a:rPr dirty="0" sz="2850" spc="-85">
                <a:latin typeface="Cambria"/>
                <a:cs typeface="Cambria"/>
              </a:rPr>
              <a:t> </a:t>
            </a:r>
            <a:r>
              <a:rPr dirty="0" sz="2850" spc="20">
                <a:latin typeface="Cambria"/>
                <a:cs typeface="Cambria"/>
              </a:rPr>
              <a:t>/	</a:t>
            </a:r>
            <a:r>
              <a:rPr dirty="0" sz="2850" spc="-175">
                <a:latin typeface="Cambria"/>
                <a:cs typeface="Cambria"/>
              </a:rPr>
              <a:t>Find </a:t>
            </a:r>
            <a:r>
              <a:rPr dirty="0" sz="2850" spc="-185" i="1">
                <a:latin typeface="Cambria"/>
                <a:cs typeface="Cambria"/>
              </a:rPr>
              <a:t>d </a:t>
            </a:r>
            <a:r>
              <a:rPr dirty="0" sz="2850" spc="-5" i="1">
                <a:latin typeface="Cambria"/>
                <a:cs typeface="Cambria"/>
              </a:rPr>
              <a:t>y</a:t>
            </a:r>
            <a:r>
              <a:rPr dirty="0" sz="2850" spc="-445" i="1">
                <a:latin typeface="Cambria"/>
                <a:cs typeface="Cambria"/>
              </a:rPr>
              <a:t> </a:t>
            </a:r>
            <a:r>
              <a:rPr dirty="0" sz="2850" spc="-10" i="1">
                <a:latin typeface="Cambria"/>
                <a:cs typeface="Cambria"/>
              </a:rPr>
              <a:t>/dx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70454" y="12926897"/>
            <a:ext cx="4640580" cy="509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11885" algn="l"/>
                <a:tab pos="3001010" algn="l"/>
                <a:tab pos="3783965" algn="l"/>
              </a:tabLst>
            </a:pPr>
            <a:r>
              <a:rPr dirty="0" sz="3150" spc="-125">
                <a:latin typeface="Calibri"/>
                <a:cs typeface="Calibri"/>
              </a:rPr>
              <a:t>Note</a:t>
            </a:r>
            <a:r>
              <a:rPr dirty="0" sz="3150" spc="-45">
                <a:latin typeface="Calibri"/>
                <a:cs typeface="Calibri"/>
              </a:rPr>
              <a:t> </a:t>
            </a:r>
            <a:r>
              <a:rPr dirty="0" sz="3150" spc="-65">
                <a:latin typeface="Calibri"/>
                <a:cs typeface="Calibri"/>
              </a:rPr>
              <a:t>:	</a:t>
            </a:r>
            <a:r>
              <a:rPr dirty="0" sz="3150" spc="50" i="1">
                <a:latin typeface="Arial"/>
                <a:cs typeface="Arial"/>
              </a:rPr>
              <a:t>b[”*^’</a:t>
            </a:r>
            <a:r>
              <a:rPr dirty="0" sz="3150" spc="385" i="1">
                <a:latin typeface="Arial"/>
                <a:cs typeface="Arial"/>
              </a:rPr>
              <a:t> </a:t>
            </a:r>
            <a:r>
              <a:rPr dirty="0" sz="3150" spc="-2235" i="1">
                <a:latin typeface="Arial"/>
                <a:cs typeface="Arial"/>
              </a:rPr>
              <a:t>——</a:t>
            </a:r>
            <a:r>
              <a:rPr dirty="0" sz="3150" spc="145" i="1">
                <a:latin typeface="Arial"/>
                <a:cs typeface="Arial"/>
              </a:rPr>
              <a:t> </a:t>
            </a:r>
            <a:r>
              <a:rPr dirty="0" sz="3150" spc="-85" i="1">
                <a:latin typeface="Arial"/>
                <a:cs typeface="Arial"/>
              </a:rPr>
              <a:t>x	</a:t>
            </a:r>
            <a:r>
              <a:rPr dirty="0" sz="3150" spc="-70" i="1">
                <a:latin typeface="Arial"/>
                <a:cs typeface="Arial"/>
              </a:rPr>
              <a:t>for	</a:t>
            </a:r>
            <a:r>
              <a:rPr dirty="0" sz="3150" spc="-135" i="1">
                <a:latin typeface="Arial"/>
                <a:cs typeface="Arial"/>
              </a:rPr>
              <a:t>x </a:t>
            </a:r>
            <a:r>
              <a:rPr dirty="0" sz="3150" spc="-155" i="1">
                <a:latin typeface="Arial"/>
                <a:cs typeface="Arial"/>
              </a:rPr>
              <a:t>&gt;</a:t>
            </a:r>
            <a:r>
              <a:rPr dirty="0" sz="3150" spc="195" i="1">
                <a:latin typeface="Arial"/>
                <a:cs typeface="Arial"/>
              </a:rPr>
              <a:t> </a:t>
            </a:r>
            <a:r>
              <a:rPr dirty="0" sz="3150" spc="-150" i="1">
                <a:latin typeface="Arial"/>
                <a:cs typeface="Arial"/>
              </a:rPr>
              <a:t>0</a:t>
            </a:r>
            <a:endParaRPr sz="31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28347" y="14209413"/>
            <a:ext cx="20072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4860" algn="l"/>
              </a:tabLst>
            </a:pPr>
            <a:r>
              <a:rPr dirty="0" baseline="1984" sz="4200" spc="89">
                <a:latin typeface="Cambria"/>
                <a:cs typeface="Cambria"/>
              </a:rPr>
              <a:t>The	</a:t>
            </a:r>
            <a:r>
              <a:rPr dirty="0" sz="2800" spc="60">
                <a:latin typeface="Cambria"/>
                <a:cs typeface="Cambria"/>
              </a:rPr>
              <a:t>N</a:t>
            </a:r>
            <a:r>
              <a:rPr dirty="0" baseline="1984" sz="4200" spc="89">
                <a:latin typeface="Cambria"/>
                <a:cs typeface="Cambria"/>
              </a:rPr>
              <a:t>atural</a:t>
            </a:r>
            <a:endParaRPr baseline="1984" sz="420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75406" y="14197331"/>
            <a:ext cx="166306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25">
                <a:latin typeface="Cambria"/>
                <a:cs typeface="Cambria"/>
              </a:rPr>
              <a:t>Logari</a:t>
            </a:r>
            <a:r>
              <a:rPr dirty="0" sz="2800" spc="-25">
                <a:solidFill>
                  <a:srgbClr val="AFAFAF"/>
                </a:solidFill>
                <a:latin typeface="Cambria"/>
                <a:cs typeface="Cambria"/>
              </a:rPr>
              <a:t>,</a:t>
            </a:r>
            <a:r>
              <a:rPr dirty="0" sz="2800" spc="-25">
                <a:latin typeface="Cambria"/>
                <a:cs typeface="Cambria"/>
              </a:rPr>
              <a:t>thm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61211" y="15195757"/>
            <a:ext cx="241935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50" spc="55" i="1">
                <a:latin typeface="Times New Roman"/>
                <a:cs typeface="Times New Roman"/>
              </a:rPr>
              <a:t>lf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51645" y="15171593"/>
            <a:ext cx="1610995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64565" algn="l"/>
              </a:tabLst>
            </a:pPr>
            <a:r>
              <a:rPr dirty="0" sz="2850" spc="95" i="1">
                <a:latin typeface="Times New Roman"/>
                <a:cs typeface="Times New Roman"/>
              </a:rPr>
              <a:t>a-e</a:t>
            </a:r>
            <a:r>
              <a:rPr dirty="0" sz="2850" spc="95" i="1">
                <a:latin typeface="Times New Roman"/>
                <a:cs typeface="Times New Roman"/>
              </a:rPr>
              <a:t>	</a:t>
            </a:r>
            <a:r>
              <a:rPr dirty="0" sz="2850" spc="15" i="1">
                <a:latin typeface="Times New Roman"/>
                <a:cs typeface="Times New Roman"/>
              </a:rPr>
              <a:t>then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56683" y="15179648"/>
            <a:ext cx="1165860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78230" algn="l"/>
              </a:tabLst>
            </a:pPr>
            <a:r>
              <a:rPr dirty="0" sz="2850" spc="-185" i="1">
                <a:latin typeface="Times New Roman"/>
                <a:cs typeface="Times New Roman"/>
              </a:rPr>
              <a:t>L</a:t>
            </a:r>
            <a:r>
              <a:rPr dirty="0" baseline="1949" sz="4275" spc="82" i="1">
                <a:latin typeface="Times New Roman"/>
                <a:cs typeface="Times New Roman"/>
              </a:rPr>
              <a:t>o</a:t>
            </a:r>
            <a:r>
              <a:rPr dirty="0" baseline="1949" sz="4275" spc="427" i="1">
                <a:latin typeface="Times New Roman"/>
                <a:cs typeface="Times New Roman"/>
              </a:rPr>
              <a:t>g</a:t>
            </a:r>
            <a:r>
              <a:rPr dirty="0" baseline="1949" sz="4275" spc="-397" i="1">
                <a:latin typeface="Times New Roman"/>
                <a:cs typeface="Times New Roman"/>
              </a:rPr>
              <a:t>q</a:t>
            </a:r>
            <a:r>
              <a:rPr dirty="0" baseline="1949" sz="4275" spc="-434" i="1">
                <a:latin typeface="Times New Roman"/>
                <a:cs typeface="Times New Roman"/>
              </a:rPr>
              <a:t> </a:t>
            </a:r>
            <a:r>
              <a:rPr dirty="0" baseline="1949" sz="4275" spc="-1012" i="1">
                <a:latin typeface="Times New Roman"/>
                <a:cs typeface="Times New Roman"/>
              </a:rPr>
              <a:t>X</a:t>
            </a:r>
            <a:r>
              <a:rPr dirty="0" baseline="1949" sz="4275" i="1">
                <a:latin typeface="Times New Roman"/>
                <a:cs typeface="Times New Roman"/>
              </a:rPr>
              <a:t>	</a:t>
            </a:r>
            <a:r>
              <a:rPr dirty="0" sz="2850" spc="-370" i="1">
                <a:latin typeface="Times New Roman"/>
                <a:cs typeface="Times New Roman"/>
              </a:rPr>
              <a:t>-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53589" y="15219920"/>
            <a:ext cx="961390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10721" sz="4275" spc="-652" i="1">
                <a:latin typeface="Times New Roman"/>
                <a:cs typeface="Times New Roman"/>
              </a:rPr>
              <a:t>LO</a:t>
            </a:r>
            <a:r>
              <a:rPr dirty="0" sz="2850" spc="-434" i="1">
                <a:latin typeface="Times New Roman"/>
                <a:cs typeface="Times New Roman"/>
              </a:rPr>
              <a:t>Pe!*!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62453" y="15139375"/>
            <a:ext cx="274955" cy="463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50" spc="-515" i="1">
                <a:latin typeface="Times New Roman"/>
                <a:cs typeface="Times New Roman"/>
              </a:rPr>
              <a:t>lnx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32658" y="16071738"/>
            <a:ext cx="2571750" cy="111696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715"/>
              </a:spcBef>
              <a:tabLst>
                <a:tab pos="541020" algn="l"/>
                <a:tab pos="989330" algn="l"/>
                <a:tab pos="2219325" algn="l"/>
              </a:tabLst>
            </a:pPr>
            <a:r>
              <a:rPr dirty="0" sz="3000" spc="-100" i="1">
                <a:latin typeface="Cambria"/>
                <a:cs typeface="Cambria"/>
              </a:rPr>
              <a:t>D</a:t>
            </a:r>
            <a:r>
              <a:rPr dirty="0" sz="3000" spc="-45" i="1">
                <a:latin typeface="Cambria"/>
                <a:cs typeface="Cambria"/>
              </a:rPr>
              <a:t>J</a:t>
            </a:r>
            <a:r>
              <a:rPr dirty="0" sz="3000" i="1">
                <a:latin typeface="Cambria"/>
                <a:cs typeface="Cambria"/>
              </a:rPr>
              <a:t>	</a:t>
            </a:r>
            <a:r>
              <a:rPr dirty="0" sz="3000" spc="90" i="1">
                <a:latin typeface="Cambria"/>
                <a:cs typeface="Cambria"/>
              </a:rPr>
              <a:t>-</a:t>
            </a:r>
            <a:r>
              <a:rPr dirty="0" sz="3000" spc="95" i="1">
                <a:latin typeface="Cambria"/>
                <a:cs typeface="Cambria"/>
              </a:rPr>
              <a:t>-</a:t>
            </a:r>
            <a:r>
              <a:rPr dirty="0" sz="3000" i="1">
                <a:latin typeface="Cambria"/>
                <a:cs typeface="Cambria"/>
              </a:rPr>
              <a:t>	</a:t>
            </a:r>
            <a:r>
              <a:rPr dirty="0" sz="3000" spc="114" i="1">
                <a:latin typeface="Cambria"/>
                <a:cs typeface="Cambria"/>
              </a:rPr>
              <a:t>[x</a:t>
            </a:r>
            <a:r>
              <a:rPr dirty="0" sz="3000" spc="60" i="1">
                <a:latin typeface="Cambria"/>
                <a:cs typeface="Cambria"/>
              </a:rPr>
              <a:t>.</a:t>
            </a:r>
            <a:r>
              <a:rPr dirty="0" sz="3000" spc="-80" i="1">
                <a:latin typeface="Cambria"/>
                <a:cs typeface="Cambria"/>
              </a:rPr>
              <a:t> </a:t>
            </a:r>
            <a:r>
              <a:rPr dirty="0" sz="3000" spc="40" i="1">
                <a:latin typeface="Cambria"/>
                <a:cs typeface="Cambria"/>
              </a:rPr>
              <a:t>x</a:t>
            </a:r>
            <a:r>
              <a:rPr dirty="0" sz="3000" spc="285" i="1">
                <a:latin typeface="Cambria"/>
                <a:cs typeface="Cambria"/>
              </a:rPr>
              <a:t> </a:t>
            </a:r>
            <a:r>
              <a:rPr dirty="0" sz="3000" spc="50" i="1">
                <a:latin typeface="Cambria"/>
                <a:cs typeface="Cambria"/>
              </a:rPr>
              <a:t>&gt;</a:t>
            </a:r>
            <a:r>
              <a:rPr dirty="0" sz="3000" i="1">
                <a:latin typeface="Cambria"/>
                <a:cs typeface="Cambria"/>
              </a:rPr>
              <a:t>	</a:t>
            </a:r>
            <a:r>
              <a:rPr dirty="0" sz="3000" spc="-85">
                <a:latin typeface="Cambria"/>
                <a:cs typeface="Cambria"/>
              </a:rPr>
              <a:t>0</a:t>
            </a:r>
            <a:r>
              <a:rPr dirty="0" sz="3000" spc="-55">
                <a:latin typeface="Cambria"/>
                <a:cs typeface="Cambria"/>
              </a:rPr>
              <a:t>)</a:t>
            </a:r>
            <a:endParaRPr sz="3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005840" algn="l"/>
              </a:tabLst>
            </a:pPr>
            <a:r>
              <a:rPr dirty="0" sz="3100" spc="-50" i="1">
                <a:latin typeface="Cambria"/>
                <a:cs typeface="Cambria"/>
              </a:rPr>
              <a:t>R¿</a:t>
            </a:r>
            <a:r>
              <a:rPr dirty="0" sz="3100" spc="90" i="1">
                <a:latin typeface="Cambria"/>
                <a:cs typeface="Cambria"/>
              </a:rPr>
              <a:t> </a:t>
            </a:r>
            <a:r>
              <a:rPr dirty="0" sz="3100" spc="55" i="1">
                <a:latin typeface="Cambria"/>
                <a:cs typeface="Cambria"/>
              </a:rPr>
              <a:t>--	</a:t>
            </a:r>
            <a:r>
              <a:rPr dirty="0" sz="3100" spc="10" i="1">
                <a:latin typeface="Cambria"/>
                <a:cs typeface="Cambria"/>
              </a:rPr>
              <a:t>[R)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10863" y="18191035"/>
            <a:ext cx="137731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84275" algn="l"/>
              </a:tabLst>
            </a:pPr>
            <a:r>
              <a:rPr dirty="0" sz="3050" spc="-80">
                <a:latin typeface="Cambria"/>
                <a:cs typeface="Cambria"/>
              </a:rPr>
              <a:t>6</a:t>
            </a:r>
            <a:r>
              <a:rPr dirty="0" sz="3050" spc="-75">
                <a:latin typeface="Cambria"/>
                <a:cs typeface="Cambria"/>
              </a:rPr>
              <a:t>0</a:t>
            </a:r>
            <a:r>
              <a:rPr dirty="0" sz="3050">
                <a:latin typeface="Cambria"/>
                <a:cs typeface="Cambria"/>
              </a:rPr>
              <a:t>	</a:t>
            </a:r>
            <a:r>
              <a:rPr dirty="0" sz="3050" spc="-65">
                <a:solidFill>
                  <a:srgbClr val="262626"/>
                </a:solidFill>
                <a:latin typeface="Cambria"/>
                <a:cs typeface="Cambria"/>
              </a:rPr>
              <a:t>x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02207" y="18424280"/>
            <a:ext cx="287020" cy="5041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-204">
                <a:latin typeface="Cambria"/>
                <a:cs typeface="Cambria"/>
              </a:rPr>
              <a:t>&gt;'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00113" y="975321"/>
            <a:ext cx="4147820" cy="3479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632710" algn="l"/>
              </a:tabLst>
            </a:pPr>
            <a:r>
              <a:rPr dirty="0" sz="2100" spc="5">
                <a:latin typeface="Cambria"/>
                <a:cs typeface="Cambria"/>
              </a:rPr>
              <a:t>•tssl.  </a:t>
            </a:r>
            <a:r>
              <a:rPr dirty="0" sz="2100" spc="75" i="1">
                <a:latin typeface="Cambria"/>
                <a:cs typeface="Cambria"/>
              </a:rPr>
              <a:t>I’roI. </a:t>
            </a:r>
            <a:r>
              <a:rPr dirty="0" sz="2100" spc="65">
                <a:latin typeface="Cambria"/>
                <a:cs typeface="Cambria"/>
              </a:rPr>
              <a:t>:</a:t>
            </a:r>
            <a:r>
              <a:rPr dirty="0" sz="2100" spc="-55">
                <a:latin typeface="Cambria"/>
                <a:cs typeface="Cambria"/>
              </a:rPr>
              <a:t> </a:t>
            </a:r>
            <a:r>
              <a:rPr dirty="0" sz="2100" spc="-60">
                <a:latin typeface="Cambria"/>
                <a:cs typeface="Cambria"/>
              </a:rPr>
              <a:t>Alphas</a:t>
            </a:r>
            <a:r>
              <a:rPr dirty="0" sz="2100" spc="220">
                <a:latin typeface="Cambria"/>
                <a:cs typeface="Cambria"/>
              </a:rPr>
              <a:t> </a:t>
            </a:r>
            <a:r>
              <a:rPr dirty="0" sz="2100" spc="-45">
                <a:latin typeface="Cambria"/>
                <a:cs typeface="Cambria"/>
              </a:rPr>
              <a:t>F.	</a:t>
            </a:r>
            <a:r>
              <a:rPr dirty="0" sz="2100" spc="20">
                <a:latin typeface="Cambria"/>
                <a:cs typeface="Cambria"/>
              </a:rPr>
              <a:t>Al-shimixary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16382" y="8656153"/>
            <a:ext cx="1232535" cy="443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6070" algn="l"/>
              </a:tabLst>
            </a:pPr>
            <a:r>
              <a:rPr dirty="0" baseline="42328" sz="3150" spc="-30">
                <a:latin typeface="Cambria"/>
                <a:cs typeface="Cambria"/>
              </a:rPr>
              <a:t>1</a:t>
            </a:r>
            <a:r>
              <a:rPr dirty="0" baseline="42328" sz="3150" spc="-30">
                <a:latin typeface="Cambria"/>
                <a:cs typeface="Cambria"/>
              </a:rPr>
              <a:t>	</a:t>
            </a:r>
            <a:r>
              <a:rPr dirty="0" sz="2750" spc="-25">
                <a:latin typeface="Cambria"/>
                <a:cs typeface="Cambria"/>
              </a:rPr>
              <a:t>£opqe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95397" y="10934783"/>
            <a:ext cx="4999355" cy="116459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0"/>
              </a:spcBef>
              <a:tabLst>
                <a:tab pos="636905" algn="l"/>
                <a:tab pos="1336040" algn="l"/>
                <a:tab pos="2934970" algn="l"/>
                <a:tab pos="3353435" algn="l"/>
                <a:tab pos="3859529" algn="l"/>
              </a:tabLst>
            </a:pPr>
            <a:r>
              <a:rPr dirty="0" sz="2850" spc="-5" i="1">
                <a:latin typeface="Cambria"/>
                <a:cs typeface="Cambria"/>
              </a:rPr>
              <a:t>i</a:t>
            </a:r>
            <a:r>
              <a:rPr dirty="0" sz="2850" spc="-145" i="1">
                <a:latin typeface="Cambria"/>
                <a:cs typeface="Cambria"/>
              </a:rPr>
              <a:t> </a:t>
            </a:r>
            <a:r>
              <a:rPr dirty="0" sz="2850" spc="-5" i="1">
                <a:latin typeface="Cambria"/>
                <a:cs typeface="Cambria"/>
              </a:rPr>
              <a:t>f	y</a:t>
            </a:r>
            <a:r>
              <a:rPr dirty="0" sz="2850" spc="260" i="1">
                <a:latin typeface="Cambria"/>
                <a:cs typeface="Cambria"/>
              </a:rPr>
              <a:t> </a:t>
            </a:r>
            <a:r>
              <a:rPr dirty="0" sz="2850" spc="-1970" i="1">
                <a:latin typeface="Cambria"/>
                <a:cs typeface="Cambria"/>
              </a:rPr>
              <a:t>——	</a:t>
            </a:r>
            <a:r>
              <a:rPr dirty="0" sz="2850" spc="140" i="1">
                <a:latin typeface="Cambria"/>
                <a:cs typeface="Cambria"/>
              </a:rPr>
              <a:t>kog$(2x’	</a:t>
            </a:r>
            <a:r>
              <a:rPr dirty="0" sz="2850" spc="-95" i="1">
                <a:latin typeface="Cambria"/>
                <a:cs typeface="Cambria"/>
              </a:rPr>
              <a:t>-t	</a:t>
            </a:r>
            <a:r>
              <a:rPr dirty="0" sz="2850" spc="-140">
                <a:latin typeface="Cambria"/>
                <a:cs typeface="Cambria"/>
              </a:rPr>
              <a:t>5x	</a:t>
            </a:r>
            <a:r>
              <a:rPr dirty="0" sz="2850" spc="140">
                <a:latin typeface="Cambria"/>
                <a:cs typeface="Cambria"/>
              </a:rPr>
              <a:t>Y</a:t>
            </a:r>
            <a:r>
              <a:rPr dirty="0" sz="2850" spc="155">
                <a:latin typeface="Cambria"/>
                <a:cs typeface="Cambria"/>
              </a:rPr>
              <a:t> </a:t>
            </a:r>
            <a:r>
              <a:rPr dirty="0" sz="2850" spc="110">
                <a:latin typeface="Cambria"/>
                <a:cs typeface="Cambria"/>
              </a:rPr>
              <a:t>1)</a:t>
            </a:r>
            <a:endParaRPr sz="2850">
              <a:latin typeface="Cambria"/>
              <a:cs typeface="Cambria"/>
            </a:endParaRPr>
          </a:p>
          <a:p>
            <a:pPr marL="2413635">
              <a:lnSpc>
                <a:spcPct val="100000"/>
              </a:lnSpc>
              <a:spcBef>
                <a:spcPts val="1080"/>
              </a:spcBef>
            </a:pPr>
            <a:r>
              <a:rPr dirty="0" baseline="-2923" sz="4275" spc="-52" i="1">
                <a:latin typeface="Cambria"/>
                <a:cs typeface="Cambria"/>
              </a:rPr>
              <a:t>Lo</a:t>
            </a:r>
            <a:r>
              <a:rPr dirty="0" baseline="-13645" sz="4275" spc="-52" i="1">
                <a:latin typeface="Cambria"/>
                <a:cs typeface="Cambria"/>
              </a:rPr>
              <a:t>ck </a:t>
            </a:r>
            <a:r>
              <a:rPr dirty="0" baseline="-13645" sz="4275" spc="-22">
                <a:latin typeface="Cambria"/>
                <a:cs typeface="Cambria"/>
              </a:rPr>
              <a:t>• </a:t>
            </a:r>
            <a:r>
              <a:rPr dirty="0" sz="2850" spc="-10">
                <a:latin typeface="Cambria"/>
                <a:cs typeface="Cambria"/>
              </a:rPr>
              <a:t>. </a:t>
            </a:r>
            <a:r>
              <a:rPr dirty="0" sz="2850" spc="35">
                <a:latin typeface="Cambria"/>
                <a:cs typeface="Cambria"/>
              </a:rPr>
              <a:t>(4x </a:t>
            </a:r>
            <a:r>
              <a:rPr dirty="0" sz="2850" spc="45">
                <a:latin typeface="Cambria"/>
                <a:cs typeface="Cambria"/>
              </a:rPr>
              <a:t>4</a:t>
            </a:r>
            <a:r>
              <a:rPr dirty="0" sz="2850" spc="-310">
                <a:latin typeface="Cambria"/>
                <a:cs typeface="Cambria"/>
              </a:rPr>
              <a:t> </a:t>
            </a:r>
            <a:r>
              <a:rPr dirty="0" sz="2850" spc="60">
                <a:latin typeface="Cambria"/>
                <a:cs typeface="Cambria"/>
              </a:rPr>
              <a:t>5)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798980" y="1862661"/>
            <a:ext cx="125730" cy="428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45">
                <a:latin typeface="Cambria"/>
                <a:cs typeface="Cambria"/>
              </a:rPr>
              <a:t>i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718778" y="15956742"/>
            <a:ext cx="101600" cy="710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500" spc="-865">
                <a:latin typeface="Cambria"/>
                <a:cs typeface="Cambria"/>
              </a:rPr>
              <a:t>I</a:t>
            </a:r>
            <a:endParaRPr sz="4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3509" y="11369636"/>
            <a:ext cx="226869" cy="540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6869" y="1134345"/>
            <a:ext cx="12695948" cy="1825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7063" y="0"/>
            <a:ext cx="13524893" cy="436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53703" y="15217686"/>
            <a:ext cx="218143" cy="558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58412" y="9467425"/>
            <a:ext cx="226869" cy="540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140960" y="10409804"/>
            <a:ext cx="218143" cy="549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09265" y="9761194"/>
            <a:ext cx="291465" cy="20955"/>
          </a:xfrm>
          <a:custGeom>
            <a:avLst/>
            <a:gdLst/>
            <a:ahLst/>
            <a:cxnLst/>
            <a:rect l="l" t="t" r="r" b="b"/>
            <a:pathLst>
              <a:path w="291464" h="20954">
                <a:moveTo>
                  <a:pt x="0" y="0"/>
                </a:moveTo>
                <a:lnTo>
                  <a:pt x="290857" y="0"/>
                </a:lnTo>
                <a:lnTo>
                  <a:pt x="290857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20894" y="9788826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 h="0">
                <a:moveTo>
                  <a:pt x="0" y="0"/>
                </a:moveTo>
                <a:lnTo>
                  <a:pt x="596258" y="0"/>
                </a:lnTo>
              </a:path>
            </a:pathLst>
          </a:custGeom>
          <a:ln w="20360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00539" y="9769920"/>
            <a:ext cx="308610" cy="20955"/>
          </a:xfrm>
          <a:custGeom>
            <a:avLst/>
            <a:gdLst/>
            <a:ahLst/>
            <a:cxnLst/>
            <a:rect l="l" t="t" r="r" b="b"/>
            <a:pathLst>
              <a:path w="308610" h="20954">
                <a:moveTo>
                  <a:pt x="0" y="0"/>
                </a:moveTo>
                <a:lnTo>
                  <a:pt x="308309" y="0"/>
                </a:lnTo>
                <a:lnTo>
                  <a:pt x="308309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34193" y="4144725"/>
            <a:ext cx="2277417" cy="296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175863" y="18149534"/>
            <a:ext cx="61080" cy="383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52615" y="5767130"/>
            <a:ext cx="6838950" cy="22085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99135">
              <a:lnSpc>
                <a:spcPct val="100000"/>
              </a:lnSpc>
              <a:spcBef>
                <a:spcPts val="130"/>
              </a:spcBef>
              <a:tabLst>
                <a:tab pos="999490" algn="l"/>
                <a:tab pos="1894839" algn="l"/>
                <a:tab pos="2613025" algn="l"/>
                <a:tab pos="3580129" algn="l"/>
              </a:tabLst>
            </a:pPr>
            <a:r>
              <a:rPr dirty="0" sz="2450" spc="-65" i="1">
                <a:latin typeface="Times New Roman"/>
                <a:cs typeface="Times New Roman"/>
              </a:rPr>
              <a:t>y	</a:t>
            </a:r>
            <a:r>
              <a:rPr dirty="0" sz="2450" spc="-1365" i="1">
                <a:latin typeface="Times New Roman"/>
                <a:cs typeface="Times New Roman"/>
              </a:rPr>
              <a:t>——</a:t>
            </a:r>
            <a:r>
              <a:rPr dirty="0" sz="2450" spc="280" i="1">
                <a:latin typeface="Times New Roman"/>
                <a:cs typeface="Times New Roman"/>
              </a:rPr>
              <a:t> </a:t>
            </a:r>
            <a:r>
              <a:rPr dirty="0" sz="2450" spc="-560" i="1">
                <a:latin typeface="Times New Roman"/>
                <a:cs typeface="Times New Roman"/>
              </a:rPr>
              <a:t>ix	</a:t>
            </a:r>
            <a:r>
              <a:rPr dirty="0" sz="2450" spc="45" i="1">
                <a:latin typeface="Times New Roman"/>
                <a:cs typeface="Times New Roman"/>
              </a:rPr>
              <a:t>over	</a:t>
            </a:r>
            <a:r>
              <a:rPr dirty="0" sz="2450" spc="-75" i="1">
                <a:latin typeface="Times New Roman"/>
                <a:cs typeface="Times New Roman"/>
              </a:rPr>
              <a:t>f1,4J</a:t>
            </a:r>
            <a:r>
              <a:rPr dirty="0" sz="2450" spc="135" i="1">
                <a:latin typeface="Times New Roman"/>
                <a:cs typeface="Times New Roman"/>
              </a:rPr>
              <a:t> </a:t>
            </a:r>
            <a:r>
              <a:rPr dirty="0" sz="2450" spc="-200" i="1">
                <a:latin typeface="Times New Roman"/>
                <a:cs typeface="Times New Roman"/>
              </a:rPr>
              <a:t>is	</a:t>
            </a:r>
            <a:r>
              <a:rPr dirty="0" sz="2450" spc="-95" i="1">
                <a:latin typeface="Times New Roman"/>
                <a:cs typeface="Times New Roman"/>
              </a:rPr>
              <a:t>i•c•voli't'‹l </a:t>
            </a:r>
            <a:r>
              <a:rPr dirty="0" sz="2450" spc="65" i="1">
                <a:latin typeface="Times New Roman"/>
                <a:cs typeface="Times New Roman"/>
              </a:rPr>
              <a:t>tihmtl the</a:t>
            </a:r>
            <a:r>
              <a:rPr dirty="0" sz="2450" spc="-300" i="1">
                <a:latin typeface="Times New Roman"/>
                <a:cs typeface="Times New Roman"/>
              </a:rPr>
              <a:t> </a:t>
            </a:r>
            <a:r>
              <a:rPr dirty="0" sz="2450" spc="-200" i="1">
                <a:latin typeface="Times New Roman"/>
                <a:cs typeface="Times New Roman"/>
              </a:rPr>
              <a:t>_y-It.v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tabLst>
                <a:tab pos="773430" algn="l"/>
                <a:tab pos="1242695" algn="l"/>
              </a:tabLst>
            </a:pPr>
            <a:r>
              <a:rPr dirty="0" sz="2850" spc="-95" i="1">
                <a:latin typeface="Times New Roman"/>
                <a:cs typeface="Times New Roman"/>
              </a:rPr>
              <a:t>2</a:t>
            </a:r>
            <a:r>
              <a:rPr dirty="0" sz="2850" spc="-20" i="1">
                <a:latin typeface="Times New Roman"/>
                <a:cs typeface="Times New Roman"/>
              </a:rPr>
              <a:t> </a:t>
            </a:r>
            <a:r>
              <a:rPr dirty="0" sz="2850" spc="-55" i="1">
                <a:latin typeface="Times New Roman"/>
                <a:cs typeface="Times New Roman"/>
              </a:rPr>
              <a:t>ii	</a:t>
            </a:r>
            <a:r>
              <a:rPr dirty="0" sz="2850" spc="65" i="1">
                <a:latin typeface="Times New Roman"/>
                <a:cs typeface="Times New Roman"/>
              </a:rPr>
              <a:t>x	</a:t>
            </a:r>
            <a:r>
              <a:rPr dirty="0" sz="2850" spc="160" i="1">
                <a:latin typeface="Times New Roman"/>
                <a:cs typeface="Times New Roman"/>
              </a:rPr>
              <a:t>f(x)</a:t>
            </a:r>
            <a:r>
              <a:rPr dirty="0" sz="2850" spc="170" i="1">
                <a:latin typeface="Times New Roman"/>
                <a:cs typeface="Times New Roman"/>
              </a:rPr>
              <a:t> </a:t>
            </a:r>
            <a:r>
              <a:rPr dirty="0" sz="2850" spc="220" i="1">
                <a:latin typeface="Times New Roman"/>
                <a:cs typeface="Times New Roman"/>
              </a:rPr>
              <a:t>dx</a:t>
            </a:r>
            <a:endParaRPr sz="2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96035" algn="l"/>
              </a:tabLst>
            </a:pPr>
            <a:r>
              <a:rPr dirty="0" sz="2750" spc="85" i="1">
                <a:latin typeface="Cambria"/>
                <a:cs typeface="Cambria"/>
              </a:rPr>
              <a:t>2c</a:t>
            </a:r>
            <a:r>
              <a:rPr dirty="0" sz="2750" spc="185" i="1">
                <a:latin typeface="Cambria"/>
                <a:cs typeface="Cambria"/>
              </a:rPr>
              <a:t> </a:t>
            </a:r>
            <a:r>
              <a:rPr dirty="0" sz="2750" spc="20" i="1">
                <a:latin typeface="Cambria"/>
                <a:cs typeface="Cambria"/>
              </a:rPr>
              <a:t>x</a:t>
            </a:r>
            <a:r>
              <a:rPr dirty="0" sz="2750" spc="215" i="1">
                <a:latin typeface="Cambria"/>
                <a:cs typeface="Cambria"/>
              </a:rPr>
              <a:t> </a:t>
            </a:r>
            <a:r>
              <a:rPr dirty="0" sz="2750" spc="30" i="1">
                <a:latin typeface="Cambria"/>
                <a:cs typeface="Cambria"/>
              </a:rPr>
              <a:t>six	</a:t>
            </a:r>
            <a:r>
              <a:rPr dirty="0" sz="2750" spc="80" i="1">
                <a:latin typeface="Cambria"/>
                <a:cs typeface="Cambria"/>
              </a:rPr>
              <a:t>dx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8923" y="8407637"/>
            <a:ext cx="187642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86080" algn="l"/>
                <a:tab pos="920115" algn="l"/>
              </a:tabLst>
            </a:pPr>
            <a:r>
              <a:rPr dirty="0" baseline="1089" sz="3825" spc="150">
                <a:latin typeface="Cambria"/>
                <a:cs typeface="Cambria"/>
              </a:rPr>
              <a:t>=	</a:t>
            </a:r>
            <a:r>
              <a:rPr dirty="0" baseline="1089" sz="3825" spc="127">
                <a:latin typeface="Cambria"/>
                <a:cs typeface="Cambria"/>
              </a:rPr>
              <a:t>2r	</a:t>
            </a:r>
            <a:r>
              <a:rPr dirty="0" baseline="1089" sz="3825" spc="89">
                <a:latin typeface="Cambria"/>
                <a:cs typeface="Cambria"/>
              </a:rPr>
              <a:t>/i’</a:t>
            </a:r>
            <a:r>
              <a:rPr dirty="0" baseline="1089" sz="3825" spc="509">
                <a:latin typeface="Cambria"/>
                <a:cs typeface="Cambria"/>
              </a:rPr>
              <a:t> </a:t>
            </a:r>
            <a:r>
              <a:rPr dirty="0" sz="2550" spc="-85">
                <a:latin typeface="Cambria"/>
                <a:cs typeface="Cambria"/>
              </a:rPr>
              <a:t>x</a:t>
            </a:r>
            <a:r>
              <a:rPr dirty="0" baseline="22875" sz="3825" spc="-127">
                <a:latin typeface="Cambria"/>
                <a:cs typeface="Cambria"/>
              </a:rPr>
              <a:t>3</a:t>
            </a:r>
            <a:r>
              <a:rPr dirty="0" sz="2550" spc="-85">
                <a:latin typeface="Cambria"/>
                <a:cs typeface="Cambria"/>
              </a:rPr>
              <a:t>''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2125" y="8366917"/>
            <a:ext cx="1157605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80390" algn="l"/>
              </a:tabLst>
            </a:pPr>
            <a:r>
              <a:rPr dirty="0" sz="2850" spc="150" i="1">
                <a:latin typeface="Cambria"/>
                <a:cs typeface="Cambria"/>
              </a:rPr>
              <a:t>d</a:t>
            </a:r>
            <a:r>
              <a:rPr dirty="0" sz="2550" spc="150" i="1">
                <a:latin typeface="Cambria"/>
                <a:cs typeface="Cambria"/>
              </a:rPr>
              <a:t>x	</a:t>
            </a:r>
            <a:r>
              <a:rPr dirty="0" sz="2550" spc="-750" i="1">
                <a:latin typeface="Cambria"/>
                <a:cs typeface="Cambria"/>
              </a:rPr>
              <a:t>—</a:t>
            </a:r>
            <a:r>
              <a:rPr dirty="0" sz="2550" spc="245" i="1">
                <a:latin typeface="Cambria"/>
                <a:cs typeface="Cambria"/>
              </a:rPr>
              <a:t> </a:t>
            </a:r>
            <a:r>
              <a:rPr dirty="0" sz="2550" spc="-370">
                <a:latin typeface="Cambria"/>
                <a:cs typeface="Cambria"/>
              </a:rPr>
              <a:t>2r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7407" y="9538346"/>
            <a:ext cx="326326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02284" algn="l"/>
                <a:tab pos="942975" algn="l"/>
                <a:tab pos="1781810" algn="l"/>
              </a:tabLst>
            </a:pPr>
            <a:r>
              <a:rPr dirty="0" sz="2400" spc="-305">
                <a:latin typeface="Cambria"/>
                <a:cs typeface="Cambria"/>
              </a:rPr>
              <a:t>x“	</a:t>
            </a:r>
            <a:r>
              <a:rPr dirty="0" baseline="26984" sz="2625" spc="-427">
                <a:latin typeface="Cambria"/>
                <a:cs typeface="Cambria"/>
              </a:rPr>
              <a:t>2      </a:t>
            </a:r>
            <a:r>
              <a:rPr dirty="0" baseline="26984" sz="2625" spc="-367">
                <a:latin typeface="Cambria"/>
                <a:cs typeface="Cambria"/>
              </a:rPr>
              <a:t> </a:t>
            </a:r>
            <a:r>
              <a:rPr dirty="0" sz="2400" spc="-245">
                <a:latin typeface="Cambria"/>
                <a:cs typeface="Cambria"/>
              </a:rPr>
              <a:t>]	</a:t>
            </a:r>
            <a:r>
              <a:rPr dirty="0" sz="2400" spc="-390">
                <a:latin typeface="Cambria"/>
                <a:cs typeface="Cambria"/>
              </a:rPr>
              <a:t>=	</a:t>
            </a:r>
            <a:r>
              <a:rPr dirty="0" sz="2400" spc="125">
                <a:latin typeface="Cambria"/>
                <a:cs typeface="Cambria"/>
              </a:rPr>
              <a:t>[S2 </a:t>
            </a:r>
            <a:r>
              <a:rPr dirty="0" sz="2400" spc="-650">
                <a:latin typeface="Cambria"/>
                <a:cs typeface="Cambria"/>
              </a:rPr>
              <a:t>—</a:t>
            </a:r>
            <a:r>
              <a:rPr dirty="0" sz="2400" spc="27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1)</a:t>
            </a:r>
            <a:r>
              <a:rPr dirty="0" sz="2400" spc="409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87092" y="9560161"/>
            <a:ext cx="55181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400" spc="-5">
                <a:latin typeface="Cambria"/>
                <a:cs typeface="Cambria"/>
              </a:rPr>
              <a:t>' </a:t>
            </a:r>
            <a:r>
              <a:rPr dirty="0" baseline="49019" sz="2550" spc="-15">
                <a:latin typeface="Cambria"/>
                <a:cs typeface="Cambria"/>
              </a:rPr>
              <a:t>2</a:t>
            </a:r>
            <a:r>
              <a:rPr dirty="0" baseline="49019" sz="2550" spc="-27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”'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2872" y="14621332"/>
            <a:ext cx="3170555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24050" algn="l"/>
              </a:tabLst>
            </a:pPr>
            <a:r>
              <a:rPr dirty="0" sz="2650" spc="-120">
                <a:latin typeface="Cambria"/>
                <a:cs typeface="Cambria"/>
              </a:rPr>
              <a:t>2ir  </a:t>
            </a:r>
            <a:r>
              <a:rPr dirty="0" sz="2650" spc="135">
                <a:latin typeface="Cambria"/>
                <a:cs typeface="Cambria"/>
              </a:rPr>
              <a:t>x</a:t>
            </a:r>
            <a:r>
              <a:rPr dirty="0" sz="2650" spc="-375">
                <a:latin typeface="Cambria"/>
                <a:cs typeface="Cambria"/>
              </a:rPr>
              <a:t> </a:t>
            </a:r>
            <a:r>
              <a:rPr dirty="0" sz="2650" spc="120">
                <a:latin typeface="Cambria"/>
                <a:cs typeface="Cambria"/>
              </a:rPr>
              <a:t>[/(r)</a:t>
            </a:r>
            <a:r>
              <a:rPr dirty="0" sz="2650" spc="10">
                <a:latin typeface="Cambria"/>
                <a:cs typeface="Cambria"/>
              </a:rPr>
              <a:t> </a:t>
            </a:r>
            <a:r>
              <a:rPr dirty="0" sz="2650" spc="-890">
                <a:latin typeface="Cambria"/>
                <a:cs typeface="Cambria"/>
              </a:rPr>
              <a:t>—	</a:t>
            </a:r>
            <a:r>
              <a:rPr dirty="0" sz="2650" spc="114">
                <a:latin typeface="Cambria"/>
                <a:cs typeface="Cambria"/>
              </a:rPr>
              <a:t>p </a:t>
            </a:r>
            <a:r>
              <a:rPr dirty="0" sz="2650" spc="25">
                <a:latin typeface="Cambria"/>
                <a:cs typeface="Cambria"/>
              </a:rPr>
              <a:t>(x)J</a:t>
            </a:r>
            <a:r>
              <a:rPr dirty="0" sz="2650" spc="-130">
                <a:latin typeface="Cambria"/>
                <a:cs typeface="Cambria"/>
              </a:rPr>
              <a:t> </a:t>
            </a:r>
            <a:r>
              <a:rPr dirty="0" sz="2650" spc="30" i="1">
                <a:latin typeface="Cambria"/>
                <a:cs typeface="Cambria"/>
              </a:rPr>
              <a:t>dx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0045" y="10299072"/>
            <a:ext cx="8131175" cy="183705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565"/>
              </a:spcBef>
              <a:tabLst>
                <a:tab pos="502284" algn="l"/>
              </a:tabLst>
            </a:pPr>
            <a:r>
              <a:rPr dirty="0" sz="2400" spc="-15" i="1">
                <a:latin typeface="Times New Roman"/>
                <a:cs typeface="Times New Roman"/>
              </a:rPr>
              <a:t>Ex	</a:t>
            </a:r>
            <a:r>
              <a:rPr dirty="0" sz="2400" spc="-10" i="1">
                <a:solidFill>
                  <a:srgbClr val="0A0A0A"/>
                </a:solidFill>
                <a:latin typeface="Times New Roman"/>
                <a:cs typeface="Times New Roman"/>
              </a:rPr>
              <a:t>I </a:t>
            </a:r>
            <a:r>
              <a:rPr dirty="0" sz="2400" spc="25" i="1">
                <a:latin typeface="Times New Roman"/>
                <a:cs typeface="Times New Roman"/>
              </a:rPr>
              <a:t>use cylindrical </a:t>
            </a:r>
            <a:r>
              <a:rPr dirty="0" sz="2400" spc="70" i="1">
                <a:latin typeface="Times New Roman"/>
                <a:cs typeface="Times New Roman"/>
              </a:rPr>
              <a:t>shell </a:t>
            </a:r>
            <a:r>
              <a:rPr dirty="0" sz="2400" spc="-40" i="1">
                <a:latin typeface="Times New Roman"/>
                <a:cs typeface="Times New Roman"/>
              </a:rPr>
              <a:t>method </a:t>
            </a:r>
            <a:r>
              <a:rPr dirty="0" sz="2400" i="1">
                <a:latin typeface="Times New Roman"/>
                <a:cs typeface="Times New Roman"/>
              </a:rPr>
              <a:t>to </a:t>
            </a:r>
            <a:r>
              <a:rPr dirty="0" sz="2400" spc="15" i="1">
                <a:latin typeface="Times New Roman"/>
                <a:cs typeface="Times New Roman"/>
              </a:rPr>
              <a:t>find </a:t>
            </a:r>
            <a:r>
              <a:rPr dirty="0" sz="2400" spc="55" i="1">
                <a:latin typeface="Times New Roman"/>
                <a:cs typeface="Times New Roman"/>
              </a:rPr>
              <a:t>the </a:t>
            </a:r>
            <a:r>
              <a:rPr dirty="0" sz="2400" spc="-5" i="1">
                <a:latin typeface="Times New Roman"/>
                <a:cs typeface="Times New Roman"/>
              </a:rPr>
              <a:t>voltime </a:t>
            </a:r>
            <a:r>
              <a:rPr dirty="0" sz="2400" spc="40" i="1">
                <a:latin typeface="Times New Roman"/>
                <a:cs typeface="Times New Roman"/>
              </a:rPr>
              <a:t>of </a:t>
            </a:r>
            <a:r>
              <a:rPr dirty="0" sz="2400" spc="-20" i="1">
                <a:latin typeface="Times New Roman"/>
                <a:cs typeface="Times New Roman"/>
              </a:rPr>
              <a:t>the</a:t>
            </a:r>
            <a:r>
              <a:rPr dirty="0" sz="2400" spc="-50" i="1">
                <a:latin typeface="Times New Roman"/>
                <a:cs typeface="Times New Roman"/>
              </a:rPr>
              <a:t> </a:t>
            </a:r>
            <a:r>
              <a:rPr dirty="0" sz="2400" spc="15" i="1">
                <a:latin typeface="Times New Roman"/>
                <a:cs typeface="Times New Roman"/>
              </a:rPr>
              <a:t>solid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2350" spc="50" i="1">
                <a:latin typeface="Times New Roman"/>
                <a:cs typeface="Times New Roman"/>
              </a:rPr>
              <a:t>getlei-ated›vhen </a:t>
            </a:r>
            <a:r>
              <a:rPr dirty="0" sz="2350" i="1">
                <a:latin typeface="Times New Roman"/>
                <a:cs typeface="Times New Roman"/>
              </a:rPr>
              <a:t>ltte </a:t>
            </a:r>
            <a:r>
              <a:rPr dirty="0" sz="2350" spc="70" i="1">
                <a:latin typeface="Times New Roman"/>
                <a:cs typeface="Times New Roman"/>
              </a:rPr>
              <a:t>region </a:t>
            </a:r>
            <a:r>
              <a:rPr dirty="0" sz="2350" spc="25" i="1">
                <a:latin typeface="Times New Roman"/>
                <a:cs typeface="Times New Roman"/>
              </a:rPr>
              <a:t>in </a:t>
            </a:r>
            <a:r>
              <a:rPr dirty="0" sz="2350" spc="-20" i="1">
                <a:latin typeface="Times New Roman"/>
                <a:cs typeface="Times New Roman"/>
              </a:rPr>
              <a:t>the </a:t>
            </a:r>
            <a:r>
              <a:rPr dirty="0" sz="2350" spc="20" i="1">
                <a:latin typeface="Times New Roman"/>
                <a:cs typeface="Times New Roman"/>
              </a:rPr>
              <a:t>first </a:t>
            </a:r>
            <a:r>
              <a:rPr dirty="0" sz="2350" spc="-15" i="1">
                <a:latin typeface="Times New Roman"/>
                <a:cs typeface="Times New Roman"/>
              </a:rPr>
              <a:t>qtinrlrant </a:t>
            </a:r>
            <a:r>
              <a:rPr dirty="0" sz="2350" spc="-30" i="1">
                <a:latin typeface="Times New Roman"/>
                <a:cs typeface="Times New Roman"/>
              </a:rPr>
              <a:t>e.ncfnsed</a:t>
            </a:r>
            <a:r>
              <a:rPr dirty="0" sz="2350" spc="15" i="1">
                <a:latin typeface="Times New Roman"/>
                <a:cs typeface="Times New Roman"/>
              </a:rPr>
              <a:t> by</a:t>
            </a:r>
            <a:endParaRPr sz="2350">
              <a:latin typeface="Times New Roman"/>
              <a:cs typeface="Times New Roman"/>
            </a:endParaRPr>
          </a:p>
          <a:p>
            <a:pPr marL="1092835">
              <a:lnSpc>
                <a:spcPts val="2840"/>
              </a:lnSpc>
              <a:spcBef>
                <a:spcPts val="500"/>
              </a:spcBef>
              <a:tabLst>
                <a:tab pos="2432050" algn="l"/>
                <a:tab pos="3355975" algn="l"/>
                <a:tab pos="5064125" algn="l"/>
                <a:tab pos="6050280" algn="l"/>
                <a:tab pos="6611620" algn="l"/>
              </a:tabLst>
            </a:pPr>
            <a:r>
              <a:rPr dirty="0" sz="2500" spc="70">
                <a:latin typeface="Times New Roman"/>
                <a:cs typeface="Times New Roman"/>
              </a:rPr>
              <a:t>nnif</a:t>
            </a:r>
            <a:r>
              <a:rPr dirty="0" sz="2500" spc="280">
                <a:latin typeface="Times New Roman"/>
                <a:cs typeface="Times New Roman"/>
              </a:rPr>
              <a:t> </a:t>
            </a:r>
            <a:r>
              <a:rPr dirty="0" sz="2500" spc="90">
                <a:latin typeface="Times New Roman"/>
                <a:cs typeface="Times New Roman"/>
              </a:rPr>
              <a:t>y</a:t>
            </a:r>
            <a:r>
              <a:rPr dirty="0" sz="2500" spc="340">
                <a:latin typeface="Times New Roman"/>
                <a:cs typeface="Times New Roman"/>
              </a:rPr>
              <a:t> </a:t>
            </a:r>
            <a:r>
              <a:rPr dirty="0" sz="2500" spc="100">
                <a:solidFill>
                  <a:srgbClr val="0A0A0A"/>
                </a:solidFill>
                <a:latin typeface="Times New Roman"/>
                <a:cs typeface="Times New Roman"/>
              </a:rPr>
              <a:t>=	</a:t>
            </a:r>
            <a:r>
              <a:rPr dirty="0" sz="2500" spc="50">
                <a:latin typeface="Times New Roman"/>
                <a:cs typeface="Times New Roman"/>
              </a:rPr>
              <a:t>z'	</a:t>
            </a:r>
            <a:r>
              <a:rPr dirty="0" sz="2500" spc="80" i="1">
                <a:latin typeface="Times New Roman"/>
                <a:cs typeface="Times New Roman"/>
              </a:rPr>
              <a:t>is</a:t>
            </a:r>
            <a:r>
              <a:rPr dirty="0" sz="2500" spc="-105" i="1">
                <a:latin typeface="Times New Roman"/>
                <a:cs typeface="Times New Roman"/>
              </a:rPr>
              <a:t> </a:t>
            </a:r>
            <a:r>
              <a:rPr dirty="0" sz="2500" spc="70" i="1">
                <a:latin typeface="Times New Roman"/>
                <a:cs typeface="Times New Roman"/>
              </a:rPr>
              <a:t>ravolved	</a:t>
            </a:r>
            <a:r>
              <a:rPr dirty="0" sz="2500" spc="40" i="1">
                <a:latin typeface="Times New Roman"/>
                <a:cs typeface="Times New Roman"/>
              </a:rPr>
              <a:t>ubu‹tt	</a:t>
            </a:r>
            <a:r>
              <a:rPr dirty="0" sz="2500" spc="45" i="1">
                <a:latin typeface="Times New Roman"/>
                <a:cs typeface="Times New Roman"/>
              </a:rPr>
              <a:t>y</a:t>
            </a:r>
            <a:r>
              <a:rPr dirty="0" sz="2500" spc="220" i="1">
                <a:latin typeface="Times New Roman"/>
                <a:cs typeface="Times New Roman"/>
              </a:rPr>
              <a:t> </a:t>
            </a:r>
            <a:r>
              <a:rPr dirty="0" sz="2500" spc="30" i="1">
                <a:solidFill>
                  <a:srgbClr val="030303"/>
                </a:solidFill>
                <a:latin typeface="Times New Roman"/>
                <a:cs typeface="Times New Roman"/>
              </a:rPr>
              <a:t>-	</a:t>
            </a:r>
            <a:r>
              <a:rPr dirty="0" sz="2500" spc="90" i="1">
                <a:latin typeface="Times New Roman"/>
                <a:cs typeface="Times New Roman"/>
              </a:rPr>
              <a:t>n.sis</a:t>
            </a:r>
            <a:endParaRPr sz="2500">
              <a:latin typeface="Times New Roman"/>
              <a:cs typeface="Times New Roman"/>
            </a:endParaRPr>
          </a:p>
          <a:p>
            <a:pPr marL="4298315">
              <a:lnSpc>
                <a:spcPts val="4280"/>
              </a:lnSpc>
            </a:pPr>
            <a:r>
              <a:rPr dirty="0" sz="3700" spc="140">
                <a:latin typeface="Courier New"/>
                <a:cs typeface="Courier New"/>
              </a:rPr>
              <a:t>y=y,</a:t>
            </a:r>
            <a:endParaRPr sz="37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7339" y="15834210"/>
            <a:ext cx="182118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1200" algn="l"/>
                <a:tab pos="1136650" algn="l"/>
              </a:tabLst>
            </a:pPr>
            <a:r>
              <a:rPr dirty="0" sz="2650" spc="-120">
                <a:latin typeface="Calibri"/>
                <a:cs typeface="Calibri"/>
              </a:rPr>
              <a:t>znz	</a:t>
            </a:r>
            <a:r>
              <a:rPr dirty="0" sz="2650" spc="35">
                <a:latin typeface="Calibri"/>
                <a:cs typeface="Calibri"/>
              </a:rPr>
              <a:t>[x	</a:t>
            </a:r>
            <a:r>
              <a:rPr dirty="0" sz="2650" spc="-395">
                <a:latin typeface="Calibri"/>
                <a:cs typeface="Calibri"/>
              </a:rPr>
              <a:t>—</a:t>
            </a:r>
            <a:r>
              <a:rPr dirty="0" sz="2650" spc="-345">
                <a:latin typeface="Calibri"/>
                <a:cs typeface="Calibri"/>
              </a:rPr>
              <a:t> </a:t>
            </a:r>
            <a:r>
              <a:rPr dirty="0" sz="2650" spc="125">
                <a:latin typeface="Calibri"/>
                <a:cs typeface="Calibri"/>
              </a:rPr>
              <a:t>x*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0391" y="15834210"/>
            <a:ext cx="115443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33144" algn="l"/>
              </a:tabLst>
            </a:pPr>
            <a:r>
              <a:rPr dirty="0" sz="2650" spc="-65">
                <a:latin typeface="Calibri"/>
                <a:cs typeface="Calibri"/>
              </a:rPr>
              <a:t>Jr/</a:t>
            </a:r>
            <a:r>
              <a:rPr dirty="0" sz="2650" spc="-75">
                <a:latin typeface="Calibri"/>
                <a:cs typeface="Calibri"/>
              </a:rPr>
              <a:t>x</a:t>
            </a:r>
            <a:r>
              <a:rPr dirty="0" sz="2650" spc="130">
                <a:latin typeface="Calibri"/>
                <a:cs typeface="Calibri"/>
              </a:rPr>
              <a:t> </a:t>
            </a:r>
            <a:r>
              <a:rPr dirty="0" sz="2650" spc="-1585">
                <a:latin typeface="Calibri"/>
                <a:cs typeface="Calibri"/>
              </a:rPr>
              <a:t>—</a:t>
            </a:r>
            <a:r>
              <a:rPr dirty="0" sz="2650" spc="-1580">
                <a:latin typeface="Calibri"/>
                <a:cs typeface="Calibri"/>
              </a:rPr>
              <a:t>—</a:t>
            </a:r>
            <a:r>
              <a:rPr dirty="0" sz="2650">
                <a:latin typeface="Calibri"/>
                <a:cs typeface="Calibri"/>
              </a:rPr>
              <a:t>	</a:t>
            </a:r>
            <a:r>
              <a:rPr dirty="0" sz="2650" spc="-825">
                <a:latin typeface="Calibri"/>
                <a:cs typeface="Calibri"/>
              </a:rPr>
              <a:t>2x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34277" y="15837602"/>
            <a:ext cx="63500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570">
                <a:latin typeface="Calibri"/>
                <a:cs typeface="Calibri"/>
              </a:rPr>
              <a:t>2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10260" y="15838572"/>
            <a:ext cx="198755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90245" algn="l"/>
                <a:tab pos="1536065" algn="l"/>
              </a:tabLst>
            </a:pPr>
            <a:r>
              <a:rPr dirty="0" sz="2650" spc="-530">
                <a:latin typeface="Calibri"/>
                <a:cs typeface="Calibri"/>
              </a:rPr>
              <a:t>(</a:t>
            </a:r>
            <a:r>
              <a:rPr dirty="0" sz="2650" spc="135">
                <a:latin typeface="Calibri"/>
                <a:cs typeface="Calibri"/>
              </a:rPr>
              <a:t> </a:t>
            </a:r>
            <a:r>
              <a:rPr dirty="0" sz="2650" spc="-755">
                <a:latin typeface="Calibri"/>
                <a:cs typeface="Calibri"/>
              </a:rPr>
              <a:t>x</a:t>
            </a:r>
            <a:r>
              <a:rPr dirty="0" sz="2650">
                <a:latin typeface="Calibri"/>
                <a:cs typeface="Calibri"/>
              </a:rPr>
              <a:t>	</a:t>
            </a:r>
            <a:r>
              <a:rPr dirty="0" baseline="1048" sz="3975" spc="-735">
                <a:solidFill>
                  <a:srgbClr val="0A0A0A"/>
                </a:solidFill>
                <a:latin typeface="Calibri"/>
                <a:cs typeface="Calibri"/>
              </a:rPr>
              <a:t>—</a:t>
            </a:r>
            <a:r>
              <a:rPr dirty="0" baseline="1048" sz="3975" spc="-52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baseline="1048" sz="3975" spc="179">
                <a:latin typeface="Calibri"/>
                <a:cs typeface="Calibri"/>
              </a:rPr>
              <a:t>x</a:t>
            </a:r>
            <a:r>
              <a:rPr dirty="0" baseline="1048" sz="3975" spc="209">
                <a:latin typeface="Calibri"/>
                <a:cs typeface="Calibri"/>
              </a:rPr>
              <a:t>*</a:t>
            </a:r>
            <a:r>
              <a:rPr dirty="0" baseline="1048" sz="3975">
                <a:latin typeface="Calibri"/>
                <a:cs typeface="Calibri"/>
              </a:rPr>
              <a:t>	</a:t>
            </a:r>
            <a:r>
              <a:rPr dirty="0" baseline="1048" sz="3975" spc="-82" i="1">
                <a:latin typeface="Arial"/>
                <a:cs typeface="Arial"/>
              </a:rPr>
              <a:t>)</a:t>
            </a:r>
            <a:r>
              <a:rPr dirty="0" baseline="1048" sz="3975" spc="-142" i="1">
                <a:latin typeface="Arial"/>
                <a:cs typeface="Arial"/>
              </a:rPr>
              <a:t>dx</a:t>
            </a:r>
            <a:endParaRPr baseline="1048" sz="39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47490" y="18082299"/>
            <a:ext cx="39243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60">
                <a:latin typeface="Times New Roman"/>
                <a:cs typeface="Times New Roman"/>
              </a:rPr>
              <a:t>52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6388" y="1709179"/>
            <a:ext cx="9396730" cy="1335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21935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latin typeface="Times New Roman"/>
                <a:cs typeface="Times New Roman"/>
              </a:rPr>
              <a:t>A.ssl. </a:t>
            </a:r>
            <a:r>
              <a:rPr dirty="0" sz="2000" spc="45">
                <a:latin typeface="Times New Roman"/>
                <a:cs typeface="Times New Roman"/>
              </a:rPr>
              <a:t>l°rof. </a:t>
            </a:r>
            <a:r>
              <a:rPr dirty="0" sz="2000" spc="40">
                <a:solidFill>
                  <a:srgbClr val="0E0E0E"/>
                </a:solidFill>
                <a:latin typeface="Times New Roman"/>
                <a:cs typeface="Times New Roman"/>
              </a:rPr>
              <a:t>: </a:t>
            </a:r>
            <a:r>
              <a:rPr dirty="0" sz="2000" spc="-130">
                <a:latin typeface="Times New Roman"/>
                <a:cs typeface="Times New Roman"/>
              </a:rPr>
              <a:t>A </a:t>
            </a:r>
            <a:r>
              <a:rPr dirty="0" sz="2000" spc="25">
                <a:latin typeface="Times New Roman"/>
                <a:cs typeface="Times New Roman"/>
              </a:rPr>
              <a:t>libus </a:t>
            </a:r>
            <a:r>
              <a:rPr dirty="0" sz="2000" spc="-204">
                <a:solidFill>
                  <a:srgbClr val="232323"/>
                </a:solidFill>
                <a:latin typeface="Times New Roman"/>
                <a:cs typeface="Times New Roman"/>
              </a:rPr>
              <a:t>b’.</a:t>
            </a:r>
            <a:r>
              <a:rPr dirty="0" sz="2000" spc="-31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Al-sliiiiiiii:o-y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4728" sz="3525" spc="172">
                <a:latin typeface="Times New Roman"/>
                <a:cs typeface="Times New Roman"/>
              </a:rPr>
              <a:t>2.3- </a:t>
            </a:r>
            <a:r>
              <a:rPr dirty="0" sz="2350" spc="-70">
                <a:latin typeface="Times New Roman"/>
                <a:cs typeface="Times New Roman"/>
              </a:rPr>
              <a:t>VOltI </a:t>
            </a:r>
            <a:r>
              <a:rPr dirty="0" sz="2350" spc="60">
                <a:latin typeface="Times New Roman"/>
                <a:cs typeface="Times New Roman"/>
              </a:rPr>
              <a:t>llte </a:t>
            </a:r>
            <a:r>
              <a:rPr dirty="0" sz="2350" spc="75">
                <a:latin typeface="Times New Roman"/>
                <a:cs typeface="Times New Roman"/>
              </a:rPr>
              <a:t>by </a:t>
            </a:r>
            <a:r>
              <a:rPr dirty="0" sz="2350" spc="120">
                <a:latin typeface="Times New Roman"/>
                <a:cs typeface="Times New Roman"/>
              </a:rPr>
              <a:t>f?ylind </a:t>
            </a:r>
            <a:r>
              <a:rPr dirty="0" sz="2350" spc="95">
                <a:latin typeface="Times New Roman"/>
                <a:cs typeface="Times New Roman"/>
              </a:rPr>
              <a:t>rical</a:t>
            </a:r>
            <a:r>
              <a:rPr dirty="0" sz="2350" spc="-235">
                <a:latin typeface="Times New Roman"/>
                <a:cs typeface="Times New Roman"/>
              </a:rPr>
              <a:t> </a:t>
            </a:r>
            <a:r>
              <a:rPr dirty="0" sz="2350" spc="-50">
                <a:latin typeface="Times New Roman"/>
                <a:cs typeface="Times New Roman"/>
              </a:rPr>
              <a:t>sl;t:}t¡,;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3315" y="810115"/>
            <a:ext cx="247994" cy="99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1938" y="3595922"/>
            <a:ext cx="4364705" cy="2273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15908" y="9035271"/>
            <a:ext cx="8886475" cy="2174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20588" y="3918315"/>
            <a:ext cx="3323128" cy="2322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06461" y="13201581"/>
            <a:ext cx="3587656" cy="17442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464" y="3290062"/>
            <a:ext cx="454656" cy="14152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3052" y="19426248"/>
            <a:ext cx="520788" cy="653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60762" y="870734"/>
            <a:ext cx="0" cy="13756005"/>
          </a:xfrm>
          <a:custGeom>
            <a:avLst/>
            <a:gdLst/>
            <a:ahLst/>
            <a:cxnLst/>
            <a:rect l="l" t="t" r="r" b="b"/>
            <a:pathLst>
              <a:path w="0" h="13756005">
                <a:moveTo>
                  <a:pt x="0" y="13755438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92677" y="18414979"/>
            <a:ext cx="11854180" cy="0"/>
          </a:xfrm>
          <a:custGeom>
            <a:avLst/>
            <a:gdLst/>
            <a:ahLst/>
            <a:cxnLst/>
            <a:rect l="l" t="t" r="r" b="b"/>
            <a:pathLst>
              <a:path w="11854180" h="0">
                <a:moveTo>
                  <a:pt x="0" y="0"/>
                </a:moveTo>
                <a:lnTo>
                  <a:pt x="11854145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499179" y="782563"/>
            <a:ext cx="0" cy="17795240"/>
          </a:xfrm>
          <a:custGeom>
            <a:avLst/>
            <a:gdLst/>
            <a:ahLst/>
            <a:cxnLst/>
            <a:rect l="l" t="t" r="r" b="b"/>
            <a:pathLst>
              <a:path w="0" h="17795240">
                <a:moveTo>
                  <a:pt x="0" y="17794995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02896" y="934115"/>
            <a:ext cx="11810365" cy="0"/>
          </a:xfrm>
          <a:custGeom>
            <a:avLst/>
            <a:gdLst/>
            <a:ahLst/>
            <a:cxnLst/>
            <a:rect l="l" t="t" r="r" b="b"/>
            <a:pathLst>
              <a:path w="11810365" h="0">
                <a:moveTo>
                  <a:pt x="0" y="0"/>
                </a:moveTo>
                <a:lnTo>
                  <a:pt x="11810057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22987" y="788069"/>
            <a:ext cx="0" cy="17745710"/>
          </a:xfrm>
          <a:custGeom>
            <a:avLst/>
            <a:gdLst/>
            <a:ahLst/>
            <a:cxnLst/>
            <a:rect l="l" t="t" r="r" b="b"/>
            <a:pathLst>
              <a:path w="0" h="17745710">
                <a:moveTo>
                  <a:pt x="0" y="17745396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0231" y="823890"/>
            <a:ext cx="11975465" cy="0"/>
          </a:xfrm>
          <a:custGeom>
            <a:avLst/>
            <a:gdLst/>
            <a:ahLst/>
            <a:cxnLst/>
            <a:rect l="l" t="t" r="r" b="b"/>
            <a:pathLst>
              <a:path w="11975465" h="0">
                <a:moveTo>
                  <a:pt x="0" y="0"/>
                </a:moveTo>
                <a:lnTo>
                  <a:pt x="11975387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66914" y="4138757"/>
            <a:ext cx="0" cy="14356715"/>
          </a:xfrm>
          <a:custGeom>
            <a:avLst/>
            <a:gdLst/>
            <a:ahLst/>
            <a:cxnLst/>
            <a:rect l="l" t="t" r="r" b="b"/>
            <a:pathLst>
              <a:path w="0" h="14356715">
                <a:moveTo>
                  <a:pt x="0" y="14356136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22185" y="865228"/>
            <a:ext cx="0" cy="16130905"/>
          </a:xfrm>
          <a:custGeom>
            <a:avLst/>
            <a:gdLst/>
            <a:ahLst/>
            <a:cxnLst/>
            <a:rect l="l" t="t" r="r" b="b"/>
            <a:pathLst>
              <a:path w="0" h="16130905">
                <a:moveTo>
                  <a:pt x="0" y="16130676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21033" y="18525201"/>
            <a:ext cx="11997690" cy="0"/>
          </a:xfrm>
          <a:custGeom>
            <a:avLst/>
            <a:gdLst/>
            <a:ahLst/>
            <a:cxnLst/>
            <a:rect l="l" t="t" r="r" b="b"/>
            <a:pathLst>
              <a:path w="11997690" h="0">
                <a:moveTo>
                  <a:pt x="0" y="0"/>
                </a:moveTo>
                <a:lnTo>
                  <a:pt x="11997431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416512" y="865228"/>
            <a:ext cx="0" cy="17646650"/>
          </a:xfrm>
          <a:custGeom>
            <a:avLst/>
            <a:gdLst/>
            <a:ahLst/>
            <a:cxnLst/>
            <a:rect l="l" t="t" r="r" b="b"/>
            <a:pathLst>
              <a:path w="0" h="17646650">
                <a:moveTo>
                  <a:pt x="0" y="17646199"/>
                </a:moveTo>
                <a:lnTo>
                  <a:pt x="0" y="0"/>
                </a:lnTo>
              </a:path>
            </a:pathLst>
          </a:custGeom>
          <a:ln w="5510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78208" y="1813116"/>
            <a:ext cx="4100195" cy="0"/>
          </a:xfrm>
          <a:custGeom>
            <a:avLst/>
            <a:gdLst/>
            <a:ahLst/>
            <a:cxnLst/>
            <a:rect l="l" t="t" r="r" b="b"/>
            <a:pathLst>
              <a:path w="4100195" h="0">
                <a:moveTo>
                  <a:pt x="0" y="0"/>
                </a:moveTo>
                <a:lnTo>
                  <a:pt x="4100178" y="0"/>
                </a:lnTo>
              </a:path>
            </a:pathLst>
          </a:custGeom>
          <a:ln w="22043">
            <a:solidFill>
              <a:srgbClr val="4B3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74197" y="11765968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 h="0">
                <a:moveTo>
                  <a:pt x="0" y="0"/>
                </a:moveTo>
                <a:lnTo>
                  <a:pt x="501500" y="0"/>
                </a:lnTo>
              </a:path>
            </a:pathLst>
          </a:custGeom>
          <a:ln w="22043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26304" y="11765968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 h="0">
                <a:moveTo>
                  <a:pt x="0" y="0"/>
                </a:moveTo>
                <a:lnTo>
                  <a:pt x="501500" y="0"/>
                </a:lnTo>
              </a:path>
            </a:pathLst>
          </a:custGeom>
          <a:ln w="22043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08444" y="13796768"/>
            <a:ext cx="214928" cy="727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24175" y="9688324"/>
            <a:ext cx="223195" cy="719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43917" y="4951626"/>
            <a:ext cx="198395" cy="702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89817" y="1248239"/>
            <a:ext cx="6538792" cy="7191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90619" y="1239973"/>
            <a:ext cx="3786051" cy="305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018983" y="11647482"/>
            <a:ext cx="82664" cy="3306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07263" y="6919050"/>
            <a:ext cx="74398" cy="3223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803809" y="7167045"/>
            <a:ext cx="107464" cy="1570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59024" y="1223440"/>
            <a:ext cx="4802829" cy="9671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95120" y="6819852"/>
            <a:ext cx="4868961" cy="479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58600" y="9787522"/>
            <a:ext cx="5472415" cy="5290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69518" y="10705102"/>
            <a:ext cx="10142981" cy="5538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61252" y="11548284"/>
            <a:ext cx="4372972" cy="6861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00111" y="12399733"/>
            <a:ext cx="2190619" cy="5703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47927" y="14838346"/>
            <a:ext cx="4058845" cy="5042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31394" y="15706328"/>
            <a:ext cx="5398016" cy="5125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944340" y="15714594"/>
            <a:ext cx="247994" cy="1983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903007" y="15946056"/>
            <a:ext cx="355459" cy="2645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415530" y="15822059"/>
            <a:ext cx="1107709" cy="33892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216889" y="16243650"/>
            <a:ext cx="1330904" cy="2645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109915" y="6985182"/>
            <a:ext cx="586920" cy="16532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680303" y="15681528"/>
            <a:ext cx="934113" cy="6034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936073" y="7150512"/>
            <a:ext cx="586920" cy="4133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737678" y="6737187"/>
            <a:ext cx="520786" cy="3113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065703" y="2308805"/>
            <a:ext cx="5841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375">
                <a:solidFill>
                  <a:srgbClr val="A0A0A0"/>
                </a:solidFill>
                <a:latin typeface="Times New Roman"/>
                <a:cs typeface="Times New Roman"/>
              </a:rPr>
              <a:t>‘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45602" y="2228312"/>
            <a:ext cx="8833485" cy="130683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730"/>
              </a:spcBef>
              <a:tabLst>
                <a:tab pos="3558540" algn="l"/>
              </a:tabLst>
            </a:pPr>
            <a:r>
              <a:rPr dirty="0" sz="1900" spc="-30">
                <a:latin typeface="Times New Roman"/>
                <a:cs typeface="Times New Roman"/>
              </a:rPr>
              <a:t>'.\-.'’  </a:t>
            </a:r>
            <a:r>
              <a:rPr dirty="0" sz="1900" spc="-215">
                <a:latin typeface="Times New Roman"/>
                <a:cs typeface="Times New Roman"/>
              </a:rPr>
              <a:t>r/.Yc'   </a:t>
            </a:r>
            <a:r>
              <a:rPr dirty="0" sz="1900" spc="20" i="1">
                <a:latin typeface="Times New Roman"/>
                <a:cs typeface="Times New Roman"/>
              </a:rPr>
              <a:t>€Ș•liHdfI€'nl</a:t>
            </a:r>
            <a:r>
              <a:rPr dirty="0" sz="1900" spc="-5" i="1">
                <a:latin typeface="Times New Roman"/>
                <a:cs typeface="Times New Roman"/>
              </a:rPr>
              <a:t> </a:t>
            </a:r>
            <a:r>
              <a:rPr dirty="0" sz="1900" spc="55" i="1">
                <a:latin typeface="Times New Roman"/>
                <a:cs typeface="Times New Roman"/>
              </a:rPr>
              <a:t>Sltr'll</a:t>
            </a:r>
            <a:r>
              <a:rPr dirty="0" sz="1900" spc="195" i="1">
                <a:latin typeface="Times New Roman"/>
                <a:cs typeface="Times New Roman"/>
              </a:rPr>
              <a:t> </a:t>
            </a:r>
            <a:r>
              <a:rPr dirty="0" sz="1900" spc="-130">
                <a:latin typeface="Times New Roman"/>
                <a:cs typeface="Times New Roman"/>
              </a:rPr>
              <a:t>fr7	</a:t>
            </a:r>
            <a:r>
              <a:rPr dirty="0" sz="1900" spc="10" i="1">
                <a:latin typeface="Times New Roman"/>
                <a:cs typeface="Times New Roman"/>
              </a:rPr>
              <a:t>Itt‹l </a:t>
            </a:r>
            <a:r>
              <a:rPr dirty="0" sz="1900" spc="-20">
                <a:latin typeface="Times New Roman"/>
                <a:cs typeface="Times New Roman"/>
              </a:rPr>
              <a:t>//ic' </a:t>
            </a:r>
            <a:r>
              <a:rPr dirty="0" sz="1900" i="1">
                <a:latin typeface="Times New Roman"/>
                <a:cs typeface="Times New Roman"/>
              </a:rPr>
              <a:t>\•uIuitt‹° </a:t>
            </a:r>
            <a:r>
              <a:rPr dirty="0" sz="1900" spc="-85" i="1">
                <a:latin typeface="Times New Roman"/>
                <a:cs typeface="Times New Roman"/>
              </a:rPr>
              <a:t>cJflIlIr• </a:t>
            </a:r>
            <a:r>
              <a:rPr dirty="0" sz="1900" spc="-35" i="1">
                <a:latin typeface="Times New Roman"/>
                <a:cs typeface="Times New Roman"/>
              </a:rPr>
              <a:t>.£‹›fi‹l </a:t>
            </a:r>
            <a:r>
              <a:rPr dirty="0" sz="1900" spc="40">
                <a:latin typeface="Times New Roman"/>
                <a:cs typeface="Times New Roman"/>
              </a:rPr>
              <a:t>¿c°/țt'/’r//r'r/ </a:t>
            </a:r>
            <a:r>
              <a:rPr dirty="0" sz="1900" spc="40" i="1">
                <a:latin typeface="Times New Roman"/>
                <a:cs typeface="Times New Roman"/>
              </a:rPr>
              <a:t>\</a:t>
            </a:r>
            <a:r>
              <a:rPr dirty="0" sz="1900" spc="-15" i="1">
                <a:latin typeface="Times New Roman"/>
                <a:cs typeface="Times New Roman"/>
              </a:rPr>
              <a:t> </a:t>
            </a:r>
            <a:r>
              <a:rPr dirty="0" sz="1900" spc="204" i="1">
                <a:latin typeface="Times New Roman"/>
                <a:cs typeface="Times New Roman"/>
              </a:rPr>
              <a:t>'heh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2369185" algn="l"/>
                <a:tab pos="2734310" algn="l"/>
                <a:tab pos="3194685" algn="l"/>
                <a:tab pos="3957954" algn="l"/>
              </a:tabLst>
            </a:pPr>
            <a:r>
              <a:rPr dirty="0" sz="2350" spc="-110">
                <a:solidFill>
                  <a:srgbClr val="0F0F0F"/>
                </a:solidFill>
                <a:latin typeface="Times New Roman"/>
                <a:cs typeface="Times New Roman"/>
              </a:rPr>
              <a:t>//›‹' </a:t>
            </a:r>
            <a:r>
              <a:rPr dirty="0" sz="2350" spc="-15" i="1">
                <a:solidFill>
                  <a:srgbClr val="494949"/>
                </a:solidFill>
                <a:latin typeface="Times New Roman"/>
                <a:cs typeface="Times New Roman"/>
              </a:rPr>
              <a:t>i </a:t>
            </a:r>
            <a:r>
              <a:rPr dirty="0" sz="2350" spc="-110" i="1">
                <a:latin typeface="Times New Roman"/>
                <a:cs typeface="Times New Roman"/>
              </a:rPr>
              <a:t>‹•¿ioii</a:t>
            </a:r>
            <a:r>
              <a:rPr dirty="0" sz="2350" spc="185" i="1">
                <a:latin typeface="Times New Roman"/>
                <a:cs typeface="Times New Roman"/>
              </a:rPr>
              <a:t> </a:t>
            </a:r>
            <a:r>
              <a:rPr dirty="0" sz="2350" spc="-135" i="1">
                <a:latin typeface="Times New Roman"/>
                <a:cs typeface="Times New Roman"/>
              </a:rPr>
              <a:t>hunter</a:t>
            </a:r>
            <a:r>
              <a:rPr dirty="0" sz="2350" spc="135" i="1">
                <a:latin typeface="Times New Roman"/>
                <a:cs typeface="Times New Roman"/>
              </a:rPr>
              <a:t> </a:t>
            </a:r>
            <a:r>
              <a:rPr dirty="0" sz="2350" spc="-120" i="1">
                <a:latin typeface="Times New Roman"/>
                <a:cs typeface="Times New Roman"/>
              </a:rPr>
              <a:t>ș	</a:t>
            </a:r>
            <a:r>
              <a:rPr dirty="0" sz="2350" spc="-409" i="1">
                <a:latin typeface="Times New Roman"/>
                <a:cs typeface="Times New Roman"/>
              </a:rPr>
              <a:t>----	</a:t>
            </a:r>
            <a:r>
              <a:rPr dirty="0" sz="2350" spc="-525">
                <a:latin typeface="Times New Roman"/>
                <a:cs typeface="Times New Roman"/>
              </a:rPr>
              <a:t>z"	</a:t>
            </a:r>
            <a:r>
              <a:rPr dirty="0" sz="2350" spc="25" i="1">
                <a:latin typeface="Times New Roman"/>
                <a:cs typeface="Times New Roman"/>
              </a:rPr>
              <a:t>oi›er	</a:t>
            </a:r>
            <a:r>
              <a:rPr dirty="0" sz="2350" spc="-45" i="1">
                <a:latin typeface="Times New Roman"/>
                <a:cs typeface="Times New Roman"/>
              </a:rPr>
              <a:t>flie </a:t>
            </a:r>
            <a:r>
              <a:rPr dirty="0" sz="2350" spc="50" i="1">
                <a:latin typeface="Times New Roman"/>
                <a:cs typeface="Times New Roman"/>
              </a:rPr>
              <a:t>iiiteYttal </a:t>
            </a:r>
            <a:r>
              <a:rPr dirty="0" sz="2350" spc="45">
                <a:latin typeface="Times New Roman"/>
                <a:cs typeface="Times New Roman"/>
              </a:rPr>
              <a:t>(0,2] </a:t>
            </a:r>
            <a:r>
              <a:rPr dirty="0" sz="2350" spc="35" i="1">
                <a:latin typeface="Times New Roman"/>
                <a:cs typeface="Times New Roman"/>
              </a:rPr>
              <a:t>is </a:t>
            </a:r>
            <a:r>
              <a:rPr dirty="0" sz="2350" spc="45" i="1">
                <a:latin typeface="Times New Roman"/>
                <a:cs typeface="Times New Roman"/>
              </a:rPr>
              <a:t>re</a:t>
            </a:r>
            <a:r>
              <a:rPr dirty="0" sz="2350" spc="-190" i="1">
                <a:latin typeface="Times New Roman"/>
                <a:cs typeface="Times New Roman"/>
              </a:rPr>
              <a:t> </a:t>
            </a:r>
            <a:r>
              <a:rPr dirty="0" sz="2350" spc="60" i="1">
                <a:latin typeface="Times New Roman"/>
                <a:cs typeface="Times New Roman"/>
              </a:rPr>
              <a:t>uolued</a:t>
            </a:r>
            <a:endParaRPr sz="235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445"/>
              </a:spcBef>
            </a:pPr>
            <a:r>
              <a:rPr dirty="0" sz="2600" spc="-35" i="1">
                <a:latin typeface="Times New Roman"/>
                <a:cs typeface="Times New Roman"/>
              </a:rPr>
              <a:t>aboi‹t </a:t>
            </a:r>
            <a:r>
              <a:rPr dirty="0" sz="2600" spc="-15" i="1">
                <a:latin typeface="Times New Roman"/>
                <a:cs typeface="Times New Roman"/>
              </a:rPr>
              <a:t>x </a:t>
            </a:r>
            <a:r>
              <a:rPr dirty="0" sz="2600" spc="-65" i="1">
                <a:latin typeface="Times New Roman"/>
                <a:cs typeface="Times New Roman"/>
              </a:rPr>
              <a:t>--</a:t>
            </a:r>
            <a:r>
              <a:rPr dirty="0" sz="2600" spc="-160" i="1">
                <a:latin typeface="Times New Roman"/>
                <a:cs typeface="Times New Roman"/>
              </a:rPr>
              <a:t> </a:t>
            </a:r>
            <a:r>
              <a:rPr dirty="0" sz="2600" spc="155" i="1">
                <a:latin typeface="Times New Roman"/>
                <a:cs typeface="Times New Roman"/>
              </a:rPr>
              <a:t>axis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14444" y="5011488"/>
            <a:ext cx="54546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-475">
                <a:latin typeface="Courier New"/>
                <a:cs typeface="Courier New"/>
              </a:rPr>
              <a:t>V--</a:t>
            </a:r>
            <a:endParaRPr sz="305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08840" y="5036288"/>
            <a:ext cx="4059554" cy="1355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760730">
              <a:lnSpc>
                <a:spcPct val="100000"/>
              </a:lnSpc>
              <a:spcBef>
                <a:spcPts val="120"/>
              </a:spcBef>
            </a:pPr>
            <a:r>
              <a:rPr dirty="0" baseline="7285" sz="4575" spc="-427">
                <a:latin typeface="Courier New"/>
                <a:cs typeface="Courier New"/>
              </a:rPr>
              <a:t>2z</a:t>
            </a:r>
            <a:r>
              <a:rPr dirty="0" baseline="7285" sz="4575" spc="-1447">
                <a:latin typeface="Courier New"/>
                <a:cs typeface="Courier New"/>
              </a:rPr>
              <a:t> </a:t>
            </a:r>
            <a:r>
              <a:rPr dirty="0" baseline="7285" sz="4575" spc="-337">
                <a:latin typeface="Courier New"/>
                <a:cs typeface="Courier New"/>
              </a:rPr>
              <a:t>y[/(y</a:t>
            </a:r>
            <a:r>
              <a:rPr dirty="0" sz="3050" spc="-225">
                <a:latin typeface="Courier New"/>
                <a:cs typeface="Courier New"/>
              </a:rPr>
              <a:t>)-#(y)l«</a:t>
            </a:r>
            <a:endParaRPr sz="30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487680" algn="l"/>
                <a:tab pos="2974340" algn="l"/>
              </a:tabLst>
            </a:pPr>
            <a:r>
              <a:rPr dirty="0" sz="2800" spc="-95" i="1">
                <a:latin typeface="Times New Roman"/>
                <a:cs typeface="Times New Roman"/>
              </a:rPr>
              <a:t>--	</a:t>
            </a:r>
            <a:r>
              <a:rPr dirty="0" sz="2800" spc="-45" i="1">
                <a:latin typeface="Times New Roman"/>
                <a:cs typeface="Times New Roman"/>
              </a:rPr>
              <a:t>]’ </a:t>
            </a:r>
            <a:r>
              <a:rPr dirty="0" sz="2800" spc="-170">
                <a:latin typeface="Times New Roman"/>
                <a:cs typeface="Times New Roman"/>
              </a:rPr>
              <a:t>2  </a:t>
            </a:r>
            <a:r>
              <a:rPr dirty="0" sz="2800" spc="-270">
                <a:latin typeface="Times New Roman"/>
                <a:cs typeface="Times New Roman"/>
              </a:rPr>
              <a:t>rr  </a:t>
            </a:r>
            <a:r>
              <a:rPr dirty="0" sz="2800" spc="-30">
                <a:latin typeface="Times New Roman"/>
                <a:cs typeface="Times New Roman"/>
              </a:rPr>
              <a:t>y</a:t>
            </a:r>
            <a:r>
              <a:rPr dirty="0" sz="2800" spc="-405">
                <a:latin typeface="Times New Roman"/>
                <a:cs typeface="Times New Roman"/>
              </a:rPr>
              <a:t> </a:t>
            </a:r>
            <a:r>
              <a:rPr dirty="0" sz="2800" spc="-310">
                <a:latin typeface="Times New Roman"/>
                <a:cs typeface="Times New Roman"/>
              </a:rPr>
              <a:t>$2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65">
                <a:latin typeface="Times New Roman"/>
                <a:cs typeface="Times New Roman"/>
              </a:rPr>
              <a:t>--	</a:t>
            </a:r>
            <a:r>
              <a:rPr dirty="0" sz="2800" spc="-325" i="1">
                <a:latin typeface="Times New Roman"/>
                <a:cs typeface="Times New Roman"/>
              </a:rPr>
              <a:t>d</a:t>
            </a:r>
            <a:r>
              <a:rPr dirty="0" sz="2800" spc="-204" i="1">
                <a:latin typeface="Times New Roman"/>
                <a:cs typeface="Times New Roman"/>
              </a:rPr>
              <a:t> </a:t>
            </a:r>
            <a:r>
              <a:rPr dirty="0" sz="2800" spc="-100" i="1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89042" y="7964920"/>
            <a:ext cx="9069705" cy="13811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 marR="30480" indent="5715">
              <a:lnSpc>
                <a:spcPct val="113700"/>
              </a:lnSpc>
              <a:spcBef>
                <a:spcPts val="125"/>
              </a:spcBef>
              <a:tabLst>
                <a:tab pos="1204595" algn="l"/>
                <a:tab pos="1313815" algn="l"/>
                <a:tab pos="3550920" algn="l"/>
                <a:tab pos="4072254" algn="l"/>
                <a:tab pos="4304665" algn="l"/>
                <a:tab pos="5386070" algn="l"/>
                <a:tab pos="6057900" algn="l"/>
                <a:tab pos="7416800" algn="l"/>
                <a:tab pos="7851140" algn="l"/>
                <a:tab pos="8183245" algn="l"/>
                <a:tab pos="8533130" algn="l"/>
              </a:tabLst>
            </a:pPr>
            <a:r>
              <a:rPr dirty="0" sz="2600" spc="130" i="1">
                <a:latin typeface="Times New Roman"/>
                <a:cs typeface="Times New Roman"/>
              </a:rPr>
              <a:t>Ex </a:t>
            </a:r>
            <a:r>
              <a:rPr dirty="0" sz="2600" spc="-295" i="1">
                <a:latin typeface="Times New Roman"/>
                <a:cs typeface="Times New Roman"/>
              </a:rPr>
              <a:t>Z </a:t>
            </a:r>
            <a:r>
              <a:rPr dirty="0" sz="2600" spc="-65" i="1">
                <a:latin typeface="Times New Roman"/>
                <a:cs typeface="Times New Roman"/>
              </a:rPr>
              <a:t>use </a:t>
            </a:r>
            <a:r>
              <a:rPr dirty="0" sz="2600" spc="-20" i="1">
                <a:latin typeface="Times New Roman"/>
                <a:cs typeface="Times New Roman"/>
              </a:rPr>
              <a:t>cylndrical shells </a:t>
            </a:r>
            <a:r>
              <a:rPr dirty="0" sz="2600" spc="-75" i="1">
                <a:latin typeface="Times New Roman"/>
                <a:cs typeface="Times New Roman"/>
              </a:rPr>
              <a:t>method </a:t>
            </a:r>
            <a:r>
              <a:rPr dirty="0" sz="2600" spc="105">
                <a:latin typeface="Times New Roman"/>
                <a:cs typeface="Times New Roman"/>
              </a:rPr>
              <a:t>found </a:t>
            </a:r>
            <a:r>
              <a:rPr dirty="0" sz="2600" spc="-20" i="1">
                <a:latin typeface="Times New Roman"/>
                <a:cs typeface="Times New Roman"/>
              </a:rPr>
              <a:t>the </a:t>
            </a:r>
            <a:r>
              <a:rPr dirty="0" sz="2600" spc="-45" i="1">
                <a:latin typeface="Times New Roman"/>
                <a:cs typeface="Times New Roman"/>
              </a:rPr>
              <a:t>volume </a:t>
            </a:r>
            <a:r>
              <a:rPr dirty="0" sz="2600" spc="-15" i="1">
                <a:latin typeface="Times New Roman"/>
                <a:cs typeface="Times New Roman"/>
              </a:rPr>
              <a:t>of </a:t>
            </a:r>
            <a:r>
              <a:rPr dirty="0" sz="2600" spc="-20" i="1">
                <a:latin typeface="Times New Roman"/>
                <a:cs typeface="Times New Roman"/>
              </a:rPr>
              <a:t>the solid </a:t>
            </a:r>
            <a:r>
              <a:rPr dirty="0" sz="2600" spc="-30" i="1">
                <a:latin typeface="Times New Roman"/>
                <a:cs typeface="Times New Roman"/>
              </a:rPr>
              <a:t>ge </a:t>
            </a:r>
            <a:r>
              <a:rPr dirty="0" sz="2600" spc="-120" i="1">
                <a:latin typeface="Times New Roman"/>
                <a:cs typeface="Times New Roman"/>
              </a:rPr>
              <a:t>...  </a:t>
            </a:r>
            <a:r>
              <a:rPr dirty="0" sz="2600" spc="-40" i="1">
                <a:latin typeface="Times New Roman"/>
                <a:cs typeface="Times New Roman"/>
              </a:rPr>
              <a:t>nerated	</a:t>
            </a:r>
            <a:r>
              <a:rPr dirty="0" sz="2600" spc="-50" i="1">
                <a:latin typeface="Times New Roman"/>
                <a:cs typeface="Times New Roman"/>
              </a:rPr>
              <a:t>when </a:t>
            </a:r>
            <a:r>
              <a:rPr dirty="0" sz="2600" spc="-20" i="1">
                <a:latin typeface="Times New Roman"/>
                <a:cs typeface="Times New Roman"/>
              </a:rPr>
              <a:t>the </a:t>
            </a:r>
            <a:r>
              <a:rPr dirty="0" sz="2600" spc="-30" i="1">
                <a:latin typeface="Times New Roman"/>
                <a:cs typeface="Times New Roman"/>
              </a:rPr>
              <a:t>region </a:t>
            </a:r>
            <a:r>
              <a:rPr dirty="0" sz="2600" spc="-40" i="1">
                <a:latin typeface="Times New Roman"/>
                <a:cs typeface="Times New Roman"/>
              </a:rPr>
              <a:t>is</a:t>
            </a:r>
            <a:r>
              <a:rPr dirty="0" sz="2600" spc="140" i="1">
                <a:latin typeface="Times New Roman"/>
                <a:cs typeface="Times New Roman"/>
              </a:rPr>
              <a:t> </a:t>
            </a:r>
            <a:r>
              <a:rPr dirty="0" sz="2600" spc="-55" i="1">
                <a:latin typeface="Times New Roman"/>
                <a:cs typeface="Times New Roman"/>
              </a:rPr>
              <a:t>enclosed</a:t>
            </a:r>
            <a:r>
              <a:rPr dirty="0" sz="2600" spc="345" i="1">
                <a:latin typeface="Times New Roman"/>
                <a:cs typeface="Times New Roman"/>
              </a:rPr>
              <a:t> </a:t>
            </a:r>
            <a:r>
              <a:rPr dirty="0" sz="2600" spc="-65" i="1">
                <a:latin typeface="Times New Roman"/>
                <a:cs typeface="Times New Roman"/>
              </a:rPr>
              <a:t>by	</a:t>
            </a:r>
            <a:r>
              <a:rPr dirty="0" sz="2600" spc="40" i="1">
                <a:latin typeface="Times New Roman"/>
                <a:cs typeface="Times New Roman"/>
              </a:rPr>
              <a:t>y</a:t>
            </a:r>
            <a:r>
              <a:rPr dirty="0" sz="2600" spc="220" i="1">
                <a:latin typeface="Times New Roman"/>
                <a:cs typeface="Times New Roman"/>
              </a:rPr>
              <a:t> </a:t>
            </a:r>
            <a:r>
              <a:rPr dirty="0" sz="2600" spc="-440" i="1">
                <a:latin typeface="Times New Roman"/>
                <a:cs typeface="Times New Roman"/>
              </a:rPr>
              <a:t>----	</a:t>
            </a:r>
            <a:r>
              <a:rPr dirty="0" sz="2600" spc="-40">
                <a:latin typeface="Times New Roman"/>
                <a:cs typeface="Times New Roman"/>
              </a:rPr>
              <a:t>x</a:t>
            </a:r>
            <a:r>
              <a:rPr dirty="0" baseline="21367" sz="3900" spc="-60">
                <a:latin typeface="Times New Roman"/>
                <a:cs typeface="Times New Roman"/>
              </a:rPr>
              <a:t>3  </a:t>
            </a:r>
            <a:r>
              <a:rPr dirty="0" sz="2600" spc="100" i="1">
                <a:latin typeface="Times New Roman"/>
                <a:cs typeface="Times New Roman"/>
              </a:rPr>
              <a:t>y</a:t>
            </a:r>
            <a:r>
              <a:rPr dirty="0" sz="2600" spc="-155" i="1">
                <a:latin typeface="Times New Roman"/>
                <a:cs typeface="Times New Roman"/>
              </a:rPr>
              <a:t> </a:t>
            </a:r>
            <a:r>
              <a:rPr dirty="0" sz="2600" spc="50" i="1">
                <a:latin typeface="Times New Roman"/>
                <a:cs typeface="Times New Roman"/>
              </a:rPr>
              <a:t>--</a:t>
            </a:r>
            <a:r>
              <a:rPr dirty="0" sz="2600" spc="10" i="1">
                <a:latin typeface="Times New Roman"/>
                <a:cs typeface="Times New Roman"/>
              </a:rPr>
              <a:t> </a:t>
            </a:r>
            <a:r>
              <a:rPr dirty="0" sz="2600" spc="75">
                <a:latin typeface="Times New Roman"/>
                <a:cs typeface="Times New Roman"/>
              </a:rPr>
              <a:t>1	</a:t>
            </a:r>
            <a:r>
              <a:rPr dirty="0" sz="2600" spc="35">
                <a:latin typeface="Times New Roman"/>
                <a:cs typeface="Times New Roman"/>
              </a:rPr>
              <a:t>,</a:t>
            </a:r>
            <a:r>
              <a:rPr dirty="0" sz="2600" spc="-270">
                <a:latin typeface="Times New Roman"/>
                <a:cs typeface="Times New Roman"/>
              </a:rPr>
              <a:t> </a:t>
            </a:r>
            <a:r>
              <a:rPr dirty="0" sz="2600" spc="65">
                <a:latin typeface="Times New Roman"/>
                <a:cs typeface="Times New Roman"/>
              </a:rPr>
              <a:t>z	</a:t>
            </a:r>
            <a:r>
              <a:rPr dirty="0" sz="2600" spc="50">
                <a:latin typeface="Times New Roman"/>
                <a:cs typeface="Times New Roman"/>
              </a:rPr>
              <a:t>-	</a:t>
            </a:r>
            <a:r>
              <a:rPr dirty="0" sz="2600" spc="75">
                <a:latin typeface="Times New Roman"/>
                <a:cs typeface="Times New Roman"/>
              </a:rPr>
              <a:t>0	</a:t>
            </a:r>
            <a:r>
              <a:rPr dirty="0" sz="2600" spc="-10" i="1">
                <a:latin typeface="Times New Roman"/>
                <a:cs typeface="Times New Roman"/>
              </a:rPr>
              <a:t>is  </a:t>
            </a:r>
            <a:r>
              <a:rPr dirty="0" sz="2600" spc="-55" i="1">
                <a:latin typeface="Times New Roman"/>
                <a:cs typeface="Times New Roman"/>
              </a:rPr>
              <a:t>revolved		</a:t>
            </a:r>
            <a:r>
              <a:rPr dirty="0" sz="2600" spc="-5" i="1">
                <a:latin typeface="Times New Roman"/>
                <a:cs typeface="Times New Roman"/>
              </a:rPr>
              <a:t>1.about</a:t>
            </a:r>
            <a:r>
              <a:rPr dirty="0" sz="2600" spc="15" i="1">
                <a:latin typeface="Times New Roman"/>
                <a:cs typeface="Times New Roman"/>
              </a:rPr>
              <a:t> </a:t>
            </a:r>
            <a:r>
              <a:rPr dirty="0" sz="2600" spc="45" i="1">
                <a:latin typeface="Times New Roman"/>
                <a:cs typeface="Times New Roman"/>
              </a:rPr>
              <a:t>the</a:t>
            </a:r>
            <a:r>
              <a:rPr dirty="0" sz="2600" spc="-60" i="1">
                <a:latin typeface="Times New Roman"/>
                <a:cs typeface="Times New Roman"/>
              </a:rPr>
              <a:t> </a:t>
            </a:r>
            <a:r>
              <a:rPr dirty="0" sz="2600" spc="30" i="1">
                <a:latin typeface="Times New Roman"/>
                <a:cs typeface="Times New Roman"/>
              </a:rPr>
              <a:t>line	</a:t>
            </a:r>
            <a:r>
              <a:rPr dirty="0" sz="2600" spc="40" i="1">
                <a:latin typeface="Times New Roman"/>
                <a:cs typeface="Times New Roman"/>
              </a:rPr>
              <a:t>y</a:t>
            </a:r>
            <a:r>
              <a:rPr dirty="0" sz="2600" spc="25" i="1">
                <a:latin typeface="Times New Roman"/>
                <a:cs typeface="Times New Roman"/>
              </a:rPr>
              <a:t> </a:t>
            </a:r>
            <a:r>
              <a:rPr dirty="0" sz="2600" spc="30" i="1">
                <a:latin typeface="Times New Roman"/>
                <a:cs typeface="Times New Roman"/>
              </a:rPr>
              <a:t>-	</a:t>
            </a:r>
            <a:r>
              <a:rPr dirty="0" sz="2600" spc="-50" i="1">
                <a:latin typeface="Times New Roman"/>
                <a:cs typeface="Times New Roman"/>
              </a:rPr>
              <a:t>I	</a:t>
            </a:r>
            <a:r>
              <a:rPr dirty="0" sz="2600" spc="-35" i="1"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32594" y="12996457"/>
            <a:ext cx="74803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5">
                <a:latin typeface="Calibri"/>
                <a:cs typeface="Calibri"/>
              </a:rPr>
              <a:t>y </a:t>
            </a:r>
            <a:r>
              <a:rPr dirty="0" sz="2600" spc="-45">
                <a:latin typeface="Calibri"/>
                <a:cs typeface="Calibri"/>
              </a:rPr>
              <a:t>=</a:t>
            </a:r>
            <a:r>
              <a:rPr dirty="0" sz="2600" spc="-150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-1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68338" y="12996457"/>
            <a:ext cx="1855470" cy="13417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5">
                <a:latin typeface="Calibri"/>
                <a:cs typeface="Calibri"/>
              </a:rPr>
              <a:t>Npte :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about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  <a:tabLst>
                <a:tab pos="725170" algn="l"/>
                <a:tab pos="1456055" algn="l"/>
              </a:tabLst>
            </a:pPr>
            <a:r>
              <a:rPr dirty="0" sz="2900" spc="-40">
                <a:latin typeface="Times New Roman"/>
                <a:cs typeface="Times New Roman"/>
              </a:rPr>
              <a:t>2.</a:t>
            </a:r>
            <a:r>
              <a:rPr dirty="0" sz="2900" spc="130">
                <a:latin typeface="Times New Roman"/>
                <a:cs typeface="Times New Roman"/>
              </a:rPr>
              <a:t> </a:t>
            </a:r>
            <a:r>
              <a:rPr dirty="0" sz="2900" spc="-290" i="1">
                <a:latin typeface="Times New Roman"/>
                <a:cs typeface="Times New Roman"/>
              </a:rPr>
              <a:t>V	</a:t>
            </a:r>
            <a:r>
              <a:rPr dirty="0" sz="2900" spc="-525" i="1">
                <a:latin typeface="Times New Roman"/>
                <a:cs typeface="Times New Roman"/>
              </a:rPr>
              <a:t>----	</a:t>
            </a:r>
            <a:r>
              <a:rPr dirty="0" sz="2900" spc="-195" i="1">
                <a:latin typeface="Times New Roman"/>
                <a:cs typeface="Times New Roman"/>
              </a:rPr>
              <a:t>2</a:t>
            </a:r>
            <a:r>
              <a:rPr dirty="0" sz="2900" spc="-145" i="1">
                <a:latin typeface="Times New Roman"/>
                <a:cs typeface="Times New Roman"/>
              </a:rPr>
              <a:t> </a:t>
            </a:r>
            <a:r>
              <a:rPr dirty="0" sz="2900" spc="-175" i="1">
                <a:latin typeface="Times New Roman"/>
                <a:cs typeface="Times New Roman"/>
              </a:rPr>
              <a:t>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67515" y="13871326"/>
            <a:ext cx="3963035" cy="466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70810" algn="l"/>
              </a:tabLst>
            </a:pPr>
            <a:r>
              <a:rPr dirty="0" sz="2900" spc="20" i="1">
                <a:latin typeface="Times New Roman"/>
                <a:cs typeface="Times New Roman"/>
              </a:rPr>
              <a:t>y </a:t>
            </a:r>
            <a:r>
              <a:rPr dirty="0" sz="2900" spc="-90" i="1">
                <a:latin typeface="Times New Roman"/>
                <a:cs typeface="Times New Roman"/>
              </a:rPr>
              <a:t>-- </a:t>
            </a:r>
            <a:r>
              <a:rPr dirty="0" sz="2900" spc="-15">
                <a:latin typeface="Times New Roman"/>
                <a:cs typeface="Times New Roman"/>
              </a:rPr>
              <a:t>(--1)]</a:t>
            </a:r>
            <a:r>
              <a:rPr dirty="0" sz="2900" spc="-175">
                <a:latin typeface="Times New Roman"/>
                <a:cs typeface="Times New Roman"/>
              </a:rPr>
              <a:t> </a:t>
            </a:r>
            <a:r>
              <a:rPr dirty="0" sz="2900" spc="555">
                <a:latin typeface="Times New Roman"/>
                <a:cs typeface="Times New Roman"/>
              </a:rPr>
              <a:t>[/J)</a:t>
            </a:r>
            <a:r>
              <a:rPr dirty="0" sz="2900" spc="-190">
                <a:latin typeface="Times New Roman"/>
                <a:cs typeface="Times New Roman"/>
              </a:rPr>
              <a:t> </a:t>
            </a:r>
            <a:r>
              <a:rPr dirty="0" sz="2900" spc="-65">
                <a:latin typeface="Times New Roman"/>
                <a:cs typeface="Times New Roman"/>
              </a:rPr>
              <a:t>--	</a:t>
            </a:r>
            <a:r>
              <a:rPr dirty="0" sz="2900" spc="390">
                <a:latin typeface="Times New Roman"/>
                <a:cs typeface="Times New Roman"/>
              </a:rPr>
              <a:t>pJ)] </a:t>
            </a:r>
            <a:r>
              <a:rPr dirty="0" sz="2900" spc="-250" i="1">
                <a:latin typeface="Times New Roman"/>
                <a:cs typeface="Times New Roman"/>
              </a:rPr>
              <a:t>d</a:t>
            </a:r>
            <a:r>
              <a:rPr dirty="0" sz="2900" spc="-395" i="1">
                <a:latin typeface="Times New Roman"/>
                <a:cs typeface="Times New Roman"/>
              </a:rPr>
              <a:t> </a:t>
            </a:r>
            <a:r>
              <a:rPr dirty="0" sz="2900" spc="-30" i="1">
                <a:latin typeface="Times New Roman"/>
                <a:cs typeface="Times New Roman"/>
              </a:rPr>
              <a:t>y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267113" y="15325769"/>
            <a:ext cx="13081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-400">
                <a:latin typeface="Times New Roman"/>
                <a:cs typeface="Times New Roman"/>
              </a:rPr>
              <a:t>7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79924" y="15325769"/>
            <a:ext cx="40957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90830" indent="-278765">
              <a:lnSpc>
                <a:spcPct val="100000"/>
              </a:lnSpc>
              <a:spcBef>
                <a:spcPts val="90"/>
              </a:spcBef>
              <a:buChar char="•"/>
              <a:tabLst>
                <a:tab pos="290830" algn="l"/>
                <a:tab pos="291465" algn="l"/>
              </a:tabLst>
            </a:pPr>
            <a:r>
              <a:rPr dirty="0" sz="2450" spc="-40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62221" y="17435560"/>
            <a:ext cx="40132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35">
                <a:latin typeface="Cambria"/>
                <a:cs typeface="Cambria"/>
              </a:rPr>
              <a:t>53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42303" y="7062036"/>
            <a:ext cx="1270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55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451820" y="11810215"/>
            <a:ext cx="39179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5">
                <a:latin typeface="Cambria"/>
                <a:cs typeface="Cambria"/>
              </a:rPr>
              <a:t>4/3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402772" y="11810215"/>
            <a:ext cx="40322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25">
                <a:latin typeface="Cambria"/>
                <a:cs typeface="Cambria"/>
              </a:rPr>
              <a:t>7/3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356356" y="6436078"/>
            <a:ext cx="19748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100">
                <a:latin typeface="Times New Roman"/>
                <a:cs typeface="Times New Roman"/>
              </a:rPr>
              <a:t>4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90819" y="12243070"/>
            <a:ext cx="347345" cy="75057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40">
                <a:latin typeface="Cambria"/>
                <a:cs typeface="Cambria"/>
              </a:rPr>
              <a:t>9</a:t>
            </a:r>
            <a:r>
              <a:rPr dirty="0" sz="1800" spc="-12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ft</a:t>
            </a:r>
            <a:endParaRPr sz="1800">
              <a:latin typeface="Cambria"/>
              <a:cs typeface="Cambria"/>
            </a:endParaRPr>
          </a:p>
          <a:p>
            <a:pPr marL="60960">
              <a:lnSpc>
                <a:spcPct val="100000"/>
              </a:lnSpc>
              <a:spcBef>
                <a:spcPts val="740"/>
              </a:spcBef>
            </a:pPr>
            <a:r>
              <a:rPr dirty="0" sz="1700" spc="-5">
                <a:latin typeface="Cambria"/>
                <a:cs typeface="Cambria"/>
              </a:rPr>
              <a:t>t4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504381" y="11240746"/>
            <a:ext cx="1701164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850900" algn="l"/>
              </a:tabLst>
            </a:pPr>
            <a:r>
              <a:rPr dirty="0" sz="1600" spc="-75">
                <a:latin typeface="Courier New"/>
                <a:cs typeface="Courier New"/>
              </a:rPr>
              <a:t>4/3	</a:t>
            </a:r>
            <a:r>
              <a:rPr dirty="0" sz="1600">
                <a:latin typeface="Courier New"/>
                <a:cs typeface="Courier New"/>
              </a:rPr>
              <a:t>QT/3</a:t>
            </a:r>
            <a:r>
              <a:rPr dirty="0" sz="1600" spc="30">
                <a:latin typeface="Courier New"/>
                <a:cs typeface="Courier New"/>
              </a:rPr>
              <a:t> </a:t>
            </a:r>
            <a:r>
              <a:rPr dirty="0" baseline="14403" sz="4050" spc="-195">
                <a:latin typeface="Cambria"/>
                <a:cs typeface="Cambria"/>
              </a:rPr>
              <a:t>1</a:t>
            </a:r>
            <a:endParaRPr baseline="14403" sz="40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946029" y="11897473"/>
            <a:ext cx="257810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-5">
                <a:latin typeface="Courier New"/>
                <a:cs typeface="Courier New"/>
              </a:rPr>
              <a:t>0</a:t>
            </a:r>
            <a:endParaRPr sz="305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90842" y="6590700"/>
            <a:ext cx="312420" cy="78168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900" spc="-20">
                <a:latin typeface="Courier New"/>
                <a:cs typeface="Courier New"/>
              </a:rPr>
              <a:t>32</a:t>
            </a:r>
            <a:endParaRPr sz="1900">
              <a:latin typeface="Courier New"/>
              <a:cs typeface="Courier New"/>
            </a:endParaRPr>
          </a:p>
          <a:p>
            <a:pPr marL="82550">
              <a:lnSpc>
                <a:spcPct val="100000"/>
              </a:lnSpc>
              <a:spcBef>
                <a:spcPts val="785"/>
              </a:spcBef>
            </a:pPr>
            <a:r>
              <a:rPr dirty="0" sz="1700">
                <a:solidFill>
                  <a:srgbClr val="0A0A0A"/>
                </a:solidFill>
                <a:latin typeface="Times New Roman"/>
                <a:cs typeface="Times New Roman"/>
              </a:rPr>
              <a:t>5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485495" y="16392545"/>
            <a:ext cx="762635" cy="80962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2250" spc="95">
                <a:latin typeface="Courier New"/>
                <a:cs typeface="Courier New"/>
              </a:rPr>
              <a:t>_3</a:t>
            </a:r>
            <a:r>
              <a:rPr dirty="0" u="heavy" sz="2250" spc="95">
                <a:uFill>
                  <a:solidFill>
                    <a:srgbClr val="1C131C"/>
                  </a:solidFill>
                </a:uFill>
                <a:latin typeface="Courier New"/>
                <a:cs typeface="Courier New"/>
              </a:rPr>
              <a:t>3r</a:t>
            </a:r>
            <a:endParaRPr sz="2250">
              <a:latin typeface="Courier New"/>
              <a:cs typeface="Courier New"/>
            </a:endParaRPr>
          </a:p>
          <a:p>
            <a:pPr algn="r" marR="66040">
              <a:lnSpc>
                <a:spcPct val="100000"/>
              </a:lnSpc>
              <a:spcBef>
                <a:spcPts val="495"/>
              </a:spcBef>
            </a:pPr>
            <a:r>
              <a:rPr dirty="0" sz="2050" spc="-90">
                <a:latin typeface="Courier New"/>
                <a:cs typeface="Courier New"/>
              </a:rPr>
              <a:t>14</a:t>
            </a:r>
            <a:endParaRPr sz="20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459" y="18648498"/>
            <a:ext cx="11600815" cy="0"/>
          </a:xfrm>
          <a:custGeom>
            <a:avLst/>
            <a:gdLst/>
            <a:ahLst/>
            <a:cxnLst/>
            <a:rect l="l" t="t" r="r" b="b"/>
            <a:pathLst>
              <a:path w="11600815" h="0">
                <a:moveTo>
                  <a:pt x="0" y="0"/>
                </a:moveTo>
                <a:lnTo>
                  <a:pt x="11600562" y="0"/>
                </a:lnTo>
              </a:path>
            </a:pathLst>
          </a:custGeom>
          <a:ln w="8848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9158" y="707890"/>
            <a:ext cx="0" cy="12706985"/>
          </a:xfrm>
          <a:custGeom>
            <a:avLst/>
            <a:gdLst/>
            <a:ahLst/>
            <a:cxnLst/>
            <a:rect l="l" t="t" r="r" b="b"/>
            <a:pathLst>
              <a:path w="0" h="12706985">
                <a:moveTo>
                  <a:pt x="0" y="12706641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94" y="18498072"/>
            <a:ext cx="12149455" cy="0"/>
          </a:xfrm>
          <a:custGeom>
            <a:avLst/>
            <a:gdLst/>
            <a:ahLst/>
            <a:cxnLst/>
            <a:rect l="l" t="t" r="r" b="b"/>
            <a:pathLst>
              <a:path w="12149455" h="0">
                <a:moveTo>
                  <a:pt x="0" y="0"/>
                </a:moveTo>
                <a:lnTo>
                  <a:pt x="12149177" y="0"/>
                </a:lnTo>
              </a:path>
            </a:pathLst>
          </a:custGeom>
          <a:ln w="8848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674" y="960076"/>
            <a:ext cx="11954510" cy="0"/>
          </a:xfrm>
          <a:custGeom>
            <a:avLst/>
            <a:gdLst/>
            <a:ahLst/>
            <a:cxnLst/>
            <a:rect l="l" t="t" r="r" b="b"/>
            <a:pathLst>
              <a:path w="11954510" h="0">
                <a:moveTo>
                  <a:pt x="0" y="0"/>
                </a:moveTo>
                <a:lnTo>
                  <a:pt x="11954507" y="0"/>
                </a:lnTo>
              </a:path>
            </a:pathLst>
          </a:custGeom>
          <a:ln w="8848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6791" y="7105454"/>
            <a:ext cx="0" cy="11574145"/>
          </a:xfrm>
          <a:custGeom>
            <a:avLst/>
            <a:gdLst/>
            <a:ahLst/>
            <a:cxnLst/>
            <a:rect l="l" t="t" r="r" b="b"/>
            <a:pathLst>
              <a:path w="0" h="11574144">
                <a:moveTo>
                  <a:pt x="0" y="11574016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2449" y="973349"/>
            <a:ext cx="0" cy="17626965"/>
          </a:xfrm>
          <a:custGeom>
            <a:avLst/>
            <a:gdLst/>
            <a:ahLst/>
            <a:cxnLst/>
            <a:rect l="l" t="t" r="r" b="b"/>
            <a:pathLst>
              <a:path w="0" h="17626965">
                <a:moveTo>
                  <a:pt x="0" y="17626483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82843" y="2818290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 h="0">
                <a:moveTo>
                  <a:pt x="0" y="0"/>
                </a:moveTo>
                <a:lnTo>
                  <a:pt x="1504268" y="0"/>
                </a:lnTo>
              </a:path>
            </a:pathLst>
          </a:custGeom>
          <a:ln w="8848">
            <a:solidFill>
              <a:srgbClr val="6B64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79866" y="137153"/>
            <a:ext cx="4309745" cy="0"/>
          </a:xfrm>
          <a:custGeom>
            <a:avLst/>
            <a:gdLst/>
            <a:ahLst/>
            <a:cxnLst/>
            <a:rect l="l" t="t" r="r" b="b"/>
            <a:pathLst>
              <a:path w="4309745" h="0">
                <a:moveTo>
                  <a:pt x="0" y="0"/>
                </a:moveTo>
                <a:lnTo>
                  <a:pt x="4309285" y="0"/>
                </a:lnTo>
              </a:path>
            </a:pathLst>
          </a:custGeom>
          <a:ln w="26545">
            <a:solidFill>
              <a:srgbClr val="706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13012" y="6711690"/>
            <a:ext cx="3999865" cy="0"/>
          </a:xfrm>
          <a:custGeom>
            <a:avLst/>
            <a:gdLst/>
            <a:ahLst/>
            <a:cxnLst/>
            <a:rect l="l" t="t" r="r" b="b"/>
            <a:pathLst>
              <a:path w="3999865" h="0">
                <a:moveTo>
                  <a:pt x="0" y="0"/>
                </a:moveTo>
                <a:lnTo>
                  <a:pt x="3999583" y="0"/>
                </a:lnTo>
              </a:path>
            </a:pathLst>
          </a:custGeom>
          <a:ln w="2654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13012" y="5773734"/>
            <a:ext cx="3999865" cy="0"/>
          </a:xfrm>
          <a:custGeom>
            <a:avLst/>
            <a:gdLst/>
            <a:ahLst/>
            <a:cxnLst/>
            <a:rect l="l" t="t" r="r" b="b"/>
            <a:pathLst>
              <a:path w="3999865" h="0">
                <a:moveTo>
                  <a:pt x="0" y="0"/>
                </a:moveTo>
                <a:lnTo>
                  <a:pt x="3999583" y="0"/>
                </a:lnTo>
              </a:path>
            </a:pathLst>
          </a:custGeom>
          <a:ln w="2654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99322" y="5760461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5">
                <a:moveTo>
                  <a:pt x="0" y="964501"/>
                </a:moveTo>
                <a:lnTo>
                  <a:pt x="0" y="0"/>
                </a:lnTo>
              </a:path>
            </a:pathLst>
          </a:custGeom>
          <a:ln w="2654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6285" y="5760461"/>
            <a:ext cx="0" cy="964565"/>
          </a:xfrm>
          <a:custGeom>
            <a:avLst/>
            <a:gdLst/>
            <a:ahLst/>
            <a:cxnLst/>
            <a:rect l="l" t="t" r="r" b="b"/>
            <a:pathLst>
              <a:path w="0" h="964565">
                <a:moveTo>
                  <a:pt x="0" y="964501"/>
                </a:moveTo>
                <a:lnTo>
                  <a:pt x="0" y="0"/>
                </a:lnTo>
              </a:path>
            </a:pathLst>
          </a:custGeom>
          <a:ln w="2654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81032" y="809650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 h="0">
                <a:moveTo>
                  <a:pt x="0" y="0"/>
                </a:moveTo>
                <a:lnTo>
                  <a:pt x="2371434" y="0"/>
                </a:lnTo>
              </a:path>
            </a:pathLst>
          </a:custGeom>
          <a:ln w="26545">
            <a:solidFill>
              <a:srgbClr val="67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56402" y="12250935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 h="0">
                <a:moveTo>
                  <a:pt x="0" y="0"/>
                </a:moveTo>
                <a:lnTo>
                  <a:pt x="911409" y="0"/>
                </a:lnTo>
              </a:path>
            </a:pathLst>
          </a:custGeom>
          <a:ln w="26545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61210" y="15086924"/>
            <a:ext cx="2291796" cy="1079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88173" y="15033831"/>
            <a:ext cx="2415677" cy="1106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4590" y="15299290"/>
            <a:ext cx="238913" cy="707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71017" y="15290441"/>
            <a:ext cx="230064" cy="699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39558" y="10733395"/>
            <a:ext cx="1380387" cy="760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82531" y="9698104"/>
            <a:ext cx="1831667" cy="902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21861" y="9662710"/>
            <a:ext cx="1495419" cy="902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43305" y="5707369"/>
            <a:ext cx="2521861" cy="1681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158233" y="5981677"/>
            <a:ext cx="468977" cy="8494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07578" y="5884342"/>
            <a:ext cx="221215" cy="6547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57255" y="3804913"/>
            <a:ext cx="3999583" cy="991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46491" y="3893399"/>
            <a:ext cx="1592754" cy="699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92754" y="2203310"/>
            <a:ext cx="141578" cy="716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47345" y="2141369"/>
            <a:ext cx="672496" cy="6990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44138" y="1185717"/>
            <a:ext cx="2902352" cy="7521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29002" y="805225"/>
            <a:ext cx="2999687" cy="672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11305" y="3309389"/>
            <a:ext cx="2451072" cy="3450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54694" y="11963355"/>
            <a:ext cx="1212263" cy="3097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21652" y="3450968"/>
            <a:ext cx="752134" cy="3362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49364" y="5256089"/>
            <a:ext cx="2769622" cy="336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477097" y="6291379"/>
            <a:ext cx="1645846" cy="3893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89027" y="9848531"/>
            <a:ext cx="150426" cy="1946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89027" y="10874973"/>
            <a:ext cx="115032" cy="1592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71330" y="11246615"/>
            <a:ext cx="123880" cy="1504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73891" y="10990005"/>
            <a:ext cx="362794" cy="2566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64084" y="10883821"/>
            <a:ext cx="1884759" cy="5309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63876" y="10901519"/>
            <a:ext cx="106183" cy="1592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707161" y="3955339"/>
            <a:ext cx="3327086" cy="6990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72933" y="12396938"/>
            <a:ext cx="88486" cy="1150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59399" y="12104933"/>
            <a:ext cx="106183" cy="2123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68248" y="12396938"/>
            <a:ext cx="97334" cy="1238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689463" y="12158025"/>
            <a:ext cx="1548511" cy="2920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08764" y="12113782"/>
            <a:ext cx="115032" cy="2123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17613" y="12405786"/>
            <a:ext cx="97334" cy="1238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494585" y="12166873"/>
            <a:ext cx="822923" cy="2920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724546" y="6229439"/>
            <a:ext cx="884863" cy="2566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520819" y="8043409"/>
            <a:ext cx="194669" cy="5132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396938" y="13688838"/>
            <a:ext cx="203518" cy="2654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405786" y="13989693"/>
            <a:ext cx="185821" cy="2300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379241" y="15591296"/>
            <a:ext cx="185821" cy="5486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343846" y="17537996"/>
            <a:ext cx="194669" cy="2300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547365" y="11113885"/>
            <a:ext cx="115032" cy="2654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30501" y="3256297"/>
            <a:ext cx="283156" cy="20351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62481" y="9910471"/>
            <a:ext cx="566312" cy="2743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12054" y="10060898"/>
            <a:ext cx="584009" cy="3981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70476" y="11025399"/>
            <a:ext cx="752134" cy="21236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45846" y="2114823"/>
            <a:ext cx="3035081" cy="74328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035186" y="12361543"/>
            <a:ext cx="787528" cy="1769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203206" y="12184570"/>
            <a:ext cx="575161" cy="25661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866853" y="12087235"/>
            <a:ext cx="300853" cy="13272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66853" y="12370392"/>
            <a:ext cx="292004" cy="14157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18134" y="12069539"/>
            <a:ext cx="566312" cy="4424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291483" y="1344992"/>
            <a:ext cx="6609930" cy="104413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66312" y="4008432"/>
            <a:ext cx="5468456" cy="53091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760566" y="5176451"/>
            <a:ext cx="663647" cy="36279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769414" y="5539245"/>
            <a:ext cx="274307" cy="20351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743076" y="5946283"/>
            <a:ext cx="3132416" cy="55746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123464" y="10060898"/>
            <a:ext cx="725588" cy="19466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512699" y="9715801"/>
            <a:ext cx="3123568" cy="92910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37330" y="11087340"/>
            <a:ext cx="433583" cy="1681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946699" y="13582656"/>
            <a:ext cx="7981469" cy="4778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530709" y="14104725"/>
            <a:ext cx="2946595" cy="41588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504163" y="14432125"/>
            <a:ext cx="3141265" cy="44243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955235" y="12246511"/>
            <a:ext cx="345096" cy="13272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76347" y="12104933"/>
            <a:ext cx="468977" cy="23891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441806" y="12388089"/>
            <a:ext cx="185821" cy="13272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822298" y="12087235"/>
            <a:ext cx="557464" cy="4424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052258" y="15263896"/>
            <a:ext cx="1645846" cy="77867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2379241" y="14635643"/>
            <a:ext cx="203518" cy="53976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2485424" y="8990214"/>
            <a:ext cx="203518" cy="5043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2476576" y="10025504"/>
            <a:ext cx="194669" cy="40703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2618154" y="10857276"/>
            <a:ext cx="35394" cy="18582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636476" y="15166561"/>
            <a:ext cx="398188" cy="22121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2841645" y="11762622"/>
            <a:ext cx="51371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15">
                <a:latin typeface="Courier New"/>
                <a:cs typeface="Courier New"/>
              </a:rPr>
              <a:t>„,2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588697" y="13053048"/>
            <a:ext cx="139255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13105" algn="l"/>
              </a:tabLst>
            </a:pPr>
            <a:r>
              <a:rPr dirty="0" sz="2450" spc="-65">
                <a:latin typeface="Cambria"/>
                <a:cs typeface="Cambria"/>
              </a:rPr>
              <a:t>M#	</a:t>
            </a:r>
            <a:r>
              <a:rPr dirty="0" sz="2450" spc="-35">
                <a:latin typeface="Cambria"/>
                <a:cs typeface="Cambria"/>
              </a:rPr>
              <a:t>od</a:t>
            </a:r>
            <a:r>
              <a:rPr dirty="0" sz="2450" spc="-50">
                <a:latin typeface="Cambria"/>
                <a:cs typeface="Cambria"/>
              </a:rPr>
              <a:t> </a:t>
            </a:r>
            <a:r>
              <a:rPr dirty="0" sz="2450" spc="-95">
                <a:latin typeface="Cambria"/>
                <a:cs typeface="Cambria"/>
              </a:rPr>
              <a:t>@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950331" y="11995636"/>
            <a:ext cx="1460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>
                <a:latin typeface="Cambria"/>
                <a:cs typeface="Cambria"/>
              </a:rPr>
              <a:t>9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41658" y="3291528"/>
            <a:ext cx="221805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9665" algn="l"/>
              </a:tabLst>
            </a:pPr>
            <a:r>
              <a:rPr dirty="0" sz="2750" spc="-85" i="1">
                <a:latin typeface="Cambria"/>
                <a:cs typeface="Cambria"/>
              </a:rPr>
              <a:t>‹ie</a:t>
            </a:r>
            <a:r>
              <a:rPr dirty="0" sz="2750" spc="-155" i="1">
                <a:latin typeface="Cambria"/>
                <a:cs typeface="Cambria"/>
              </a:rPr>
              <a:t> </a:t>
            </a:r>
            <a:r>
              <a:rPr dirty="0" sz="2750" spc="40" i="1">
                <a:latin typeface="Cambria"/>
                <a:cs typeface="Cambria"/>
              </a:rPr>
              <a:t>fine	</a:t>
            </a:r>
            <a:r>
              <a:rPr dirty="0" sz="2750" spc="50">
                <a:latin typeface="Cambria"/>
                <a:cs typeface="Cambria"/>
              </a:rPr>
              <a:t>ra </a:t>
            </a:r>
            <a:r>
              <a:rPr dirty="0" sz="2750" spc="-185">
                <a:latin typeface="Cambria"/>
                <a:cs typeface="Cambria"/>
              </a:rPr>
              <a:t>{n </a:t>
            </a:r>
            <a:r>
              <a:rPr dirty="0" sz="2750" spc="-85">
                <a:latin typeface="Cambria"/>
                <a:cs typeface="Cambria"/>
              </a:rPr>
              <a:t>,</a:t>
            </a:r>
            <a:r>
              <a:rPr dirty="0" sz="2750" spc="-315">
                <a:latin typeface="Cambria"/>
                <a:cs typeface="Cambria"/>
              </a:rPr>
              <a:t> </a:t>
            </a:r>
            <a:r>
              <a:rPr dirty="0" sz="2750" spc="-155" i="1">
                <a:solidFill>
                  <a:srgbClr val="755D72"/>
                </a:solidFill>
                <a:latin typeface="Cambria"/>
                <a:cs typeface="Cambria"/>
              </a:rPr>
              <a:t>b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814488" y="3291528"/>
            <a:ext cx="296926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3360" algn="l"/>
              </a:tabLst>
            </a:pPr>
            <a:r>
              <a:rPr dirty="0" sz="2750" spc="-225" i="1">
                <a:latin typeface="Cambria"/>
                <a:cs typeface="Cambria"/>
              </a:rPr>
              <a:t>thei</a:t>
            </a:r>
            <a:r>
              <a:rPr dirty="0" sz="2750" spc="-225" i="1">
                <a:latin typeface="Cambria"/>
                <a:cs typeface="Cambria"/>
              </a:rPr>
              <a:t>r</a:t>
            </a:r>
            <a:r>
              <a:rPr dirty="0" sz="2750" i="1">
                <a:latin typeface="Cambria"/>
                <a:cs typeface="Cambria"/>
              </a:rPr>
              <a:t> </a:t>
            </a:r>
            <a:r>
              <a:rPr dirty="0" sz="2750" spc="-215" i="1">
                <a:latin typeface="Cambria"/>
                <a:cs typeface="Cambria"/>
              </a:rPr>
              <a:t> </a:t>
            </a:r>
            <a:r>
              <a:rPr dirty="0" sz="2750" spc="-470" i="1">
                <a:latin typeface="Cambria"/>
                <a:cs typeface="Cambria"/>
              </a:rPr>
              <a:t>the</a:t>
            </a:r>
            <a:r>
              <a:rPr dirty="0" sz="2750" spc="-480" i="1">
                <a:latin typeface="Cambria"/>
                <a:cs typeface="Cambria"/>
              </a:rPr>
              <a:t>y</a:t>
            </a:r>
            <a:r>
              <a:rPr dirty="0" sz="2750" spc="145" i="1">
                <a:latin typeface="Cambria"/>
                <a:cs typeface="Cambria"/>
              </a:rPr>
              <a:t> </a:t>
            </a:r>
            <a:r>
              <a:rPr dirty="0" sz="2750" spc="-95" i="1">
                <a:latin typeface="Cambria"/>
                <a:cs typeface="Cambria"/>
              </a:rPr>
              <a:t>ar</a:t>
            </a:r>
            <a:r>
              <a:rPr dirty="0" sz="2750" spc="-85" i="1">
                <a:latin typeface="Cambria"/>
                <a:cs typeface="Cambria"/>
              </a:rPr>
              <a:t>c</a:t>
            </a:r>
            <a:r>
              <a:rPr dirty="0" sz="2750" spc="15" i="1">
                <a:latin typeface="Cambria"/>
                <a:cs typeface="Cambria"/>
              </a:rPr>
              <a:t> </a:t>
            </a:r>
            <a:r>
              <a:rPr dirty="0" sz="2750" spc="-5" i="1">
                <a:latin typeface="Cambria"/>
                <a:cs typeface="Cambria"/>
              </a:rPr>
              <a:t>l</a:t>
            </a:r>
            <a:r>
              <a:rPr dirty="0" sz="2750" spc="-125" i="1">
                <a:latin typeface="Cambria"/>
                <a:cs typeface="Cambria"/>
              </a:rPr>
              <a:t>e</a:t>
            </a:r>
            <a:r>
              <a:rPr dirty="0" sz="2750" spc="45">
                <a:latin typeface="Cambria"/>
                <a:cs typeface="Cambria"/>
              </a:rPr>
              <a:t>n</a:t>
            </a:r>
            <a:r>
              <a:rPr dirty="0" sz="2750" spc="-135" i="1">
                <a:latin typeface="Cambria"/>
                <a:cs typeface="Cambria"/>
              </a:rPr>
              <a:t>gt</a:t>
            </a:r>
            <a:r>
              <a:rPr dirty="0" sz="2750" spc="-160" i="1">
                <a:latin typeface="Cambria"/>
                <a:cs typeface="Cambria"/>
              </a:rPr>
              <a:t>h</a:t>
            </a:r>
            <a:r>
              <a:rPr dirty="0" sz="2750" i="1">
                <a:latin typeface="Cambria"/>
                <a:cs typeface="Cambria"/>
              </a:rPr>
              <a:t>	</a:t>
            </a:r>
            <a:r>
              <a:rPr dirty="0" sz="2750" spc="-105" i="1">
                <a:latin typeface="Cambria"/>
                <a:cs typeface="Cambria"/>
              </a:rPr>
              <a:t>is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64697" y="6832456"/>
            <a:ext cx="25400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110">
                <a:latin typeface="Calibri"/>
                <a:cs typeface="Calibri"/>
              </a:rPr>
              <a:t>“"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59947" y="7045561"/>
            <a:ext cx="582168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95934" algn="l"/>
                <a:tab pos="2580005" algn="l"/>
                <a:tab pos="5553710" algn="l"/>
              </a:tabLst>
            </a:pPr>
            <a:r>
              <a:rPr dirty="0" sz="2300" spc="-110">
                <a:latin typeface="Calibri"/>
                <a:cs typeface="Calibri"/>
              </a:rPr>
              <a:t>Ex	</a:t>
            </a:r>
            <a:r>
              <a:rPr dirty="0" sz="2300" spc="-55">
                <a:latin typeface="Calibri"/>
                <a:cs typeface="Calibri"/>
              </a:rPr>
              <a:t>/ </a:t>
            </a:r>
            <a:r>
              <a:rPr dirty="0" sz="2300" spc="260">
                <a:latin typeface="Calibri"/>
                <a:cs typeface="Calibri"/>
              </a:rPr>
              <a:t>Finfl</a:t>
            </a:r>
            <a:r>
              <a:rPr dirty="0" sz="2300" spc="245">
                <a:latin typeface="Calibri"/>
                <a:cs typeface="Calibri"/>
              </a:rPr>
              <a:t> </a:t>
            </a:r>
            <a:r>
              <a:rPr dirty="0" sz="2300" spc="80">
                <a:latin typeface="Calibri"/>
                <a:cs typeface="Calibri"/>
              </a:rPr>
              <a:t>the</a:t>
            </a:r>
            <a:r>
              <a:rPr dirty="0" sz="2300" spc="155">
                <a:latin typeface="Calibri"/>
                <a:cs typeface="Calibri"/>
              </a:rPr>
              <a:t> </a:t>
            </a:r>
            <a:r>
              <a:rPr dirty="0" sz="2300" spc="75">
                <a:latin typeface="Calibri"/>
                <a:cs typeface="Calibri"/>
              </a:rPr>
              <a:t>arc	</a:t>
            </a:r>
            <a:r>
              <a:rPr dirty="0" sz="2300" spc="165">
                <a:latin typeface="Calibri"/>
                <a:cs typeface="Calibri"/>
              </a:rPr>
              <a:t>length </a:t>
            </a:r>
            <a:r>
              <a:rPr dirty="0" sz="2300" spc="160">
                <a:latin typeface="Calibri"/>
                <a:cs typeface="Calibri"/>
              </a:rPr>
              <a:t>of </a:t>
            </a:r>
            <a:r>
              <a:rPr dirty="0" sz="2300" spc="55">
                <a:latin typeface="Calibri"/>
                <a:cs typeface="Calibri"/>
              </a:rPr>
              <a:t>the</a:t>
            </a:r>
            <a:r>
              <a:rPr dirty="0" sz="2300" spc="-15">
                <a:latin typeface="Calibri"/>
                <a:cs typeface="Calibri"/>
              </a:rPr>
              <a:t> </a:t>
            </a:r>
            <a:r>
              <a:rPr dirty="0" sz="2300" spc="180">
                <a:latin typeface="Calibri"/>
                <a:cs typeface="Calibri"/>
              </a:rPr>
              <a:t>curve</a:t>
            </a:r>
            <a:r>
              <a:rPr dirty="0" sz="2300" spc="70">
                <a:latin typeface="Calibri"/>
                <a:cs typeface="Calibri"/>
              </a:rPr>
              <a:t> </a:t>
            </a:r>
            <a:r>
              <a:rPr dirty="0" sz="2300" spc="185">
                <a:solidFill>
                  <a:srgbClr val="0F0F0F"/>
                </a:solidFill>
                <a:latin typeface="Calibri"/>
                <a:cs typeface="Calibri"/>
              </a:rPr>
              <a:t>y	</a:t>
            </a:r>
            <a:r>
              <a:rPr dirty="0" baseline="12077" sz="3450" spc="-569">
                <a:latin typeface="Calibri"/>
                <a:cs typeface="Calibri"/>
              </a:rPr>
              <a:t>—</a:t>
            </a:r>
            <a:endParaRPr baseline="12077" sz="34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883144" y="6983621"/>
            <a:ext cx="27559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-50">
                <a:latin typeface="Calibri"/>
                <a:cs typeface="Calibri"/>
              </a:rPr>
              <a:t>3/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058786" y="7549196"/>
            <a:ext cx="203835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8950" algn="l"/>
              </a:tabLst>
            </a:pPr>
            <a:r>
              <a:rPr dirty="0" sz="2450" spc="85">
                <a:latin typeface="Calibri"/>
                <a:cs typeface="Calibri"/>
              </a:rPr>
              <a:t>6y	</a:t>
            </a:r>
            <a:r>
              <a:rPr dirty="0" sz="2450" spc="95" i="1">
                <a:latin typeface="Arial"/>
                <a:cs typeface="Arial"/>
              </a:rPr>
              <a:t>two</a:t>
            </a:r>
            <a:r>
              <a:rPr dirty="0" sz="2450" spc="160" i="1">
                <a:latin typeface="Arial"/>
                <a:cs typeface="Arial"/>
              </a:rPr>
              <a:t> </a:t>
            </a:r>
            <a:r>
              <a:rPr dirty="0" sz="2450" spc="155" i="1">
                <a:latin typeface="Arial"/>
                <a:cs typeface="Arial"/>
              </a:rPr>
              <a:t>ways.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563429" y="7447437"/>
            <a:ext cx="3822700" cy="98107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878205">
              <a:lnSpc>
                <a:spcPct val="100000"/>
              </a:lnSpc>
              <a:spcBef>
                <a:spcPts val="915"/>
              </a:spcBef>
              <a:tabLst>
                <a:tab pos="2692400" algn="l"/>
                <a:tab pos="3185160" algn="l"/>
              </a:tabLst>
            </a:pPr>
            <a:r>
              <a:rPr dirty="0" sz="2450" spc="90">
                <a:latin typeface="Calibri"/>
                <a:cs typeface="Calibri"/>
              </a:rPr>
              <a:t>/xOwt</a:t>
            </a:r>
            <a:r>
              <a:rPr dirty="0" sz="2450" spc="204">
                <a:latin typeface="Calibri"/>
                <a:cs typeface="Calibri"/>
              </a:rPr>
              <a:t> </a:t>
            </a:r>
            <a:r>
              <a:rPr dirty="0" sz="2450" spc="60">
                <a:latin typeface="Calibri"/>
                <a:cs typeface="Calibri"/>
              </a:rPr>
              <a:t>(1,</a:t>
            </a:r>
            <a:r>
              <a:rPr dirty="0" sz="2450" spc="225">
                <a:latin typeface="Calibri"/>
                <a:cs typeface="Calibri"/>
              </a:rPr>
              <a:t> </a:t>
            </a:r>
            <a:r>
              <a:rPr dirty="0" sz="2450" spc="75">
                <a:latin typeface="Calibri"/>
                <a:cs typeface="Calibri"/>
              </a:rPr>
              <a:t>1}	</a:t>
            </a:r>
            <a:r>
              <a:rPr dirty="0" sz="2450" spc="75" i="1">
                <a:latin typeface="Arial"/>
                <a:cs typeface="Arial"/>
              </a:rPr>
              <a:t>to	</a:t>
            </a:r>
            <a:r>
              <a:rPr dirty="0" sz="2450" spc="60">
                <a:latin typeface="Calibri"/>
                <a:cs typeface="Calibri"/>
              </a:rPr>
              <a:t>(2,</a:t>
            </a:r>
            <a:r>
              <a:rPr dirty="0" sz="2450" spc="150">
                <a:latin typeface="Calibri"/>
                <a:cs typeface="Calibri"/>
              </a:rPr>
              <a:t> </a:t>
            </a:r>
            <a:r>
              <a:rPr dirty="0" sz="2450" spc="95"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450" spc="-484">
                <a:latin typeface="Calibri"/>
                <a:cs typeface="Calibri"/>
              </a:rPr>
              <a:t>_ </a:t>
            </a:r>
            <a:r>
              <a:rPr dirty="0" sz="2450" spc="45">
                <a:latin typeface="Calibri"/>
                <a:cs typeface="Calibri"/>
              </a:rPr>
              <a:t>Method </a:t>
            </a:r>
            <a:r>
              <a:rPr dirty="0" sz="2450" spc="35">
                <a:latin typeface="Calibri"/>
                <a:cs typeface="Calibri"/>
              </a:rPr>
              <a:t>z</a:t>
            </a:r>
            <a:r>
              <a:rPr dirty="0" sz="2450" spc="75">
                <a:latin typeface="Calibri"/>
                <a:cs typeface="Calibri"/>
              </a:rPr>
              <a:t> </a:t>
            </a:r>
            <a:r>
              <a:rPr dirty="0" sz="2450" spc="20">
                <a:latin typeface="Calibri"/>
                <a:cs typeface="Calibri"/>
              </a:rPr>
              <a:t>: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37681" y="8495262"/>
            <a:ext cx="20574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95">
                <a:latin typeface="Calibri"/>
                <a:cs typeface="Calibri"/>
              </a:rPr>
              <a:t>1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050863" y="8398665"/>
            <a:ext cx="15938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195">
                <a:latin typeface="Calibri"/>
                <a:cs typeface="Calibri"/>
              </a:rPr>
              <a:t>3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419424" y="9071161"/>
            <a:ext cx="23558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450" spc="-365">
                <a:latin typeface="Calibri"/>
                <a:cs typeface="Calibri"/>
              </a:rPr>
              <a:t>—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052625" y="9106555"/>
            <a:ext cx="61468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2450" spc="-175">
                <a:latin typeface="Calibri"/>
                <a:cs typeface="Calibri"/>
              </a:rPr>
              <a:t>x </a:t>
            </a:r>
            <a:r>
              <a:rPr dirty="0" sz="2450" spc="-90">
                <a:latin typeface="Calibri"/>
                <a:cs typeface="Calibri"/>
              </a:rPr>
              <a:t>' '</a:t>
            </a:r>
            <a:r>
              <a:rPr dirty="0" sz="2450" spc="-150">
                <a:latin typeface="Calibri"/>
                <a:cs typeface="Calibri"/>
              </a:rPr>
              <a:t> </a:t>
            </a:r>
            <a:r>
              <a:rPr dirty="0" baseline="31746" sz="2625" spc="-232">
                <a:latin typeface="Calibri"/>
                <a:cs typeface="Calibri"/>
              </a:rPr>
              <a:t>2</a:t>
            </a:r>
            <a:endParaRPr baseline="31746" sz="2625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51158" y="8332299"/>
            <a:ext cx="2711450" cy="1140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7965" marR="5080" indent="-215900">
              <a:lnSpc>
                <a:spcPct val="149300"/>
              </a:lnSpc>
              <a:spcBef>
                <a:spcPts val="95"/>
              </a:spcBef>
              <a:tabLst>
                <a:tab pos="516255" algn="l"/>
                <a:tab pos="975994" algn="l"/>
                <a:tab pos="1667510" algn="l"/>
                <a:tab pos="1926589" algn="l"/>
                <a:tab pos="2162175" algn="l"/>
              </a:tabLst>
            </a:pPr>
            <a:r>
              <a:rPr dirty="0" sz="2450" spc="90">
                <a:latin typeface="Calibri"/>
                <a:cs typeface="Calibri"/>
              </a:rPr>
              <a:t>from	</a:t>
            </a:r>
            <a:r>
              <a:rPr dirty="0" sz="2450" spc="25">
                <a:latin typeface="Calibri"/>
                <a:cs typeface="Calibri"/>
              </a:rPr>
              <a:t>x=1	</a:t>
            </a:r>
            <a:r>
              <a:rPr dirty="0" sz="2450" spc="5">
                <a:latin typeface="Calibri"/>
                <a:cs typeface="Calibri"/>
              </a:rPr>
              <a:t>to	</a:t>
            </a:r>
            <a:r>
              <a:rPr dirty="0" sz="2450" spc="-10">
                <a:latin typeface="Calibri"/>
                <a:cs typeface="Calibri"/>
              </a:rPr>
              <a:t>x= </a:t>
            </a:r>
            <a:r>
              <a:rPr dirty="0" sz="2450" spc="70">
                <a:latin typeface="Calibri"/>
                <a:cs typeface="Calibri"/>
              </a:rPr>
              <a:t>2  </a:t>
            </a:r>
            <a:r>
              <a:rPr dirty="0" sz="2450" spc="-130">
                <a:latin typeface="Calibri"/>
                <a:cs typeface="Calibri"/>
              </a:rPr>
              <a:t>is	</a:t>
            </a:r>
            <a:r>
              <a:rPr dirty="0" sz="2450" spc="55">
                <a:latin typeface="Calibri"/>
                <a:cs typeface="Calibri"/>
              </a:rPr>
              <a:t>define</a:t>
            </a:r>
            <a:r>
              <a:rPr dirty="0" sz="2450" spc="95">
                <a:latin typeface="Calibri"/>
                <a:cs typeface="Calibri"/>
              </a:rPr>
              <a:t> </a:t>
            </a:r>
            <a:r>
              <a:rPr dirty="0" sz="2450" spc="15">
                <a:latin typeface="Calibri"/>
                <a:cs typeface="Calibri"/>
              </a:rPr>
              <a:t>on	</a:t>
            </a:r>
            <a:r>
              <a:rPr dirty="0" sz="2450" spc="114">
                <a:latin typeface="Calibri"/>
                <a:cs typeface="Calibri"/>
              </a:rPr>
              <a:t>[1,?J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363898" y="9533503"/>
            <a:ext cx="13017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000" spc="-85">
                <a:solidFill>
                  <a:srgbClr val="0C0C0C"/>
                </a:solidFill>
                <a:latin typeface="Cambria"/>
                <a:cs typeface="Cambria"/>
              </a:rPr>
              <a:t>6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679899" y="9948651"/>
            <a:ext cx="40259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95">
                <a:latin typeface="Cambria"/>
                <a:cs typeface="Cambria"/>
              </a:rPr>
              <a:t>1</a:t>
            </a:r>
            <a:r>
              <a:rPr dirty="0" sz="2150" spc="204">
                <a:latin typeface="Cambria"/>
                <a:cs typeface="Cambria"/>
              </a:rPr>
              <a:t> </a:t>
            </a:r>
            <a:r>
              <a:rPr dirty="0" sz="2150" spc="-95">
                <a:solidFill>
                  <a:srgbClr val="212121"/>
                </a:solidFill>
                <a:latin typeface="Cambria"/>
                <a:cs typeface="Cambria"/>
              </a:rPr>
              <a:t>=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704111" y="9948651"/>
            <a:ext cx="38227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latin typeface="Cambria"/>
                <a:cs typeface="Cambria"/>
              </a:rPr>
              <a:t>2</a:t>
            </a:r>
            <a:r>
              <a:rPr dirty="0" sz="2150" spc="-80">
                <a:latin typeface="Cambria"/>
                <a:cs typeface="Cambria"/>
              </a:rPr>
              <a:t> </a:t>
            </a:r>
            <a:r>
              <a:rPr dirty="0" sz="2150" i="1">
                <a:latin typeface="Cambria"/>
                <a:cs typeface="Cambria"/>
              </a:rPr>
              <a:t>+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731015" y="10857111"/>
            <a:ext cx="125920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2195" algn="l"/>
              </a:tabLst>
            </a:pPr>
            <a:r>
              <a:rPr dirty="0" sz="2750" spc="-15">
                <a:latin typeface="Courier New"/>
                <a:cs typeface="Courier New"/>
              </a:rPr>
              <a:t>=</a:t>
            </a:r>
            <a:r>
              <a:rPr dirty="0" sz="2750" spc="-260">
                <a:latin typeface="Courier New"/>
                <a:cs typeface="Courier New"/>
              </a:rPr>
              <a:t> </a:t>
            </a:r>
            <a:r>
              <a:rPr dirty="0" sz="2750" spc="-400">
                <a:latin typeface="Courier New"/>
                <a:cs typeface="Courier New"/>
              </a:rPr>
              <a:t>/</a:t>
            </a:r>
            <a:r>
              <a:rPr dirty="0" sz="2750" spc="-395">
                <a:latin typeface="Courier New"/>
                <a:cs typeface="Courier New"/>
              </a:rPr>
              <a:t>,</a:t>
            </a:r>
            <a:r>
              <a:rPr dirty="0" sz="2750">
                <a:latin typeface="Courier New"/>
                <a:cs typeface="Courier New"/>
              </a:rPr>
              <a:t>	</a:t>
            </a:r>
            <a:r>
              <a:rPr dirty="0" sz="2750" spc="-130">
                <a:latin typeface="Courier New"/>
                <a:cs typeface="Courier New"/>
              </a:rPr>
              <a:t>1</a:t>
            </a:r>
            <a:endParaRPr sz="2750">
              <a:latin typeface="Courier New"/>
              <a:cs typeface="Courier New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497806" y="4713208"/>
            <a:ext cx="5168900" cy="928369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ctr" marR="1505585">
              <a:lnSpc>
                <a:spcPct val="100000"/>
              </a:lnSpc>
              <a:spcBef>
                <a:spcPts val="710"/>
              </a:spcBef>
            </a:pPr>
            <a:r>
              <a:rPr dirty="0" sz="2450" spc="-75">
                <a:solidFill>
                  <a:srgbClr val="3B3B3B"/>
                </a:solidFill>
                <a:latin typeface="Times New Roman"/>
                <a:cs typeface="Times New Roman"/>
              </a:rPr>
              <a:t>"</a:t>
            </a: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  <a:tabLst>
                <a:tab pos="1391285" algn="l"/>
                <a:tab pos="2201545" algn="l"/>
                <a:tab pos="4956810" algn="l"/>
              </a:tabLst>
            </a:pPr>
            <a:r>
              <a:rPr dirty="0" sz="2450" spc="-125">
                <a:latin typeface="Times New Roman"/>
                <a:cs typeface="Times New Roman"/>
              </a:rPr>
              <a:t>r/eN›ie</a:t>
            </a:r>
            <a:r>
              <a:rPr dirty="0" sz="2450" spc="6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oil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50" i="1">
                <a:latin typeface="Times New Roman"/>
                <a:cs typeface="Times New Roman"/>
              </a:rPr>
              <a:t>c</a:t>
            </a:r>
            <a:r>
              <a:rPr dirty="0" sz="2450" spc="80" i="1">
                <a:latin typeface="Times New Roman"/>
                <a:cs typeface="Times New Roman"/>
              </a:rPr>
              <a:t> </a:t>
            </a:r>
            <a:r>
              <a:rPr dirty="0" sz="2450" spc="25" i="1">
                <a:latin typeface="Times New Roman"/>
                <a:cs typeface="Times New Roman"/>
              </a:rPr>
              <a:t>,</a:t>
            </a:r>
            <a:r>
              <a:rPr dirty="0" sz="2450" spc="-215" i="1">
                <a:latin typeface="Times New Roman"/>
                <a:cs typeface="Times New Roman"/>
              </a:rPr>
              <a:t> </a:t>
            </a:r>
            <a:r>
              <a:rPr dirty="0" sz="2450" spc="-190" i="1">
                <a:solidFill>
                  <a:srgbClr val="808080"/>
                </a:solidFill>
                <a:latin typeface="Times New Roman"/>
                <a:cs typeface="Times New Roman"/>
              </a:rPr>
              <a:t>d</a:t>
            </a:r>
            <a:r>
              <a:rPr dirty="0" sz="2450" spc="195" i="1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2450" spc="-400" i="1">
                <a:solidFill>
                  <a:srgbClr val="0A0A0A"/>
                </a:solidFill>
                <a:latin typeface="Times New Roman"/>
                <a:cs typeface="Times New Roman"/>
              </a:rPr>
              <a:t>)</a:t>
            </a:r>
            <a:r>
              <a:rPr dirty="0" sz="2450" i="1">
                <a:solidFill>
                  <a:srgbClr val="0A0A0A"/>
                </a:solidFill>
                <a:latin typeface="Times New Roman"/>
                <a:cs typeface="Times New Roman"/>
              </a:rPr>
              <a:t>	</a:t>
            </a:r>
            <a:r>
              <a:rPr dirty="0" sz="2450" spc="5" i="1">
                <a:latin typeface="Times New Roman"/>
                <a:cs typeface="Times New Roman"/>
              </a:rPr>
              <a:t>tliei</a:t>
            </a:r>
            <a:r>
              <a:rPr dirty="0" sz="2450" spc="10" i="1">
                <a:latin typeface="Times New Roman"/>
                <a:cs typeface="Times New Roman"/>
              </a:rPr>
              <a:t>t</a:t>
            </a:r>
            <a:r>
              <a:rPr dirty="0" sz="2450" spc="260" i="1">
                <a:latin typeface="Times New Roman"/>
                <a:cs typeface="Times New Roman"/>
              </a:rPr>
              <a:t> </a:t>
            </a:r>
            <a:r>
              <a:rPr dirty="0" sz="2450" spc="65" i="1">
                <a:latin typeface="Times New Roman"/>
                <a:cs typeface="Times New Roman"/>
              </a:rPr>
              <a:t>th</a:t>
            </a:r>
            <a:r>
              <a:rPr dirty="0" sz="2450" spc="80" i="1">
                <a:latin typeface="Times New Roman"/>
                <a:cs typeface="Times New Roman"/>
              </a:rPr>
              <a:t>e</a:t>
            </a:r>
            <a:r>
              <a:rPr dirty="0" sz="2450" spc="40" i="1">
                <a:latin typeface="Times New Roman"/>
                <a:cs typeface="Times New Roman"/>
              </a:rPr>
              <a:t> </a:t>
            </a:r>
            <a:r>
              <a:rPr dirty="0" sz="2450" spc="5" i="1">
                <a:latin typeface="Times New Roman"/>
                <a:cs typeface="Times New Roman"/>
              </a:rPr>
              <a:t>iir</a:t>
            </a:r>
            <a:r>
              <a:rPr dirty="0" sz="2450" spc="15" i="1">
                <a:latin typeface="Times New Roman"/>
                <a:cs typeface="Times New Roman"/>
              </a:rPr>
              <a:t>c</a:t>
            </a:r>
            <a:r>
              <a:rPr dirty="0" sz="2450" spc="5" i="1">
                <a:latin typeface="Times New Roman"/>
                <a:cs typeface="Times New Roman"/>
              </a:rPr>
              <a:t> </a:t>
            </a:r>
            <a:r>
              <a:rPr dirty="0" sz="2450" spc="25" i="1">
                <a:latin typeface="Times New Roman"/>
                <a:cs typeface="Times New Roman"/>
              </a:rPr>
              <a:t>leitgtl</a:t>
            </a:r>
            <a:r>
              <a:rPr dirty="0" sz="2450" spc="25" i="1">
                <a:latin typeface="Times New Roman"/>
                <a:cs typeface="Times New Roman"/>
              </a:rPr>
              <a:t>i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 spc="-175">
                <a:latin typeface="Times New Roman"/>
                <a:cs typeface="Times New Roman"/>
              </a:rPr>
              <a:t>i.t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819784" y="10851950"/>
            <a:ext cx="16573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5">
                <a:latin typeface="Cambria"/>
                <a:cs typeface="Cambria"/>
              </a:rPr>
              <a:t>2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440117" y="10885131"/>
            <a:ext cx="105219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40410" algn="l"/>
              </a:tabLst>
            </a:pPr>
            <a:r>
              <a:rPr dirty="0" sz="2450" spc="-245">
                <a:latin typeface="Cambria"/>
                <a:cs typeface="Cambria"/>
              </a:rPr>
              <a:t>)</a:t>
            </a:r>
            <a:r>
              <a:rPr dirty="0" sz="2450" spc="-150">
                <a:latin typeface="Cambria"/>
                <a:cs typeface="Cambria"/>
              </a:rPr>
              <a:t>'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25" i="1">
                <a:latin typeface="Cambria"/>
                <a:cs typeface="Cambria"/>
              </a:rPr>
              <a:t>dx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989048" y="15388350"/>
            <a:ext cx="49085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285" i="1">
                <a:solidFill>
                  <a:srgbClr val="4D5466"/>
                </a:solidFill>
                <a:latin typeface="Times New Roman"/>
                <a:cs typeface="Times New Roman"/>
              </a:rPr>
              <a:t>L</a:t>
            </a:r>
            <a:r>
              <a:rPr dirty="0" sz="2600" spc="-165" i="1">
                <a:solidFill>
                  <a:srgbClr val="4D5466"/>
                </a:solidFill>
                <a:latin typeface="Times New Roman"/>
                <a:cs typeface="Times New Roman"/>
              </a:rPr>
              <a:t> </a:t>
            </a:r>
            <a:r>
              <a:rPr dirty="0" sz="2600" spc="-815" i="1">
                <a:latin typeface="Times New Roman"/>
                <a:cs typeface="Times New Roman"/>
              </a:rPr>
              <a:t>—-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320138" y="15131739"/>
            <a:ext cx="1266825" cy="680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73430">
              <a:lnSpc>
                <a:spcPts val="2570"/>
              </a:lnSpc>
              <a:spcBef>
                <a:spcPts val="110"/>
              </a:spcBef>
            </a:pPr>
            <a:r>
              <a:rPr dirty="0" sz="2600" spc="135">
                <a:latin typeface="Cambria"/>
                <a:cs typeface="Cambria"/>
              </a:rPr>
              <a:t>2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ts val="2570"/>
              </a:lnSpc>
              <a:tabLst>
                <a:tab pos="274955" algn="l"/>
                <a:tab pos="586105" algn="l"/>
                <a:tab pos="1075690" algn="l"/>
              </a:tabLst>
            </a:pPr>
            <a:r>
              <a:rPr dirty="0" sz="2600" spc="-660">
                <a:latin typeface="Times New Roman"/>
                <a:cs typeface="Times New Roman"/>
              </a:rPr>
              <a:t>1</a:t>
            </a:r>
            <a:r>
              <a:rPr dirty="0" sz="2600" spc="-660">
                <a:latin typeface="Times New Roman"/>
                <a:cs typeface="Times New Roman"/>
              </a:rPr>
              <a:t>	</a:t>
            </a:r>
            <a:r>
              <a:rPr dirty="0" sz="2600" spc="-745">
                <a:latin typeface="Times New Roman"/>
                <a:cs typeface="Times New Roman"/>
              </a:rPr>
              <a:t>+</a:t>
            </a:r>
            <a:r>
              <a:rPr dirty="0" sz="2600" spc="-745">
                <a:latin typeface="Times New Roman"/>
                <a:cs typeface="Times New Roman"/>
              </a:rPr>
              <a:t>	</a:t>
            </a:r>
            <a:r>
              <a:rPr dirty="0" sz="2600" spc="65">
                <a:latin typeface="Times New Roman"/>
                <a:cs typeface="Times New Roman"/>
              </a:rPr>
              <a:t>(</a:t>
            </a:r>
            <a:r>
              <a:rPr dirty="0" sz="2600" spc="65">
                <a:latin typeface="Times New Roman"/>
                <a:cs typeface="Times New Roman"/>
              </a:rPr>
              <a:t>	</a:t>
            </a:r>
            <a:r>
              <a:rPr dirty="0" sz="2600" spc="95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354550" y="11817188"/>
            <a:ext cx="756920" cy="5232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080">
              <a:lnSpc>
                <a:spcPts val="2180"/>
              </a:lnSpc>
              <a:spcBef>
                <a:spcPts val="135"/>
              </a:spcBef>
            </a:pPr>
            <a:r>
              <a:rPr dirty="0" sz="1850" spc="80">
                <a:latin typeface="Cambria"/>
                <a:cs typeface="Cambria"/>
              </a:rPr>
              <a:t>2</a:t>
            </a:r>
            <a:endParaRPr sz="1850">
              <a:latin typeface="Cambria"/>
              <a:cs typeface="Cambria"/>
            </a:endParaRPr>
          </a:p>
          <a:p>
            <a:pPr marL="12700">
              <a:lnSpc>
                <a:spcPts val="1700"/>
              </a:lnSpc>
              <a:tabLst>
                <a:tab pos="622935" algn="l"/>
              </a:tabLst>
            </a:pPr>
            <a:r>
              <a:rPr dirty="0" sz="1450" spc="35">
                <a:latin typeface="Cambria"/>
                <a:cs typeface="Cambria"/>
              </a:rPr>
              <a:t>)</a:t>
            </a:r>
            <a:r>
              <a:rPr dirty="0" sz="1450" spc="-80">
                <a:latin typeface="Cambria"/>
                <a:cs typeface="Cambria"/>
              </a:rPr>
              <a:t> </a:t>
            </a:r>
            <a:r>
              <a:rPr dirty="0" sz="1450" spc="25">
                <a:latin typeface="Cambria"/>
                <a:cs typeface="Cambria"/>
              </a:rPr>
              <a:t>3/2	</a:t>
            </a:r>
            <a:r>
              <a:rPr dirty="0" sz="1450" spc="20">
                <a:latin typeface="Cambria"/>
                <a:cs typeface="Cambria"/>
              </a:rPr>
              <a:t>]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991058" y="14265310"/>
            <a:ext cx="362204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03755" algn="l"/>
                <a:tab pos="2419985" algn="l"/>
                <a:tab pos="3016885" algn="l"/>
              </a:tabLst>
            </a:pPr>
            <a:r>
              <a:rPr dirty="0" sz="2450" spc="35" i="1">
                <a:latin typeface="Cambria"/>
                <a:cs typeface="Cambria"/>
              </a:rPr>
              <a:t>is </a:t>
            </a:r>
            <a:r>
              <a:rPr dirty="0" sz="2450" spc="90" i="1">
                <a:latin typeface="Cambria"/>
                <a:cs typeface="Cambria"/>
              </a:rPr>
              <a:t>nude</a:t>
            </a:r>
            <a:r>
              <a:rPr dirty="0" sz="2450" spc="-105" i="1">
                <a:latin typeface="Cambria"/>
                <a:cs typeface="Cambria"/>
              </a:rPr>
              <a:t> </a:t>
            </a:r>
            <a:r>
              <a:rPr dirty="0" sz="2450" spc="95" i="1">
                <a:latin typeface="Cambria"/>
                <a:cs typeface="Cambria"/>
              </a:rPr>
              <a:t>fine</a:t>
            </a:r>
            <a:r>
              <a:rPr dirty="0" sz="2450" spc="190" i="1">
                <a:latin typeface="Cambria"/>
                <a:cs typeface="Cambria"/>
              </a:rPr>
              <a:t> </a:t>
            </a:r>
            <a:r>
              <a:rPr dirty="0" sz="2450" spc="25" i="1">
                <a:latin typeface="Cambria"/>
                <a:cs typeface="Cambria"/>
              </a:rPr>
              <a:t>at	</a:t>
            </a:r>
            <a:r>
              <a:rPr dirty="0" sz="2450" spc="60" i="1">
                <a:latin typeface="Cambria"/>
                <a:cs typeface="Cambria"/>
              </a:rPr>
              <a:t>0	</a:t>
            </a:r>
            <a:r>
              <a:rPr dirty="0" sz="2450" spc="25" i="1">
                <a:latin typeface="Cambria"/>
                <a:cs typeface="Cambria"/>
              </a:rPr>
              <a:t>out	</a:t>
            </a:r>
            <a:r>
              <a:rPr dirty="0" sz="2450" spc="20">
                <a:latin typeface="Cambria"/>
                <a:cs typeface="Cambria"/>
              </a:rPr>
              <a:t>[1,</a:t>
            </a:r>
            <a:r>
              <a:rPr dirty="0" sz="2450" spc="-220">
                <a:latin typeface="Cambria"/>
                <a:cs typeface="Cambria"/>
              </a:rPr>
              <a:t> </a:t>
            </a:r>
            <a:r>
              <a:rPr dirty="0" sz="2450" spc="114">
                <a:latin typeface="Cambria"/>
                <a:cs typeface="Cambria"/>
              </a:rPr>
              <a:t>2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928251" y="15344844"/>
            <a:ext cx="31750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19274" sz="3675" spc="-52">
                <a:latin typeface="Cambria"/>
                <a:cs typeface="Cambria"/>
              </a:rPr>
              <a:t>)</a:t>
            </a:r>
            <a:r>
              <a:rPr dirty="0" sz="1850" spc="-35">
                <a:latin typeface="Cambria"/>
                <a:cs typeface="Cambria"/>
              </a:rPr>
              <a:t>2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78297" y="15397936"/>
            <a:ext cx="67691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60" i="1">
                <a:latin typeface="Cambria"/>
                <a:cs typeface="Cambria"/>
              </a:rPr>
              <a:t>d </a:t>
            </a:r>
            <a:r>
              <a:rPr dirty="0" sz="2450" spc="-120" i="1">
                <a:latin typeface="Cambria"/>
                <a:cs typeface="Cambria"/>
              </a:rPr>
              <a:t>y</a:t>
            </a:r>
            <a:r>
              <a:rPr dirty="0" sz="2450" spc="120" i="1">
                <a:latin typeface="Cambria"/>
                <a:cs typeface="Cambria"/>
              </a:rPr>
              <a:t> </a:t>
            </a:r>
            <a:r>
              <a:rPr dirty="0" sz="2450" spc="45" i="1">
                <a:latin typeface="Cambria"/>
                <a:cs typeface="Cambria"/>
              </a:rPr>
              <a:t>--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286729" y="15397936"/>
            <a:ext cx="67500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51815" algn="l"/>
              </a:tabLst>
            </a:pPr>
            <a:r>
              <a:rPr dirty="0" sz="2450" spc="-100">
                <a:latin typeface="Cambria"/>
                <a:cs typeface="Cambria"/>
              </a:rPr>
              <a:t>1</a:t>
            </a:r>
            <a:r>
              <a:rPr dirty="0" sz="2450" spc="80">
                <a:latin typeface="Cambria"/>
                <a:cs typeface="Cambria"/>
              </a:rPr>
              <a:t> </a:t>
            </a:r>
            <a:r>
              <a:rPr dirty="0" sz="2450" spc="-100">
                <a:latin typeface="Cambria"/>
                <a:cs typeface="Cambria"/>
              </a:rPr>
              <a:t>+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70">
                <a:latin typeface="Cambria"/>
                <a:cs typeface="Cambria"/>
              </a:rPr>
              <a:t>(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54834" y="17484738"/>
            <a:ext cx="40132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50">
                <a:latin typeface="Cambria"/>
                <a:cs typeface="Cambria"/>
              </a:rPr>
              <a:t>54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6632" y="14371290"/>
            <a:ext cx="2949299" cy="119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29080" y="6422142"/>
            <a:ext cx="9999695" cy="5392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4236" y="789679"/>
            <a:ext cx="11980545" cy="0"/>
          </a:xfrm>
          <a:custGeom>
            <a:avLst/>
            <a:gdLst/>
            <a:ahLst/>
            <a:cxnLst/>
            <a:rect l="l" t="t" r="r" b="b"/>
            <a:pathLst>
              <a:path w="11980545" h="0">
                <a:moveTo>
                  <a:pt x="0" y="0"/>
                </a:moveTo>
                <a:lnTo>
                  <a:pt x="11980438" y="0"/>
                </a:lnTo>
              </a:path>
            </a:pathLst>
          </a:custGeom>
          <a:ln w="8725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0801" y="18441846"/>
            <a:ext cx="12050395" cy="0"/>
          </a:xfrm>
          <a:custGeom>
            <a:avLst/>
            <a:gdLst/>
            <a:ahLst/>
            <a:cxnLst/>
            <a:rect l="l" t="t" r="r" b="b"/>
            <a:pathLst>
              <a:path w="12050395" h="0">
                <a:moveTo>
                  <a:pt x="0" y="0"/>
                </a:moveTo>
                <a:lnTo>
                  <a:pt x="12050244" y="0"/>
                </a:lnTo>
              </a:path>
            </a:pathLst>
          </a:custGeom>
          <a:ln w="8725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4042" y="903113"/>
            <a:ext cx="11832590" cy="0"/>
          </a:xfrm>
          <a:custGeom>
            <a:avLst/>
            <a:gdLst/>
            <a:ahLst/>
            <a:cxnLst/>
            <a:rect l="l" t="t" r="r" b="b"/>
            <a:pathLst>
              <a:path w="11832590" h="0">
                <a:moveTo>
                  <a:pt x="0" y="0"/>
                </a:moveTo>
                <a:lnTo>
                  <a:pt x="11832101" y="0"/>
                </a:lnTo>
              </a:path>
            </a:pathLst>
          </a:custGeom>
          <a:ln w="8725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130" y="759139"/>
            <a:ext cx="0" cy="17748250"/>
          </a:xfrm>
          <a:custGeom>
            <a:avLst/>
            <a:gdLst/>
            <a:ahLst/>
            <a:cxnLst/>
            <a:rect l="l" t="t" r="r" b="b"/>
            <a:pathLst>
              <a:path w="0" h="17748250">
                <a:moveTo>
                  <a:pt x="0" y="17748152"/>
                </a:moveTo>
                <a:lnTo>
                  <a:pt x="0" y="0"/>
                </a:lnTo>
              </a:path>
            </a:pathLst>
          </a:custGeom>
          <a:ln w="8725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586876" y="732961"/>
            <a:ext cx="0" cy="17861915"/>
          </a:xfrm>
          <a:custGeom>
            <a:avLst/>
            <a:gdLst/>
            <a:ahLst/>
            <a:cxnLst/>
            <a:rect l="l" t="t" r="r" b="b"/>
            <a:pathLst>
              <a:path w="0" h="17861915">
                <a:moveTo>
                  <a:pt x="0" y="17861586"/>
                </a:moveTo>
                <a:lnTo>
                  <a:pt x="0" y="0"/>
                </a:lnTo>
              </a:path>
            </a:pathLst>
          </a:custGeom>
          <a:ln w="8725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5003" y="2142168"/>
            <a:ext cx="785495" cy="0"/>
          </a:xfrm>
          <a:custGeom>
            <a:avLst/>
            <a:gdLst/>
            <a:ahLst/>
            <a:cxnLst/>
            <a:rect l="l" t="t" r="r" b="b"/>
            <a:pathLst>
              <a:path w="785495" h="0">
                <a:moveTo>
                  <a:pt x="0" y="0"/>
                </a:moveTo>
                <a:lnTo>
                  <a:pt x="785316" y="0"/>
                </a:lnTo>
              </a:path>
            </a:pathLst>
          </a:custGeom>
          <a:ln w="26177">
            <a:solidFill>
              <a:srgbClr val="5B54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04978" y="1775687"/>
            <a:ext cx="9380220" cy="0"/>
          </a:xfrm>
          <a:custGeom>
            <a:avLst/>
            <a:gdLst/>
            <a:ahLst/>
            <a:cxnLst/>
            <a:rect l="l" t="t" r="r" b="b"/>
            <a:pathLst>
              <a:path w="9380220" h="0">
                <a:moveTo>
                  <a:pt x="0" y="0"/>
                </a:moveTo>
                <a:lnTo>
                  <a:pt x="9380168" y="0"/>
                </a:lnTo>
              </a:path>
            </a:pathLst>
          </a:custGeom>
          <a:ln w="26177">
            <a:solidFill>
              <a:srgbClr val="5B54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68193" y="4258160"/>
            <a:ext cx="0" cy="899160"/>
          </a:xfrm>
          <a:custGeom>
            <a:avLst/>
            <a:gdLst/>
            <a:ahLst/>
            <a:cxnLst/>
            <a:rect l="l" t="t" r="r" b="b"/>
            <a:pathLst>
              <a:path w="0" h="899160">
                <a:moveTo>
                  <a:pt x="0" y="898751"/>
                </a:moveTo>
                <a:lnTo>
                  <a:pt x="0" y="0"/>
                </a:lnTo>
              </a:path>
            </a:pathLst>
          </a:custGeom>
          <a:ln w="26177">
            <a:solidFill>
              <a:srgbClr val="57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13129" y="5082742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 h="0">
                <a:moveTo>
                  <a:pt x="0" y="0"/>
                </a:moveTo>
                <a:lnTo>
                  <a:pt x="820219" y="0"/>
                </a:lnTo>
              </a:path>
            </a:pathLst>
          </a:custGeom>
          <a:ln w="8725">
            <a:solidFill>
              <a:srgbClr val="7774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29678" y="4258160"/>
            <a:ext cx="0" cy="899160"/>
          </a:xfrm>
          <a:custGeom>
            <a:avLst/>
            <a:gdLst/>
            <a:ahLst/>
            <a:cxnLst/>
            <a:rect l="l" t="t" r="r" b="b"/>
            <a:pathLst>
              <a:path w="0" h="899160">
                <a:moveTo>
                  <a:pt x="0" y="898751"/>
                </a:moveTo>
                <a:lnTo>
                  <a:pt x="0" y="0"/>
                </a:lnTo>
              </a:path>
            </a:pathLst>
          </a:custGeom>
          <a:ln w="26177">
            <a:solidFill>
              <a:srgbClr val="57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55105" y="4271248"/>
            <a:ext cx="3987800" cy="0"/>
          </a:xfrm>
          <a:custGeom>
            <a:avLst/>
            <a:gdLst/>
            <a:ahLst/>
            <a:cxnLst/>
            <a:rect l="l" t="t" r="r" b="b"/>
            <a:pathLst>
              <a:path w="3987800" h="0">
                <a:moveTo>
                  <a:pt x="0" y="0"/>
                </a:moveTo>
                <a:lnTo>
                  <a:pt x="3987662" y="0"/>
                </a:lnTo>
              </a:path>
            </a:pathLst>
          </a:custGeom>
          <a:ln w="26177">
            <a:solidFill>
              <a:srgbClr val="57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55105" y="5143822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 h="0">
                <a:moveTo>
                  <a:pt x="0" y="0"/>
                </a:moveTo>
                <a:lnTo>
                  <a:pt x="2704978" y="0"/>
                </a:lnTo>
              </a:path>
            </a:pathLst>
          </a:custGeom>
          <a:ln w="26177">
            <a:solidFill>
              <a:srgbClr val="57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12302" y="4327966"/>
            <a:ext cx="1998193" cy="619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08438" y="2321046"/>
            <a:ext cx="1858582" cy="75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78666" y="1221603"/>
            <a:ext cx="942379" cy="724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27831" y="3263425"/>
            <a:ext cx="69805" cy="139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31155" y="3341957"/>
            <a:ext cx="794042" cy="410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37805" y="5610649"/>
            <a:ext cx="7032944" cy="30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22430" y="13210767"/>
            <a:ext cx="1605535" cy="322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61484" y="1221603"/>
            <a:ext cx="3123814" cy="2434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27966" y="16325856"/>
            <a:ext cx="2268691" cy="3926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69231" y="3263425"/>
            <a:ext cx="69805" cy="139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72556" y="3368134"/>
            <a:ext cx="2059274" cy="383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350378" y="19824876"/>
            <a:ext cx="52354" cy="2792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82818" y="13524893"/>
            <a:ext cx="881299" cy="200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99020" y="3211071"/>
            <a:ext cx="383932" cy="200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04826" y="3245974"/>
            <a:ext cx="95983" cy="1832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90160" y="4450126"/>
            <a:ext cx="8795543" cy="5758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86835" y="13804117"/>
            <a:ext cx="3158717" cy="3752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33096" y="16247324"/>
            <a:ext cx="1806227" cy="3141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22835" y="16203694"/>
            <a:ext cx="2678801" cy="3752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-33105" y="19737280"/>
            <a:ext cx="16827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330">
                <a:solidFill>
                  <a:srgbClr val="DBBF7E"/>
                </a:solidFill>
                <a:latin typeface="Cambria"/>
                <a:cs typeface="Cambria"/>
              </a:rPr>
              <a:t>L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16916" y="15928495"/>
            <a:ext cx="16446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20">
                <a:latin typeface="Courier New"/>
                <a:cs typeface="Courier New"/>
              </a:rPr>
              <a:t>3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63182" y="12279683"/>
            <a:ext cx="8567420" cy="1332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557530" algn="l"/>
                <a:tab pos="4199890" algn="l"/>
                <a:tab pos="4730750" algn="l"/>
                <a:tab pos="5316855" algn="l"/>
                <a:tab pos="6327140" algn="l"/>
                <a:tab pos="7031990" algn="l"/>
                <a:tab pos="7279005" algn="l"/>
                <a:tab pos="7837170" algn="l"/>
                <a:tab pos="8322945" algn="l"/>
              </a:tabLst>
            </a:pPr>
            <a:r>
              <a:rPr dirty="0" sz="2150" spc="-250" i="1">
                <a:latin typeface="Cambria"/>
                <a:cs typeface="Cambria"/>
              </a:rPr>
              <a:t>Ex•	</a:t>
            </a:r>
            <a:r>
              <a:rPr dirty="0" sz="2150" spc="10" i="1">
                <a:latin typeface="Cambria"/>
                <a:cs typeface="Cambria"/>
              </a:rPr>
              <a:t>Fin</a:t>
            </a:r>
            <a:r>
              <a:rPr dirty="0" sz="2150" spc="10" i="1">
                <a:solidFill>
                  <a:srgbClr val="0C0C0C"/>
                </a:solidFill>
                <a:latin typeface="Cambria"/>
                <a:cs typeface="Cambria"/>
              </a:rPr>
              <a:t>d </a:t>
            </a:r>
            <a:r>
              <a:rPr dirty="0" sz="2150" spc="-235" i="1">
                <a:latin typeface="Cambria"/>
                <a:cs typeface="Cambria"/>
              </a:rPr>
              <a:t>tir </a:t>
            </a:r>
            <a:r>
              <a:rPr dirty="0" sz="2150" spc="-65" i="1">
                <a:solidFill>
                  <a:srgbClr val="2A2A2A"/>
                </a:solidFill>
                <a:latin typeface="Cambria"/>
                <a:cs typeface="Cambria"/>
              </a:rPr>
              <a:t>e </a:t>
            </a:r>
            <a:r>
              <a:rPr dirty="0" sz="2150" spc="-85" i="1">
                <a:latin typeface="Cambria"/>
                <a:cs typeface="Cambria"/>
              </a:rPr>
              <a:t>arc  lyııgılt  </a:t>
            </a:r>
            <a:r>
              <a:rPr dirty="0" sz="2150" spc="10" i="1">
                <a:latin typeface="Cambria"/>
                <a:cs typeface="Cambria"/>
              </a:rPr>
              <a:t>of</a:t>
            </a:r>
            <a:r>
              <a:rPr dirty="0" sz="2150" spc="-229" i="1">
                <a:latin typeface="Cambria"/>
                <a:cs typeface="Cambria"/>
              </a:rPr>
              <a:t> </a:t>
            </a:r>
            <a:r>
              <a:rPr dirty="0" sz="2150" spc="-55" i="1">
                <a:latin typeface="Cambria"/>
                <a:cs typeface="Cambria"/>
              </a:rPr>
              <a:t>the</a:t>
            </a:r>
            <a:r>
              <a:rPr dirty="0" sz="2150" spc="15" i="1">
                <a:latin typeface="Cambria"/>
                <a:cs typeface="Cambria"/>
              </a:rPr>
              <a:t> </a:t>
            </a:r>
            <a:r>
              <a:rPr dirty="0" sz="2150" spc="-55" i="1">
                <a:latin typeface="Cambria"/>
                <a:cs typeface="Cambria"/>
              </a:rPr>
              <a:t>cıırve	</a:t>
            </a:r>
            <a:r>
              <a:rPr dirty="0" sz="2150" spc="-105" i="1">
                <a:latin typeface="Cambria"/>
                <a:cs typeface="Cambria"/>
              </a:rPr>
              <a:t>y</a:t>
            </a:r>
            <a:r>
              <a:rPr dirty="0" sz="2150" spc="190" i="1">
                <a:latin typeface="Cambria"/>
                <a:cs typeface="Cambria"/>
              </a:rPr>
              <a:t> </a:t>
            </a:r>
            <a:r>
              <a:rPr dirty="0" sz="2150" spc="55" i="1">
                <a:solidFill>
                  <a:srgbClr val="0C0C0C"/>
                </a:solidFill>
                <a:latin typeface="Cambria"/>
                <a:cs typeface="Cambria"/>
              </a:rPr>
              <a:t>--	</a:t>
            </a:r>
            <a:r>
              <a:rPr dirty="0" sz="2150" spc="190" i="1">
                <a:latin typeface="Cambria"/>
                <a:cs typeface="Cambria"/>
              </a:rPr>
              <a:t>x’!’	</a:t>
            </a:r>
            <a:r>
              <a:rPr dirty="0" sz="2150" spc="-120" i="1">
                <a:latin typeface="Cambria"/>
                <a:cs typeface="Cambria"/>
              </a:rPr>
              <a:t>betn'een	</a:t>
            </a:r>
            <a:r>
              <a:rPr dirty="0" sz="2150" spc="35" i="1">
                <a:latin typeface="Cambria"/>
                <a:cs typeface="Cambria"/>
              </a:rPr>
              <a:t>x</a:t>
            </a:r>
            <a:r>
              <a:rPr dirty="0" sz="2150" spc="229" i="1">
                <a:latin typeface="Cambria"/>
                <a:cs typeface="Cambria"/>
              </a:rPr>
              <a:t> </a:t>
            </a:r>
            <a:r>
              <a:rPr dirty="0" sz="2150" spc="15" i="1">
                <a:latin typeface="Cambria"/>
                <a:cs typeface="Cambria"/>
              </a:rPr>
              <a:t>--</a:t>
            </a:r>
            <a:r>
              <a:rPr dirty="0" sz="2150" spc="245" i="1">
                <a:latin typeface="Cambria"/>
                <a:cs typeface="Cambria"/>
              </a:rPr>
              <a:t> </a:t>
            </a:r>
            <a:r>
              <a:rPr dirty="0" sz="2150" spc="15" i="1">
                <a:solidFill>
                  <a:srgbClr val="080808"/>
                </a:solidFill>
                <a:latin typeface="Cambria"/>
                <a:cs typeface="Cambria"/>
              </a:rPr>
              <a:t>-	</a:t>
            </a:r>
            <a:r>
              <a:rPr dirty="0" sz="2150" spc="15" i="1">
                <a:latin typeface="Cambria"/>
                <a:cs typeface="Cambria"/>
              </a:rPr>
              <a:t>I	</a:t>
            </a:r>
            <a:r>
              <a:rPr dirty="0" sz="2150" spc="-40" i="1">
                <a:latin typeface="Cambria"/>
                <a:cs typeface="Cambria"/>
              </a:rPr>
              <a:t>aıı‹l	</a:t>
            </a:r>
            <a:r>
              <a:rPr dirty="0" sz="2150" spc="-50" i="1">
                <a:latin typeface="Cambria"/>
                <a:cs typeface="Cambria"/>
              </a:rPr>
              <a:t>x </a:t>
            </a:r>
            <a:r>
              <a:rPr dirty="0" sz="2150" spc="-35" i="1">
                <a:latin typeface="Cambria"/>
                <a:cs typeface="Cambria"/>
              </a:rPr>
              <a:t> </a:t>
            </a:r>
            <a:r>
              <a:rPr dirty="0" sz="2150" spc="-40" i="1">
                <a:latin typeface="Cambria"/>
                <a:cs typeface="Cambria"/>
              </a:rPr>
              <a:t>-	</a:t>
            </a:r>
            <a:r>
              <a:rPr dirty="0" sz="2150" spc="40">
                <a:latin typeface="Cambria"/>
                <a:cs typeface="Cambria"/>
              </a:rPr>
              <a:t>8.</a:t>
            </a:r>
            <a:endParaRPr sz="21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2677160">
              <a:lnSpc>
                <a:spcPct val="100000"/>
              </a:lnSpc>
              <a:spcBef>
                <a:spcPts val="1770"/>
              </a:spcBef>
              <a:tabLst>
                <a:tab pos="3085465" algn="l"/>
                <a:tab pos="3383279" algn="l"/>
                <a:tab pos="3857625" algn="l"/>
                <a:tab pos="5461000" algn="l"/>
                <a:tab pos="6097270" algn="l"/>
                <a:tab pos="6376670" algn="l"/>
                <a:tab pos="6807834" algn="l"/>
                <a:tab pos="7373620" algn="l"/>
              </a:tabLst>
            </a:pPr>
            <a:r>
              <a:rPr dirty="0" sz="2550" spc="-470">
                <a:latin typeface="Calibri"/>
                <a:cs typeface="Calibri"/>
              </a:rPr>
              <a:t>—	</a:t>
            </a:r>
            <a:r>
              <a:rPr dirty="0" baseline="-27233" sz="3825" spc="-397">
                <a:latin typeface="Calibri"/>
                <a:cs typeface="Calibri"/>
              </a:rPr>
              <a:t>3	</a:t>
            </a:r>
            <a:r>
              <a:rPr dirty="0" sz="2550" spc="5">
                <a:latin typeface="Calibri"/>
                <a:cs typeface="Calibri"/>
              </a:rPr>
              <a:t>,y,	</a:t>
            </a:r>
            <a:r>
              <a:rPr dirty="0" sz="2550" spc="-30">
                <a:latin typeface="Calibri"/>
                <a:cs typeface="Calibri"/>
              </a:rPr>
              <a:t>is</a:t>
            </a:r>
            <a:r>
              <a:rPr dirty="0" sz="2550" spc="10">
                <a:latin typeface="Calibri"/>
                <a:cs typeface="Calibri"/>
              </a:rPr>
              <a:t> </a:t>
            </a:r>
            <a:r>
              <a:rPr dirty="0" sz="2550" spc="-20">
                <a:latin typeface="Calibri"/>
                <a:cs typeface="Calibri"/>
              </a:rPr>
              <a:t>undefine	</a:t>
            </a:r>
            <a:r>
              <a:rPr dirty="0" sz="2550">
                <a:latin typeface="Calibri"/>
                <a:cs typeface="Calibri"/>
              </a:rPr>
              <a:t>at	x	</a:t>
            </a:r>
            <a:r>
              <a:rPr dirty="0" sz="2550" spc="-470">
                <a:latin typeface="Calibri"/>
                <a:cs typeface="Calibri"/>
              </a:rPr>
              <a:t>—	</a:t>
            </a:r>
            <a:r>
              <a:rPr dirty="0" sz="2550" spc="-40">
                <a:latin typeface="Calibri"/>
                <a:cs typeface="Calibri"/>
              </a:rPr>
              <a:t>0</a:t>
            </a:r>
            <a:r>
              <a:rPr dirty="0" sz="2550" spc="240">
                <a:latin typeface="Calibri"/>
                <a:cs typeface="Calibri"/>
              </a:rPr>
              <a:t> </a:t>
            </a:r>
            <a:r>
              <a:rPr dirty="0" sz="2550" spc="-40">
                <a:solidFill>
                  <a:srgbClr val="0C0C0C"/>
                </a:solidFill>
                <a:latin typeface="Calibri"/>
                <a:cs typeface="Calibri"/>
              </a:rPr>
              <a:t>E	</a:t>
            </a:r>
            <a:r>
              <a:rPr dirty="0" sz="2550" spc="-110">
                <a:latin typeface="Calibri"/>
                <a:cs typeface="Calibri"/>
              </a:rPr>
              <a:t>[—1,8a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6515" y="16015025"/>
            <a:ext cx="2508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5" i="1">
                <a:latin typeface="Cambria"/>
                <a:cs typeface="Cambria"/>
              </a:rPr>
              <a:t>dx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21050" y="16015025"/>
            <a:ext cx="1663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A0A0A"/>
                </a:solidFill>
                <a:latin typeface="Cambria"/>
                <a:cs typeface="Cambria"/>
              </a:rPr>
              <a:t>3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31275" y="17398055"/>
            <a:ext cx="414020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190">
                <a:latin typeface="Courier New"/>
                <a:cs typeface="Courier New"/>
              </a:rPr>
              <a:t>55</a:t>
            </a:r>
            <a:endParaRPr sz="28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25736" y="1260530"/>
            <a:ext cx="196850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20">
                <a:solidFill>
                  <a:srgbClr val="313131"/>
                </a:solidFill>
                <a:latin typeface="Cambria"/>
                <a:cs typeface="Cambria"/>
              </a:rPr>
              <a:t>s </a:t>
            </a:r>
            <a:r>
              <a:rPr dirty="0" sz="1850" spc="-70">
                <a:latin typeface="Cambria"/>
                <a:cs typeface="Cambria"/>
              </a:rPr>
              <a:t>1'. </a:t>
            </a:r>
            <a:r>
              <a:rPr dirty="0" sz="1850" spc="-60">
                <a:latin typeface="Cambria"/>
                <a:cs typeface="Cambria"/>
              </a:rPr>
              <a:t>,t </a:t>
            </a:r>
            <a:r>
              <a:rPr dirty="0" sz="1850" spc="-10">
                <a:latin typeface="Cambria"/>
                <a:cs typeface="Cambria"/>
              </a:rPr>
              <a:t>i-slı </a:t>
            </a:r>
            <a:r>
              <a:rPr dirty="0" sz="1850" spc="-45">
                <a:latin typeface="Cambria"/>
                <a:cs typeface="Cambria"/>
              </a:rPr>
              <a:t>i </a:t>
            </a:r>
            <a:r>
              <a:rPr dirty="0" sz="1850" spc="-30">
                <a:latin typeface="Cambria"/>
                <a:cs typeface="Cambria"/>
              </a:rPr>
              <a:t>nı</a:t>
            </a:r>
            <a:r>
              <a:rPr dirty="0" sz="1850" spc="-110">
                <a:latin typeface="Cambria"/>
                <a:cs typeface="Cambria"/>
              </a:rPr>
              <a:t> </a:t>
            </a:r>
            <a:r>
              <a:rPr dirty="0" sz="1850" spc="-20">
                <a:latin typeface="Cambria"/>
                <a:cs typeface="Cambria"/>
              </a:rPr>
              <a:t>ın:ı</a:t>
            </a:r>
            <a:r>
              <a:rPr dirty="0" sz="1850" spc="-20">
                <a:solidFill>
                  <a:srgbClr val="1F1F1F"/>
                </a:solidFill>
                <a:latin typeface="Cambria"/>
                <a:cs typeface="Cambria"/>
              </a:rPr>
              <a:t>ry’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38693" y="2514855"/>
            <a:ext cx="1073150" cy="1236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90"/>
              </a:spcBef>
              <a:tabLst>
                <a:tab pos="400685" algn="l"/>
                <a:tab pos="802005" algn="l"/>
              </a:tabLst>
            </a:pPr>
            <a:r>
              <a:rPr dirty="0" sz="2300" spc="-120">
                <a:latin typeface="Cambria"/>
                <a:cs typeface="Cambria"/>
              </a:rPr>
              <a:t>]</a:t>
            </a:r>
            <a:r>
              <a:rPr dirty="0" sz="2300" spc="-120">
                <a:latin typeface="Cambria"/>
                <a:cs typeface="Cambria"/>
              </a:rPr>
              <a:t>	</a:t>
            </a:r>
            <a:r>
              <a:rPr dirty="0" sz="2300" spc="-185">
                <a:solidFill>
                  <a:srgbClr val="080808"/>
                </a:solidFill>
                <a:latin typeface="Cambria"/>
                <a:cs typeface="Cambria"/>
              </a:rPr>
              <a:t>4</a:t>
            </a:r>
            <a:r>
              <a:rPr dirty="0" sz="2300" spc="-185">
                <a:solidFill>
                  <a:srgbClr val="080808"/>
                </a:solidFill>
                <a:latin typeface="Cambria"/>
                <a:cs typeface="Cambria"/>
              </a:rPr>
              <a:t>	</a:t>
            </a:r>
            <a:r>
              <a:rPr dirty="0" sz="2300" spc="-150">
                <a:latin typeface="Cambria"/>
                <a:cs typeface="Cambria"/>
              </a:rPr>
              <a:t>f/ı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  <a:tabLst>
                <a:tab pos="502284" algn="l"/>
              </a:tabLst>
            </a:pPr>
            <a:r>
              <a:rPr dirty="0" sz="1700" spc="15">
                <a:latin typeface="Cambria"/>
                <a:cs typeface="Cambria"/>
              </a:rPr>
              <a:t>3/Z	2Ğ</a:t>
            </a:r>
            <a:endParaRPr sz="1700">
              <a:latin typeface="Cambria"/>
              <a:cs typeface="Cambria"/>
            </a:endParaRPr>
          </a:p>
          <a:p>
            <a:pPr algn="ctr" marL="59690">
              <a:lnSpc>
                <a:spcPts val="2190"/>
              </a:lnSpc>
            </a:pPr>
            <a:r>
              <a:rPr dirty="0" sz="1850" spc="5">
                <a:latin typeface="Cambria"/>
                <a:cs typeface="Cambria"/>
              </a:rPr>
              <a:t>ı</a:t>
            </a:r>
            <a:endParaRPr sz="1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25" y="20049469"/>
            <a:ext cx="427940" cy="54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150" y="12901952"/>
            <a:ext cx="300468" cy="576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46110" y="15856562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5" h="0">
                <a:moveTo>
                  <a:pt x="0" y="0"/>
                </a:moveTo>
                <a:lnTo>
                  <a:pt x="710199" y="0"/>
                </a:lnTo>
              </a:path>
            </a:pathLst>
          </a:custGeom>
          <a:ln w="2731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95992" y="6182374"/>
            <a:ext cx="0" cy="3023235"/>
          </a:xfrm>
          <a:custGeom>
            <a:avLst/>
            <a:gdLst/>
            <a:ahLst/>
            <a:cxnLst/>
            <a:rect l="l" t="t" r="r" b="b"/>
            <a:pathLst>
              <a:path w="0" h="3023234">
                <a:moveTo>
                  <a:pt x="0" y="3022899"/>
                </a:moveTo>
                <a:lnTo>
                  <a:pt x="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75810" y="6196032"/>
            <a:ext cx="10034270" cy="0"/>
          </a:xfrm>
          <a:custGeom>
            <a:avLst/>
            <a:gdLst/>
            <a:ahLst/>
            <a:cxnLst/>
            <a:rect l="l" t="t" r="r" b="b"/>
            <a:pathLst>
              <a:path w="10034270" h="0">
                <a:moveTo>
                  <a:pt x="0" y="0"/>
                </a:moveTo>
                <a:lnTo>
                  <a:pt x="1003384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5810" y="9191616"/>
            <a:ext cx="10034270" cy="0"/>
          </a:xfrm>
          <a:custGeom>
            <a:avLst/>
            <a:gdLst/>
            <a:ahLst/>
            <a:cxnLst/>
            <a:rect l="l" t="t" r="r" b="b"/>
            <a:pathLst>
              <a:path w="10034270" h="0">
                <a:moveTo>
                  <a:pt x="0" y="0"/>
                </a:moveTo>
                <a:lnTo>
                  <a:pt x="1003384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05566" y="4443297"/>
            <a:ext cx="0" cy="14095094"/>
          </a:xfrm>
          <a:custGeom>
            <a:avLst/>
            <a:gdLst/>
            <a:ahLst/>
            <a:cxnLst/>
            <a:rect l="l" t="t" r="r" b="b"/>
            <a:pathLst>
              <a:path w="0" h="14095094">
                <a:moveTo>
                  <a:pt x="0" y="14094723"/>
                </a:moveTo>
                <a:lnTo>
                  <a:pt x="0" y="0"/>
                </a:lnTo>
              </a:path>
            </a:pathLst>
          </a:custGeom>
          <a:ln w="910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7905" y="1092614"/>
            <a:ext cx="0" cy="8140065"/>
          </a:xfrm>
          <a:custGeom>
            <a:avLst/>
            <a:gdLst/>
            <a:ahLst/>
            <a:cxnLst/>
            <a:rect l="l" t="t" r="r" b="b"/>
            <a:pathLst>
              <a:path w="0" h="8140065">
                <a:moveTo>
                  <a:pt x="0" y="8139976"/>
                </a:moveTo>
                <a:lnTo>
                  <a:pt x="0" y="0"/>
                </a:lnTo>
              </a:path>
            </a:pathLst>
          </a:custGeom>
          <a:ln w="910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60353" y="1010668"/>
            <a:ext cx="0" cy="10206990"/>
          </a:xfrm>
          <a:custGeom>
            <a:avLst/>
            <a:gdLst/>
            <a:ahLst/>
            <a:cxnLst/>
            <a:rect l="l" t="t" r="r" b="b"/>
            <a:pathLst>
              <a:path w="0" h="10206990">
                <a:moveTo>
                  <a:pt x="0" y="10206838"/>
                </a:moveTo>
                <a:lnTo>
                  <a:pt x="0" y="0"/>
                </a:lnTo>
              </a:path>
            </a:pathLst>
          </a:custGeom>
          <a:ln w="910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89468" y="6182374"/>
            <a:ext cx="0" cy="3023235"/>
          </a:xfrm>
          <a:custGeom>
            <a:avLst/>
            <a:gdLst/>
            <a:ahLst/>
            <a:cxnLst/>
            <a:rect l="l" t="t" r="r" b="b"/>
            <a:pathLst>
              <a:path w="0" h="3023234">
                <a:moveTo>
                  <a:pt x="0" y="3022899"/>
                </a:moveTo>
                <a:lnTo>
                  <a:pt x="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4829" y="18487941"/>
            <a:ext cx="11436350" cy="0"/>
          </a:xfrm>
          <a:custGeom>
            <a:avLst/>
            <a:gdLst/>
            <a:ahLst/>
            <a:cxnLst/>
            <a:rect l="l" t="t" r="r" b="b"/>
            <a:pathLst>
              <a:path w="11436350" h="0">
                <a:moveTo>
                  <a:pt x="0" y="0"/>
                </a:moveTo>
                <a:lnTo>
                  <a:pt x="11436029" y="0"/>
                </a:lnTo>
              </a:path>
            </a:pathLst>
          </a:custGeom>
          <a:ln w="910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06095" y="14372428"/>
            <a:ext cx="5126355" cy="0"/>
          </a:xfrm>
          <a:custGeom>
            <a:avLst/>
            <a:gdLst/>
            <a:ahLst/>
            <a:cxnLst/>
            <a:rect l="l" t="t" r="r" b="b"/>
            <a:pathLst>
              <a:path w="5126355" h="0">
                <a:moveTo>
                  <a:pt x="0" y="0"/>
                </a:moveTo>
                <a:lnTo>
                  <a:pt x="5126181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51621" y="11722839"/>
            <a:ext cx="5190490" cy="0"/>
          </a:xfrm>
          <a:custGeom>
            <a:avLst/>
            <a:gdLst/>
            <a:ahLst/>
            <a:cxnLst/>
            <a:rect l="l" t="t" r="r" b="b"/>
            <a:pathLst>
              <a:path w="5190490" h="0">
                <a:moveTo>
                  <a:pt x="0" y="0"/>
                </a:moveTo>
                <a:lnTo>
                  <a:pt x="5189917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18619" y="13557519"/>
            <a:ext cx="0" cy="828675"/>
          </a:xfrm>
          <a:custGeom>
            <a:avLst/>
            <a:gdLst/>
            <a:ahLst/>
            <a:cxnLst/>
            <a:rect l="l" t="t" r="r" b="b"/>
            <a:pathLst>
              <a:path w="0" h="828675">
                <a:moveTo>
                  <a:pt x="0" y="828565"/>
                </a:moveTo>
                <a:lnTo>
                  <a:pt x="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51621" y="12524089"/>
            <a:ext cx="5190490" cy="0"/>
          </a:xfrm>
          <a:custGeom>
            <a:avLst/>
            <a:gdLst/>
            <a:ahLst/>
            <a:cxnLst/>
            <a:rect l="l" t="t" r="r" b="b"/>
            <a:pathLst>
              <a:path w="5190490" h="0">
                <a:moveTo>
                  <a:pt x="0" y="0"/>
                </a:moveTo>
                <a:lnTo>
                  <a:pt x="5189917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19753" y="13557519"/>
            <a:ext cx="0" cy="828675"/>
          </a:xfrm>
          <a:custGeom>
            <a:avLst/>
            <a:gdLst/>
            <a:ahLst/>
            <a:cxnLst/>
            <a:rect l="l" t="t" r="r" b="b"/>
            <a:pathLst>
              <a:path w="0" h="828675">
                <a:moveTo>
                  <a:pt x="0" y="828565"/>
                </a:moveTo>
                <a:lnTo>
                  <a:pt x="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06095" y="13571177"/>
            <a:ext cx="5126355" cy="0"/>
          </a:xfrm>
          <a:custGeom>
            <a:avLst/>
            <a:gdLst/>
            <a:ahLst/>
            <a:cxnLst/>
            <a:rect l="l" t="t" r="r" b="b"/>
            <a:pathLst>
              <a:path w="5126355" h="0">
                <a:moveTo>
                  <a:pt x="0" y="0"/>
                </a:moveTo>
                <a:lnTo>
                  <a:pt x="5126181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65278" y="11709181"/>
            <a:ext cx="0" cy="828675"/>
          </a:xfrm>
          <a:custGeom>
            <a:avLst/>
            <a:gdLst/>
            <a:ahLst/>
            <a:cxnLst/>
            <a:rect l="l" t="t" r="r" b="b"/>
            <a:pathLst>
              <a:path w="0" h="828675">
                <a:moveTo>
                  <a:pt x="0" y="828565"/>
                </a:moveTo>
                <a:lnTo>
                  <a:pt x="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27880" y="11709181"/>
            <a:ext cx="0" cy="828675"/>
          </a:xfrm>
          <a:custGeom>
            <a:avLst/>
            <a:gdLst/>
            <a:ahLst/>
            <a:cxnLst/>
            <a:rect l="l" t="t" r="r" b="b"/>
            <a:pathLst>
              <a:path w="0" h="828675">
                <a:moveTo>
                  <a:pt x="0" y="828565"/>
                </a:moveTo>
                <a:lnTo>
                  <a:pt x="0" y="0"/>
                </a:lnTo>
              </a:path>
            </a:pathLst>
          </a:custGeom>
          <a:ln w="2731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38099" y="168444"/>
            <a:ext cx="1657350" cy="0"/>
          </a:xfrm>
          <a:custGeom>
            <a:avLst/>
            <a:gdLst/>
            <a:ahLst/>
            <a:cxnLst/>
            <a:rect l="l" t="t" r="r" b="b"/>
            <a:pathLst>
              <a:path w="1657350" h="0">
                <a:moveTo>
                  <a:pt x="0" y="0"/>
                </a:moveTo>
                <a:lnTo>
                  <a:pt x="1657131" y="0"/>
                </a:lnTo>
              </a:path>
            </a:pathLst>
          </a:custGeom>
          <a:ln w="27315">
            <a:solidFill>
              <a:srgbClr val="777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61194" y="2217096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 h="0">
                <a:moveTo>
                  <a:pt x="0" y="0"/>
                </a:moveTo>
                <a:lnTo>
                  <a:pt x="382414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9304" y="18670043"/>
            <a:ext cx="11209020" cy="0"/>
          </a:xfrm>
          <a:custGeom>
            <a:avLst/>
            <a:gdLst/>
            <a:ahLst/>
            <a:cxnLst/>
            <a:rect l="l" t="t" r="r" b="b"/>
            <a:pathLst>
              <a:path w="11209020" h="0">
                <a:moveTo>
                  <a:pt x="0" y="0"/>
                </a:moveTo>
                <a:lnTo>
                  <a:pt x="11208401" y="0"/>
                </a:lnTo>
              </a:path>
            </a:pathLst>
          </a:custGeom>
          <a:ln w="4552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2067" y="846775"/>
            <a:ext cx="0" cy="17846040"/>
          </a:xfrm>
          <a:custGeom>
            <a:avLst/>
            <a:gdLst/>
            <a:ahLst/>
            <a:cxnLst/>
            <a:rect l="l" t="t" r="r" b="b"/>
            <a:pathLst>
              <a:path w="0" h="17846040">
                <a:moveTo>
                  <a:pt x="0" y="17846032"/>
                </a:moveTo>
                <a:lnTo>
                  <a:pt x="0" y="0"/>
                </a:lnTo>
              </a:path>
            </a:pathLst>
          </a:custGeom>
          <a:ln w="4552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9304" y="869538"/>
            <a:ext cx="11927840" cy="0"/>
          </a:xfrm>
          <a:custGeom>
            <a:avLst/>
            <a:gdLst/>
            <a:ahLst/>
            <a:cxnLst/>
            <a:rect l="l" t="t" r="r" b="b"/>
            <a:pathLst>
              <a:path w="11927840" h="0">
                <a:moveTo>
                  <a:pt x="0" y="0"/>
                </a:moveTo>
                <a:lnTo>
                  <a:pt x="11927705" y="0"/>
                </a:lnTo>
              </a:path>
            </a:pathLst>
          </a:custGeom>
          <a:ln w="4552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624245" y="846775"/>
            <a:ext cx="0" cy="6601459"/>
          </a:xfrm>
          <a:custGeom>
            <a:avLst/>
            <a:gdLst/>
            <a:ahLst/>
            <a:cxnLst/>
            <a:rect l="l" t="t" r="r" b="b"/>
            <a:pathLst>
              <a:path w="0" h="6601459">
                <a:moveTo>
                  <a:pt x="0" y="6601211"/>
                </a:moveTo>
                <a:lnTo>
                  <a:pt x="0" y="0"/>
                </a:lnTo>
              </a:path>
            </a:pathLst>
          </a:custGeom>
          <a:ln w="45525">
            <a:solidFill>
              <a:srgbClr val="38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37318" y="2244411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 h="0">
                <a:moveTo>
                  <a:pt x="0" y="0"/>
                </a:moveTo>
                <a:lnTo>
                  <a:pt x="409730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21139" y="2918190"/>
            <a:ext cx="965200" cy="0"/>
          </a:xfrm>
          <a:custGeom>
            <a:avLst/>
            <a:gdLst/>
            <a:ahLst/>
            <a:cxnLst/>
            <a:rect l="l" t="t" r="r" b="b"/>
            <a:pathLst>
              <a:path w="965200" h="0">
                <a:moveTo>
                  <a:pt x="0" y="0"/>
                </a:moveTo>
                <a:lnTo>
                  <a:pt x="965142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01992" y="2262621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 h="0">
                <a:moveTo>
                  <a:pt x="0" y="0"/>
                </a:moveTo>
                <a:lnTo>
                  <a:pt x="691989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34973" y="2226201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 h="0">
                <a:moveTo>
                  <a:pt x="0" y="0"/>
                </a:moveTo>
                <a:lnTo>
                  <a:pt x="719304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56622" y="4730108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 h="0">
                <a:moveTo>
                  <a:pt x="0" y="0"/>
                </a:moveTo>
                <a:lnTo>
                  <a:pt x="1119929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65611" y="2207991"/>
            <a:ext cx="2859405" cy="0"/>
          </a:xfrm>
          <a:custGeom>
            <a:avLst/>
            <a:gdLst/>
            <a:ahLst/>
            <a:cxnLst/>
            <a:rect l="l" t="t" r="r" b="b"/>
            <a:pathLst>
              <a:path w="2859404" h="0">
                <a:moveTo>
                  <a:pt x="0" y="0"/>
                </a:moveTo>
                <a:lnTo>
                  <a:pt x="2859007" y="0"/>
                </a:lnTo>
              </a:path>
            </a:pathLst>
          </a:custGeom>
          <a:ln w="27315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01053" y="16298160"/>
            <a:ext cx="1484134" cy="719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01210" y="13639466"/>
            <a:ext cx="209417" cy="65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28369" y="11791127"/>
            <a:ext cx="209417" cy="637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07189" y="4370456"/>
            <a:ext cx="1229190" cy="746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89135" y="2513012"/>
            <a:ext cx="1602500" cy="764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11449" y="1274716"/>
            <a:ext cx="9542163" cy="719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62717" y="1302031"/>
            <a:ext cx="992457" cy="619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89135" y="11053612"/>
            <a:ext cx="254943" cy="1638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19889" y="1411293"/>
            <a:ext cx="4415982" cy="3733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83468" y="4379561"/>
            <a:ext cx="1338452" cy="3642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446696" y="13958144"/>
            <a:ext cx="191207" cy="2549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514575" y="2258069"/>
            <a:ext cx="6847048" cy="9742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661820" y="10716723"/>
            <a:ext cx="291363" cy="200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258069" y="3614731"/>
            <a:ext cx="2258069" cy="3733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643609" y="3933410"/>
            <a:ext cx="874091" cy="2003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54278" y="3642047"/>
            <a:ext cx="2658694" cy="3733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23524" y="4497928"/>
            <a:ext cx="3268737" cy="537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874364" y="4871237"/>
            <a:ext cx="974247" cy="2185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97771" y="16425633"/>
            <a:ext cx="4151933" cy="5372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610588" y="8058029"/>
            <a:ext cx="209417" cy="5280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583273" y="9004961"/>
            <a:ext cx="209417" cy="5189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555957" y="9933683"/>
            <a:ext cx="200312" cy="5189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528642" y="10871510"/>
            <a:ext cx="209417" cy="5189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510431" y="11800232"/>
            <a:ext cx="191207" cy="4552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455800" y="13684992"/>
            <a:ext cx="191207" cy="2549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401170" y="14622819"/>
            <a:ext cx="218522" cy="5280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386292" y="1177035"/>
            <a:ext cx="11112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15">
                <a:solidFill>
                  <a:srgbClr val="C4C4C4"/>
                </a:solidFill>
                <a:latin typeface="Cambria"/>
                <a:cs typeface="Cambria"/>
              </a:rPr>
              <a:t>i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248546" y="1177035"/>
            <a:ext cx="296672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942464" algn="l"/>
                <a:tab pos="2345690" algn="l"/>
              </a:tabLst>
            </a:pPr>
            <a:r>
              <a:rPr dirty="0" sz="2350" spc="-10" i="1">
                <a:latin typeface="Cambria"/>
                <a:cs typeface="Cambria"/>
              </a:rPr>
              <a:t>Miitlienintir</a:t>
            </a:r>
            <a:r>
              <a:rPr dirty="0" sz="2350" spc="-5" i="1">
                <a:latin typeface="Cambria"/>
                <a:cs typeface="Cambria"/>
              </a:rPr>
              <a:t>s</a:t>
            </a:r>
            <a:r>
              <a:rPr dirty="0" sz="2350" spc="220" i="1">
                <a:latin typeface="Cambria"/>
                <a:cs typeface="Cambria"/>
              </a:rPr>
              <a:t> </a:t>
            </a:r>
            <a:r>
              <a:rPr dirty="0" sz="2350" spc="-5" i="1">
                <a:solidFill>
                  <a:srgbClr val="050505"/>
                </a:solidFill>
                <a:latin typeface="Cambria"/>
                <a:cs typeface="Cambria"/>
              </a:rPr>
              <a:t>I</a:t>
            </a:r>
            <a:r>
              <a:rPr dirty="0" sz="2350" i="1">
                <a:solidFill>
                  <a:srgbClr val="050505"/>
                </a:solidFill>
                <a:latin typeface="Cambria"/>
                <a:cs typeface="Cambria"/>
              </a:rPr>
              <a:t>	</a:t>
            </a:r>
            <a:r>
              <a:rPr dirty="0" sz="2350" spc="-10" i="1">
                <a:latin typeface="Cambria"/>
                <a:cs typeface="Cambria"/>
              </a:rPr>
              <a:t>I"</a:t>
            </a:r>
            <a:r>
              <a:rPr dirty="0" sz="2350" spc="-5" i="1">
                <a:latin typeface="Cambria"/>
                <a:cs typeface="Cambria"/>
              </a:rPr>
              <a:t>.</a:t>
            </a:r>
            <a:r>
              <a:rPr dirty="0" sz="2350" i="1">
                <a:latin typeface="Cambria"/>
                <a:cs typeface="Cambria"/>
              </a:rPr>
              <a:t>	</a:t>
            </a:r>
            <a:r>
              <a:rPr dirty="0" sz="2350" spc="-10" i="1">
                <a:latin typeface="Cambria"/>
                <a:cs typeface="Cambria"/>
              </a:rPr>
              <a:t>c</a:t>
            </a:r>
            <a:r>
              <a:rPr dirty="0" sz="2350" spc="155" i="1">
                <a:latin typeface="Cambria"/>
                <a:cs typeface="Cambria"/>
              </a:rPr>
              <a:t>l</a:t>
            </a:r>
            <a:r>
              <a:rPr dirty="0" sz="2350" spc="90">
                <a:latin typeface="Cambria"/>
                <a:cs typeface="Cambria"/>
              </a:rPr>
              <a:t>a</a:t>
            </a:r>
            <a:r>
              <a:rPr dirty="0" sz="2350" spc="-190" i="1">
                <a:latin typeface="Cambria"/>
                <a:cs typeface="Cambria"/>
              </a:rPr>
              <a:t>ss’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16470" y="9646872"/>
            <a:ext cx="5190490" cy="883285"/>
          </a:xfrm>
          <a:prstGeom prst="rect">
            <a:avLst/>
          </a:prstGeom>
          <a:ln w="27315">
            <a:solidFill>
              <a:srgbClr val="28282B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1055"/>
              </a:spcBef>
              <a:tabLst>
                <a:tab pos="5066030" algn="l"/>
              </a:tabLst>
            </a:pPr>
            <a:r>
              <a:rPr dirty="0" sz="2350" spc="10" i="1">
                <a:latin typeface="Cambria"/>
                <a:cs typeface="Cambria"/>
              </a:rPr>
              <a:t>4-Arc.o of  </a:t>
            </a:r>
            <a:r>
              <a:rPr dirty="0" sz="2350" spc="95" i="1">
                <a:latin typeface="Cambria"/>
                <a:cs typeface="Cambria"/>
              </a:rPr>
              <a:t>the </a:t>
            </a:r>
            <a:r>
              <a:rPr dirty="0" sz="2350" spc="190" i="1">
                <a:latin typeface="Cambria"/>
                <a:cs typeface="Cambria"/>
              </a:rPr>
              <a:t>swface</a:t>
            </a:r>
            <a:r>
              <a:rPr dirty="0" sz="2350" spc="-105" i="1">
                <a:latin typeface="Cambria"/>
                <a:cs typeface="Cambria"/>
              </a:rPr>
              <a:t> </a:t>
            </a:r>
            <a:r>
              <a:rPr dirty="0" sz="2350" spc="95" i="1">
                <a:latin typeface="Cambria"/>
                <a:cs typeface="Cambria"/>
              </a:rPr>
              <a:t>of</a:t>
            </a:r>
            <a:r>
              <a:rPr dirty="0" sz="2350" spc="40" i="1">
                <a:latin typeface="Cambria"/>
                <a:cs typeface="Cambria"/>
              </a:rPr>
              <a:t> </a:t>
            </a:r>
            <a:r>
              <a:rPr dirty="0" sz="2350" i="1">
                <a:latin typeface="Cambria"/>
                <a:cs typeface="Cambria"/>
              </a:rPr>
              <a:t>Revolutioit	.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24725" y="3464695"/>
            <a:ext cx="932180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7400" algn="l"/>
              </a:tabLst>
            </a:pPr>
            <a:r>
              <a:rPr dirty="0" sz="1950" spc="-10">
                <a:latin typeface="Courier New"/>
                <a:cs typeface="Courier New"/>
              </a:rPr>
              <a:t>d</a:t>
            </a:r>
            <a:r>
              <a:rPr dirty="0" sz="1950" spc="-5">
                <a:latin typeface="Courier New"/>
                <a:cs typeface="Courier New"/>
              </a:rPr>
              <a:t>i</a:t>
            </a:r>
            <a:r>
              <a:rPr dirty="0" sz="1950">
                <a:latin typeface="Courier New"/>
                <a:cs typeface="Courier New"/>
              </a:rPr>
              <a:t>	</a:t>
            </a:r>
            <a:r>
              <a:rPr dirty="0" sz="1950" spc="-135">
                <a:latin typeface="Courier New"/>
                <a:cs typeface="Courier New"/>
              </a:rPr>
              <a:t>3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41397" y="4127093"/>
            <a:ext cx="455930" cy="12185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2350" spc="-135">
                <a:solidFill>
                  <a:srgbClr val="151515"/>
                </a:solidFill>
                <a:latin typeface="Courier New"/>
                <a:cs typeface="Courier New"/>
              </a:rPr>
              <a:t>4</a:t>
            </a:r>
            <a:endParaRPr sz="2350">
              <a:latin typeface="Courier New"/>
              <a:cs typeface="Courier New"/>
            </a:endParaRPr>
          </a:p>
          <a:p>
            <a:pPr marL="35560">
              <a:lnSpc>
                <a:spcPct val="100000"/>
              </a:lnSpc>
              <a:spcBef>
                <a:spcPts val="260"/>
              </a:spcBef>
            </a:pPr>
            <a:r>
              <a:rPr dirty="0" sz="2350" spc="-210">
                <a:latin typeface="Courier New"/>
                <a:cs typeface="Courier New"/>
              </a:rPr>
              <a:t>j</a:t>
            </a:r>
            <a:r>
              <a:rPr dirty="0" sz="2350" spc="-700">
                <a:latin typeface="Courier New"/>
                <a:cs typeface="Courier New"/>
              </a:rPr>
              <a:t> </a:t>
            </a:r>
            <a:r>
              <a:rPr dirty="0" sz="2350" spc="-210">
                <a:solidFill>
                  <a:srgbClr val="0F0F0F"/>
                </a:solidFill>
                <a:latin typeface="Courier New"/>
                <a:cs typeface="Courier New"/>
              </a:rPr>
              <a:t>-</a:t>
            </a:r>
            <a:endParaRPr sz="2350">
              <a:latin typeface="Courier New"/>
              <a:cs typeface="Courier New"/>
            </a:endParaRPr>
          </a:p>
          <a:p>
            <a:pPr marL="16510">
              <a:lnSpc>
                <a:spcPct val="100000"/>
              </a:lnSpc>
              <a:spcBef>
                <a:spcPts val="405"/>
              </a:spcBef>
            </a:pPr>
            <a:r>
              <a:rPr dirty="0" sz="2350" spc="-5" i="1">
                <a:latin typeface="Cambria"/>
                <a:cs typeface="Cambria"/>
              </a:rPr>
              <a:t>0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48851" y="3134635"/>
            <a:ext cx="20447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5">
                <a:latin typeface="Courier New"/>
                <a:cs typeface="Courier New"/>
              </a:rPr>
              <a:t>0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84216" y="6135531"/>
            <a:ext cx="4152265" cy="95440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1055"/>
              </a:spcBef>
            </a:pPr>
            <a:r>
              <a:rPr dirty="0" sz="2250" spc="40">
                <a:latin typeface="Cambria"/>
                <a:cs typeface="Cambria"/>
              </a:rPr>
              <a:t>H.</a:t>
            </a:r>
            <a:r>
              <a:rPr dirty="0" sz="2250" spc="-270">
                <a:latin typeface="Cambria"/>
                <a:cs typeface="Cambria"/>
              </a:rPr>
              <a:t> </a:t>
            </a:r>
            <a:r>
              <a:rPr dirty="0" sz="2250" spc="65">
                <a:latin typeface="Cambria"/>
                <a:cs typeface="Cambria"/>
              </a:rPr>
              <a:t>W.</a:t>
            </a:r>
            <a:endParaRPr sz="22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93700" algn="l"/>
              </a:tabLst>
            </a:pPr>
            <a:r>
              <a:rPr dirty="0" sz="2250" spc="40">
                <a:latin typeface="Cambria"/>
                <a:cs typeface="Cambria"/>
              </a:rPr>
              <a:t>1.	</a:t>
            </a:r>
            <a:r>
              <a:rPr dirty="0" sz="2250" spc="20">
                <a:latin typeface="Cambria"/>
                <a:cs typeface="Cambria"/>
              </a:rPr>
              <a:t>Find </a:t>
            </a:r>
            <a:r>
              <a:rPr dirty="0" sz="2250" spc="-80">
                <a:latin typeface="Cambria"/>
                <a:cs typeface="Cambria"/>
              </a:rPr>
              <a:t>the </a:t>
            </a:r>
            <a:r>
              <a:rPr dirty="0" sz="2250" spc="-50">
                <a:latin typeface="Cambria"/>
                <a:cs typeface="Cambria"/>
              </a:rPr>
              <a:t>arc </a:t>
            </a:r>
            <a:r>
              <a:rPr dirty="0" sz="2250" spc="-70">
                <a:latin typeface="Cambria"/>
                <a:cs typeface="Cambria"/>
              </a:rPr>
              <a:t>length </a:t>
            </a:r>
            <a:r>
              <a:rPr dirty="0" sz="2250" spc="-65">
                <a:latin typeface="Cambria"/>
                <a:cs typeface="Cambria"/>
              </a:rPr>
              <a:t>of </a:t>
            </a:r>
            <a:r>
              <a:rPr dirty="0" sz="2250" spc="-135">
                <a:latin typeface="Cambria"/>
                <a:cs typeface="Cambria"/>
              </a:rPr>
              <a:t>the</a:t>
            </a:r>
            <a:r>
              <a:rPr dirty="0" sz="2250" spc="-45">
                <a:latin typeface="Cambria"/>
                <a:cs typeface="Cambria"/>
              </a:rPr>
              <a:t> </a:t>
            </a:r>
            <a:r>
              <a:rPr dirty="0" sz="2250" spc="-65">
                <a:latin typeface="Cambria"/>
                <a:cs typeface="Cambria"/>
              </a:rPr>
              <a:t>curve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72816" y="7332853"/>
            <a:ext cx="4065270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60">
                <a:latin typeface="Cambria"/>
                <a:cs typeface="Cambria"/>
              </a:rPr>
              <a:t>2. </a:t>
            </a:r>
            <a:r>
              <a:rPr dirty="0" sz="2250">
                <a:latin typeface="Cambria"/>
                <a:cs typeface="Cambria"/>
              </a:rPr>
              <a:t>Find </a:t>
            </a:r>
            <a:r>
              <a:rPr dirty="0" sz="2250" spc="-114">
                <a:latin typeface="Cambria"/>
                <a:cs typeface="Cambria"/>
              </a:rPr>
              <a:t>the </a:t>
            </a:r>
            <a:r>
              <a:rPr dirty="0" sz="2250" spc="-80">
                <a:latin typeface="Cambria"/>
                <a:cs typeface="Cambria"/>
              </a:rPr>
              <a:t>arc </a:t>
            </a:r>
            <a:r>
              <a:rPr dirty="0" sz="2250" spc="-60">
                <a:latin typeface="Cambria"/>
                <a:cs typeface="Cambria"/>
              </a:rPr>
              <a:t>length </a:t>
            </a:r>
            <a:r>
              <a:rPr dirty="0" sz="2250" spc="-55">
                <a:latin typeface="Cambria"/>
                <a:cs typeface="Cambria"/>
              </a:rPr>
              <a:t>of </a:t>
            </a:r>
            <a:r>
              <a:rPr dirty="0" sz="2250" spc="-114">
                <a:latin typeface="Cambria"/>
                <a:cs typeface="Cambria"/>
              </a:rPr>
              <a:t>the</a:t>
            </a:r>
            <a:r>
              <a:rPr dirty="0" sz="2250" spc="-235">
                <a:latin typeface="Cambria"/>
                <a:cs typeface="Cambria"/>
              </a:rPr>
              <a:t> </a:t>
            </a:r>
            <a:r>
              <a:rPr dirty="0" sz="2250" spc="-75">
                <a:latin typeface="Cambria"/>
                <a:cs typeface="Cambria"/>
              </a:rPr>
              <a:t>curve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12890" y="6722811"/>
            <a:ext cx="2781935" cy="977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90"/>
              </a:spcBef>
              <a:tabLst>
                <a:tab pos="414655" algn="l"/>
                <a:tab pos="627380" algn="l"/>
                <a:tab pos="1435735" algn="l"/>
                <a:tab pos="2207260" algn="l"/>
              </a:tabLst>
            </a:pPr>
            <a:r>
              <a:rPr dirty="0" sz="2250" spc="-70">
                <a:latin typeface="Cambria"/>
                <a:cs typeface="Cambria"/>
              </a:rPr>
              <a:t>=</a:t>
            </a:r>
            <a:r>
              <a:rPr dirty="0" sz="2250" spc="-70">
                <a:latin typeface="Cambria"/>
                <a:cs typeface="Cambria"/>
              </a:rPr>
              <a:t>	</a:t>
            </a:r>
            <a:r>
              <a:rPr dirty="0" sz="2250" spc="-35">
                <a:latin typeface="Cambria"/>
                <a:cs typeface="Cambria"/>
              </a:rPr>
              <a:t>;</a:t>
            </a:r>
            <a:r>
              <a:rPr dirty="0" sz="2250" spc="-35">
                <a:latin typeface="Cambria"/>
                <a:cs typeface="Cambria"/>
              </a:rPr>
              <a:t>	</a:t>
            </a:r>
            <a:r>
              <a:rPr dirty="0" sz="2250" spc="30">
                <a:latin typeface="Cambria"/>
                <a:cs typeface="Cambria"/>
              </a:rPr>
              <a:t>(</a:t>
            </a:r>
            <a:r>
              <a:rPr dirty="0" sz="2250" spc="-65">
                <a:latin typeface="Cambria"/>
                <a:cs typeface="Cambria"/>
              </a:rPr>
              <a:t> </a:t>
            </a:r>
            <a:r>
              <a:rPr dirty="0" sz="2250" spc="35">
                <a:latin typeface="Cambria"/>
                <a:cs typeface="Cambria"/>
              </a:rPr>
              <a:t>y</a:t>
            </a:r>
            <a:r>
              <a:rPr dirty="0" sz="2250" spc="15">
                <a:latin typeface="Cambria"/>
                <a:cs typeface="Cambria"/>
              </a:rPr>
              <a:t>’</a:t>
            </a:r>
            <a:r>
              <a:rPr dirty="0" sz="2250">
                <a:latin typeface="Cambria"/>
                <a:cs typeface="Cambria"/>
              </a:rPr>
              <a:t> </a:t>
            </a:r>
            <a:r>
              <a:rPr dirty="0" sz="2250" spc="-70">
                <a:latin typeface="Cambria"/>
                <a:cs typeface="Cambria"/>
              </a:rPr>
              <a:t> </a:t>
            </a:r>
            <a:r>
              <a:rPr dirty="0" sz="2250" spc="40">
                <a:latin typeface="Cambria"/>
                <a:cs typeface="Cambria"/>
              </a:rPr>
              <a:t>+</a:t>
            </a:r>
            <a:r>
              <a:rPr dirty="0" sz="2250">
                <a:latin typeface="Cambria"/>
                <a:cs typeface="Cambria"/>
              </a:rPr>
              <a:t>	</a:t>
            </a:r>
            <a:r>
              <a:rPr dirty="0" sz="2250" spc="-204">
                <a:latin typeface="Cambria"/>
                <a:cs typeface="Cambria"/>
              </a:rPr>
              <a:t>2</a:t>
            </a:r>
            <a:r>
              <a:rPr dirty="0" sz="2250" spc="-10">
                <a:latin typeface="Cambria"/>
                <a:cs typeface="Cambria"/>
              </a:rPr>
              <a:t> </a:t>
            </a:r>
            <a:r>
              <a:rPr dirty="0" sz="2250" spc="15">
                <a:latin typeface="Cambria"/>
                <a:cs typeface="Cambria"/>
              </a:rPr>
              <a:t>)’+</a:t>
            </a:r>
            <a:r>
              <a:rPr dirty="0" sz="2250" spc="10">
                <a:latin typeface="Cambria"/>
                <a:cs typeface="Cambria"/>
              </a:rPr>
              <a:t>'</a:t>
            </a:r>
            <a:r>
              <a:rPr dirty="0" sz="2250">
                <a:latin typeface="Cambria"/>
                <a:cs typeface="Cambria"/>
              </a:rPr>
              <a:t>	</a:t>
            </a:r>
            <a:r>
              <a:rPr dirty="0" sz="2250" spc="-70">
                <a:latin typeface="Cambria"/>
                <a:cs typeface="Cambria"/>
              </a:rPr>
              <a:t>from</a:t>
            </a:r>
            <a:endParaRPr sz="22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  <a:tabLst>
                <a:tab pos="280035" algn="l"/>
                <a:tab pos="965200" algn="l"/>
                <a:tab pos="1504950" algn="l"/>
                <a:tab pos="1852295" algn="l"/>
              </a:tabLst>
            </a:pPr>
            <a:r>
              <a:rPr dirty="0" sz="2250" spc="-75">
                <a:latin typeface="Cambria"/>
                <a:cs typeface="Cambria"/>
              </a:rPr>
              <a:t>y	</a:t>
            </a:r>
            <a:r>
              <a:rPr dirty="0" sz="2250" spc="-80">
                <a:latin typeface="Cambria"/>
                <a:cs typeface="Cambria"/>
              </a:rPr>
              <a:t>=	</a:t>
            </a:r>
            <a:r>
              <a:rPr dirty="0" sz="2250" spc="-275">
                <a:latin typeface="Cambria"/>
                <a:cs typeface="Cambria"/>
              </a:rPr>
              <a:t>-}-	</a:t>
            </a:r>
            <a:r>
              <a:rPr dirty="0" sz="2250" spc="-160">
                <a:latin typeface="Cambria"/>
                <a:cs typeface="Cambria"/>
              </a:rPr>
              <a:t>,	</a:t>
            </a:r>
            <a:r>
              <a:rPr dirty="0" sz="2250" spc="-80">
                <a:latin typeface="Cambria"/>
                <a:cs typeface="Cambria"/>
              </a:rPr>
              <a:t>from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307745" y="6722811"/>
            <a:ext cx="1744345" cy="977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3835">
              <a:lnSpc>
                <a:spcPct val="100000"/>
              </a:lnSpc>
              <a:spcBef>
                <a:spcPts val="90"/>
              </a:spcBef>
              <a:tabLst>
                <a:tab pos="848360" algn="l"/>
                <a:tab pos="1296670" algn="l"/>
              </a:tabLst>
            </a:pPr>
            <a:r>
              <a:rPr dirty="0" sz="2250" spc="60">
                <a:latin typeface="Cambria"/>
                <a:cs typeface="Cambria"/>
              </a:rPr>
              <a:t>y=0	</a:t>
            </a:r>
            <a:r>
              <a:rPr dirty="0" sz="2250" spc="-70">
                <a:latin typeface="Cambria"/>
                <a:cs typeface="Cambria"/>
              </a:rPr>
              <a:t>to	</a:t>
            </a:r>
            <a:r>
              <a:rPr dirty="0" sz="2250" spc="-80">
                <a:latin typeface="Cambria"/>
                <a:cs typeface="Cambria"/>
              </a:rPr>
              <a:t>y=</a:t>
            </a:r>
            <a:r>
              <a:rPr dirty="0" sz="2250" spc="-45">
                <a:latin typeface="Cambria"/>
                <a:cs typeface="Cambria"/>
              </a:rPr>
              <a:t> </a:t>
            </a:r>
            <a:r>
              <a:rPr dirty="0" sz="2250" spc="-70">
                <a:latin typeface="Cambria"/>
                <a:cs typeface="Cambria"/>
              </a:rPr>
              <a:t>I</a:t>
            </a:r>
            <a:endParaRPr sz="22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  <a:tabLst>
                <a:tab pos="702310" algn="l"/>
                <a:tab pos="1177925" algn="l"/>
              </a:tabLst>
            </a:pPr>
            <a:r>
              <a:rPr dirty="0" sz="2250" spc="25">
                <a:latin typeface="Cambria"/>
                <a:cs typeface="Cambria"/>
              </a:rPr>
              <a:t>x=2	</a:t>
            </a:r>
            <a:r>
              <a:rPr dirty="0" sz="2250" spc="-30">
                <a:solidFill>
                  <a:srgbClr val="0C0C0C"/>
                </a:solidFill>
                <a:latin typeface="Cambria"/>
                <a:cs typeface="Cambria"/>
              </a:rPr>
              <a:t>to	</a:t>
            </a:r>
            <a:r>
              <a:rPr dirty="0" sz="2250">
                <a:latin typeface="Cambria"/>
                <a:cs typeface="Cambria"/>
              </a:rPr>
              <a:t>x=3</a:t>
            </a:r>
            <a:endParaRPr sz="2250">
              <a:latin typeface="Cambria"/>
              <a:cs typeface="Cambria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2124366" y="8261131"/>
          <a:ext cx="8907145" cy="77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1445"/>
                <a:gridCol w="1624965"/>
                <a:gridCol w="3468370"/>
                <a:gridCol w="521334"/>
                <a:gridCol w="619759"/>
              </a:tblGrid>
              <a:tr h="376299">
                <a:tc>
                  <a:txBody>
                    <a:bodyPr/>
                    <a:lstStyle/>
                    <a:p>
                      <a:pPr marL="31750">
                        <a:lnSpc>
                          <a:spcPts val="2580"/>
                        </a:lnSpc>
                      </a:pPr>
                      <a:r>
                        <a:rPr dirty="0" sz="2250">
                          <a:latin typeface="Cambria"/>
                          <a:cs typeface="Cambria"/>
                        </a:rPr>
                        <a:t>3. </a:t>
                      </a:r>
                      <a:r>
                        <a:rPr dirty="0" sz="2250" spc="114">
                          <a:latin typeface="Cambria"/>
                          <a:cs typeface="Cambria"/>
                        </a:rPr>
                        <a:t>find </a:t>
                      </a:r>
                      <a:r>
                        <a:rPr dirty="0" sz="2250" spc="-114">
                          <a:latin typeface="Cambria"/>
                          <a:cs typeface="Cambria"/>
                        </a:rPr>
                        <a:t>the </a:t>
                      </a:r>
                      <a:r>
                        <a:rPr dirty="0" sz="2250" spc="-50">
                          <a:latin typeface="Cambria"/>
                          <a:cs typeface="Cambria"/>
                        </a:rPr>
                        <a:t>arc</a:t>
                      </a:r>
                      <a:r>
                        <a:rPr dirty="0" sz="2250" spc="-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250" spc="-60">
                          <a:latin typeface="Cambria"/>
                          <a:cs typeface="Cambria"/>
                        </a:rPr>
                        <a:t>length</a:t>
                      </a:r>
                      <a:endParaRPr sz="22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580"/>
                        </a:lnSpc>
                      </a:pPr>
                      <a:r>
                        <a:rPr dirty="0" sz="2250" spc="-55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2250" spc="-135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2250" spc="-3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250" spc="-75">
                          <a:latin typeface="Cambria"/>
                          <a:cs typeface="Cambria"/>
                        </a:rPr>
                        <a:t>curve</a:t>
                      </a:r>
                      <a:endParaRPr sz="22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580"/>
                        </a:lnSpc>
                        <a:tabLst>
                          <a:tab pos="1115060" algn="l"/>
                          <a:tab pos="1446530" algn="l"/>
                          <a:tab pos="2108200" algn="l"/>
                          <a:tab pos="2835910" algn="l"/>
                        </a:tabLst>
                      </a:pPr>
                      <a:r>
                        <a:rPr dirty="0" sz="2250" spc="-125">
                          <a:latin typeface="Cambria"/>
                          <a:cs typeface="Cambria"/>
                        </a:rPr>
                        <a:t>?.4zy</a:t>
                      </a:r>
                      <a:r>
                        <a:rPr dirty="0" sz="2250" spc="20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250" spc="-155">
                          <a:solidFill>
                            <a:srgbClr val="161616"/>
                          </a:solidFill>
                          <a:latin typeface="Cambria"/>
                          <a:cs typeface="Cambria"/>
                        </a:rPr>
                        <a:t>=	</a:t>
                      </a:r>
                      <a:r>
                        <a:rPr dirty="0" sz="2250" spc="-110">
                          <a:latin typeface="Cambria"/>
                          <a:cs typeface="Cambria"/>
                        </a:rPr>
                        <a:t>y'	</a:t>
                      </a:r>
                      <a:r>
                        <a:rPr dirty="0" sz="2250" spc="-155">
                          <a:latin typeface="Cambria"/>
                          <a:cs typeface="Cambria"/>
                        </a:rPr>
                        <a:t>+ </a:t>
                      </a:r>
                      <a:r>
                        <a:rPr dirty="0" sz="2250" spc="-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250" spc="-145">
                          <a:latin typeface="Cambria"/>
                          <a:cs typeface="Cambria"/>
                        </a:rPr>
                        <a:t>48	</a:t>
                      </a:r>
                      <a:r>
                        <a:rPr dirty="0" sz="2250" spc="-45">
                          <a:latin typeface="Cambria"/>
                          <a:cs typeface="Cambria"/>
                        </a:rPr>
                        <a:t>from	</a:t>
                      </a:r>
                      <a:r>
                        <a:rPr dirty="0" sz="2250" spc="25">
                          <a:latin typeface="Cambria"/>
                          <a:cs typeface="Cambria"/>
                        </a:rPr>
                        <a:t>y=2</a:t>
                      </a:r>
                      <a:endParaRPr sz="22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2580"/>
                        </a:lnSpc>
                      </a:pPr>
                      <a:r>
                        <a:rPr dirty="0" sz="2250" spc="-110">
                          <a:latin typeface="Cambria"/>
                          <a:cs typeface="Cambria"/>
                        </a:rPr>
                        <a:t>to</a:t>
                      </a:r>
                      <a:endParaRPr sz="22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580"/>
                        </a:lnSpc>
                      </a:pPr>
                      <a:r>
                        <a:rPr dirty="0" sz="2250" spc="-60">
                          <a:latin typeface="Cambria"/>
                          <a:cs typeface="Cambria"/>
                        </a:rPr>
                        <a:t>y=4</a:t>
                      </a:r>
                      <a:endParaRPr sz="22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98538">
                <a:tc>
                  <a:txBody>
                    <a:bodyPr/>
                    <a:lstStyle/>
                    <a:p>
                      <a:pPr marL="40005">
                        <a:lnSpc>
                          <a:spcPts val="2780"/>
                        </a:lnSpc>
                        <a:spcBef>
                          <a:spcPts val="254"/>
                        </a:spcBef>
                      </a:pPr>
                      <a:r>
                        <a:rPr dirty="0" sz="2350" spc="-60">
                          <a:latin typeface="Cambria"/>
                          <a:cs typeface="Cambria"/>
                        </a:rPr>
                        <a:t>4. </a:t>
                      </a:r>
                      <a:r>
                        <a:rPr dirty="0" sz="2350" spc="-35">
                          <a:latin typeface="Cambria"/>
                          <a:cs typeface="Cambria"/>
                        </a:rPr>
                        <a:t>Find </a:t>
                      </a:r>
                      <a:r>
                        <a:rPr dirty="0" sz="2350" spc="-130">
                          <a:latin typeface="Cambria"/>
                          <a:cs typeface="Cambria"/>
                        </a:rPr>
                        <a:t>the </a:t>
                      </a:r>
                      <a:r>
                        <a:rPr dirty="0" sz="2350" spc="-95">
                          <a:latin typeface="Cambria"/>
                          <a:cs typeface="Cambria"/>
                        </a:rPr>
                        <a:t>arc</a:t>
                      </a:r>
                      <a:r>
                        <a:rPr dirty="0" sz="2350" spc="15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50" spc="-95">
                          <a:latin typeface="Cambria"/>
                          <a:cs typeface="Cambria"/>
                        </a:rPr>
                        <a:t>length</a:t>
                      </a:r>
                      <a:endParaRPr sz="2350">
                        <a:latin typeface="Cambria"/>
                        <a:cs typeface="Cambria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780"/>
                        </a:lnSpc>
                        <a:spcBef>
                          <a:spcPts val="254"/>
                        </a:spcBef>
                      </a:pPr>
                      <a:r>
                        <a:rPr dirty="0" sz="2350" spc="60">
                          <a:latin typeface="Cambria"/>
                          <a:cs typeface="Cambria"/>
                        </a:rPr>
                        <a:t>of </a:t>
                      </a:r>
                      <a:r>
                        <a:rPr dirty="0" sz="2350" spc="-185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2350" spc="-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50" spc="-114">
                          <a:latin typeface="Cambria"/>
                          <a:cs typeface="Cambria"/>
                        </a:rPr>
                        <a:t>curve</a:t>
                      </a:r>
                      <a:endParaRPr sz="2350">
                        <a:latin typeface="Cambria"/>
                        <a:cs typeface="Cambria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780"/>
                        </a:lnSpc>
                        <a:spcBef>
                          <a:spcPts val="254"/>
                        </a:spcBef>
                        <a:tabLst>
                          <a:tab pos="887094" algn="l"/>
                          <a:tab pos="1507490" algn="l"/>
                          <a:tab pos="2298700" algn="l"/>
                          <a:tab pos="3027045" algn="l"/>
                        </a:tabLst>
                      </a:pPr>
                      <a:r>
                        <a:rPr dirty="0" sz="2350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z</a:t>
                      </a:r>
                      <a:r>
                        <a:rPr dirty="0" sz="2350" spc="-45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=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2350" spc="-5">
                          <a:latin typeface="Cambria"/>
                          <a:cs typeface="Cambria"/>
                        </a:rPr>
                        <a:t>y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*</a:t>
                      </a:r>
                      <a:r>
                        <a:rPr dirty="0" sz="2350" spc="1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+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2350">
                          <a:solidFill>
                            <a:srgbClr val="242424"/>
                          </a:solidFill>
                          <a:latin typeface="Cambria"/>
                          <a:cs typeface="Cambria"/>
                        </a:rPr>
                        <a:t>;</a:t>
                      </a:r>
                      <a:r>
                        <a:rPr dirty="0" sz="2350" spc="175">
                          <a:solidFill>
                            <a:srgbClr val="242424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50" spc="-5">
                          <a:latin typeface="Cambria"/>
                          <a:cs typeface="Cambria"/>
                        </a:rPr>
                        <a:t>y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"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2350" spc="-5">
                          <a:latin typeface="Cambria"/>
                          <a:cs typeface="Cambria"/>
                        </a:rPr>
                        <a:t>fro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m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2350" spc="-5">
                          <a:latin typeface="Cambria"/>
                          <a:cs typeface="Cambria"/>
                        </a:rPr>
                        <a:t>y</a:t>
                      </a:r>
                      <a:r>
                        <a:rPr dirty="0" sz="2350" spc="125">
                          <a:latin typeface="Cambria"/>
                          <a:cs typeface="Cambria"/>
                        </a:rPr>
                        <a:t>=</a:t>
                      </a:r>
                      <a:r>
                        <a:rPr dirty="0" sz="2350">
                          <a:latin typeface="Cambria"/>
                          <a:cs typeface="Cambria"/>
                        </a:rPr>
                        <a:t>I</a:t>
                      </a:r>
                      <a:endParaRPr sz="2350">
                        <a:latin typeface="Cambria"/>
                        <a:cs typeface="Cambria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2780"/>
                        </a:lnSpc>
                        <a:spcBef>
                          <a:spcPts val="254"/>
                        </a:spcBef>
                      </a:pPr>
                      <a:r>
                        <a:rPr dirty="0" sz="2350" spc="-30">
                          <a:latin typeface="Cambria"/>
                          <a:cs typeface="Cambria"/>
                        </a:rPr>
                        <a:t>to</a:t>
                      </a:r>
                      <a:endParaRPr sz="2350">
                        <a:latin typeface="Cambria"/>
                        <a:cs typeface="Cambria"/>
                      </a:endParaRPr>
                    </a:p>
                  </a:txBody>
                  <a:tcPr marL="0" marR="0" marB="0" marT="32384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2780"/>
                        </a:lnSpc>
                        <a:spcBef>
                          <a:spcPts val="254"/>
                        </a:spcBef>
                      </a:pPr>
                      <a:r>
                        <a:rPr dirty="0" sz="2350" spc="-65">
                          <a:latin typeface="Cambria"/>
                          <a:cs typeface="Cambria"/>
                        </a:rPr>
                        <a:t>y=4</a:t>
                      </a:r>
                      <a:endParaRPr sz="2350">
                        <a:latin typeface="Cambria"/>
                        <a:cs typeface="Cambria"/>
                      </a:endParaRPr>
                    </a:p>
                  </a:txBody>
                  <a:tcPr marL="0" marR="0" marB="0" marT="32384"/>
                </a:tc>
              </a:tr>
            </a:tbl>
          </a:graphicData>
        </a:graphic>
      </p:graphicFrame>
      <p:sp>
        <p:nvSpPr>
          <p:cNvPr id="70" name="object 70"/>
          <p:cNvSpPr txBox="1"/>
          <p:nvPr/>
        </p:nvSpPr>
        <p:spPr>
          <a:xfrm>
            <a:off x="2073585" y="10562389"/>
            <a:ext cx="8526145" cy="1052830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402590" algn="l"/>
                <a:tab pos="809625" algn="l"/>
                <a:tab pos="1283970" algn="l"/>
                <a:tab pos="1948180" algn="l"/>
                <a:tab pos="2995295" algn="l"/>
              </a:tabLst>
            </a:pPr>
            <a:r>
              <a:rPr dirty="0" sz="2350" spc="5">
                <a:latin typeface="Times New Roman"/>
                <a:cs typeface="Times New Roman"/>
              </a:rPr>
              <a:t>1.	</a:t>
            </a:r>
            <a:r>
              <a:rPr dirty="0" sz="2350" spc="-30">
                <a:latin typeface="Times New Roman"/>
                <a:cs typeface="Times New Roman"/>
              </a:rPr>
              <a:t>if	</a:t>
            </a:r>
            <a:r>
              <a:rPr dirty="0" sz="2350" spc="-25" i="1">
                <a:latin typeface="Times New Roman"/>
                <a:cs typeface="Times New Roman"/>
              </a:rPr>
              <a:t>y</a:t>
            </a:r>
            <a:r>
              <a:rPr dirty="0" sz="2350" spc="145" i="1">
                <a:latin typeface="Times New Roman"/>
                <a:cs typeface="Times New Roman"/>
              </a:rPr>
              <a:t> </a:t>
            </a:r>
            <a:r>
              <a:rPr dirty="0" sz="2350" spc="-20" i="1">
                <a:latin typeface="Times New Roman"/>
                <a:cs typeface="Times New Roman"/>
              </a:rPr>
              <a:t>-	</a:t>
            </a:r>
            <a:r>
              <a:rPr dirty="0" sz="2350" i="1">
                <a:latin typeface="Times New Roman"/>
                <a:cs typeface="Times New Roman"/>
              </a:rPr>
              <a:t>f(x)	</a:t>
            </a:r>
            <a:r>
              <a:rPr dirty="0" sz="2350" spc="5">
                <a:latin typeface="Times New Roman"/>
                <a:cs typeface="Times New Roman"/>
              </a:rPr>
              <a:t>rind	</a:t>
            </a:r>
            <a:r>
              <a:rPr dirty="0" sz="2350" spc="-340">
                <a:latin typeface="Times New Roman"/>
                <a:cs typeface="Times New Roman"/>
              </a:rPr>
              <a:t>his </a:t>
            </a:r>
            <a:r>
              <a:rPr dirty="0" sz="2350" spc="-35">
                <a:latin typeface="Times New Roman"/>
                <a:cs typeface="Times New Roman"/>
              </a:rPr>
              <a:t>define </a:t>
            </a:r>
            <a:r>
              <a:rPr dirty="0" sz="2350" spc="65">
                <a:latin typeface="Times New Roman"/>
                <a:cs typeface="Times New Roman"/>
              </a:rPr>
              <a:t>on </a:t>
            </a:r>
            <a:r>
              <a:rPr dirty="0" sz="2350" spc="50">
                <a:latin typeface="Times New Roman"/>
                <a:cs typeface="Times New Roman"/>
              </a:rPr>
              <a:t>[a, </a:t>
            </a:r>
            <a:r>
              <a:rPr dirty="0" sz="2350" spc="25">
                <a:latin typeface="Times New Roman"/>
                <a:cs typeface="Times New Roman"/>
              </a:rPr>
              <a:t>b] </a:t>
            </a:r>
            <a:r>
              <a:rPr dirty="0" sz="2350" spc="-20">
                <a:latin typeface="Times New Roman"/>
                <a:cs typeface="Times New Roman"/>
              </a:rPr>
              <a:t>then the </a:t>
            </a:r>
            <a:r>
              <a:rPr dirty="0" sz="2350" spc="-10">
                <a:latin typeface="Times New Roman"/>
                <a:cs typeface="Times New Roman"/>
              </a:rPr>
              <a:t>area </a:t>
            </a:r>
            <a:r>
              <a:rPr dirty="0" sz="2350" spc="65">
                <a:latin typeface="Times New Roman"/>
                <a:cs typeface="Times New Roman"/>
              </a:rPr>
              <a:t>of </a:t>
            </a:r>
            <a:r>
              <a:rPr dirty="0" sz="2350" spc="-20">
                <a:latin typeface="Times New Roman"/>
                <a:cs typeface="Times New Roman"/>
              </a:rPr>
              <a:t>the</a:t>
            </a:r>
            <a:r>
              <a:rPr dirty="0" sz="2350" spc="-130">
                <a:latin typeface="Times New Roman"/>
                <a:cs typeface="Times New Roman"/>
              </a:rPr>
              <a:t> </a:t>
            </a:r>
            <a:r>
              <a:rPr dirty="0" sz="2350" spc="10">
                <a:latin typeface="Times New Roman"/>
                <a:cs typeface="Times New Roman"/>
              </a:rPr>
              <a:t>Surface</a:t>
            </a:r>
            <a:endParaRPr sz="2350">
              <a:latin typeface="Times New Roman"/>
              <a:cs typeface="Times New Roman"/>
            </a:endParaRPr>
          </a:p>
          <a:p>
            <a:pPr marL="384810">
              <a:lnSpc>
                <a:spcPct val="100000"/>
              </a:lnSpc>
              <a:spcBef>
                <a:spcPts val="1225"/>
              </a:spcBef>
              <a:tabLst>
                <a:tab pos="3359785" algn="l"/>
                <a:tab pos="4159885" algn="l"/>
                <a:tab pos="4625340" algn="l"/>
                <a:tab pos="5417185" algn="l"/>
              </a:tabLst>
            </a:pPr>
            <a:r>
              <a:rPr dirty="0" sz="2250" spc="-75">
                <a:latin typeface="Cambria"/>
                <a:cs typeface="Cambria"/>
              </a:rPr>
              <a:t>geverated </a:t>
            </a:r>
            <a:r>
              <a:rPr dirty="0" sz="2250" spc="40">
                <a:latin typeface="Cambria"/>
                <a:cs typeface="Cambria"/>
              </a:rPr>
              <a:t> </a:t>
            </a:r>
            <a:r>
              <a:rPr dirty="0" sz="2250" spc="-114">
                <a:latin typeface="Cambria"/>
                <a:cs typeface="Cambria"/>
              </a:rPr>
              <a:t>by</a:t>
            </a:r>
            <a:r>
              <a:rPr dirty="0" sz="2250" spc="195">
                <a:latin typeface="Cambria"/>
                <a:cs typeface="Cambria"/>
              </a:rPr>
              <a:t> </a:t>
            </a:r>
            <a:r>
              <a:rPr dirty="0" sz="2250" spc="-40">
                <a:latin typeface="Cambria"/>
                <a:cs typeface="Cambria"/>
              </a:rPr>
              <a:t>revaluing	</a:t>
            </a:r>
            <a:r>
              <a:rPr dirty="0" sz="2250" spc="-120">
                <a:latin typeface="Cambria"/>
                <a:cs typeface="Cambria"/>
              </a:rPr>
              <a:t>about	</a:t>
            </a:r>
            <a:r>
              <a:rPr dirty="0" sz="2250" spc="15">
                <a:latin typeface="Cambria"/>
                <a:cs typeface="Cambria"/>
              </a:rPr>
              <a:t>x</a:t>
            </a:r>
            <a:r>
              <a:rPr dirty="0" sz="2250" spc="100">
                <a:latin typeface="Cambria"/>
                <a:cs typeface="Cambria"/>
              </a:rPr>
              <a:t> </a:t>
            </a:r>
            <a:r>
              <a:rPr dirty="0" sz="2250" spc="10">
                <a:latin typeface="Cambria"/>
                <a:cs typeface="Cambria"/>
              </a:rPr>
              <a:t>-	</a:t>
            </a:r>
            <a:r>
              <a:rPr dirty="0" sz="2250">
                <a:latin typeface="Cambria"/>
                <a:cs typeface="Cambria"/>
              </a:rPr>
              <a:t>axis	</a:t>
            </a:r>
            <a:r>
              <a:rPr dirty="0" sz="2250" spc="-80">
                <a:latin typeface="Cambria"/>
                <a:cs typeface="Cambria"/>
              </a:rPr>
              <a:t>is</a:t>
            </a:r>
            <a:r>
              <a:rPr dirty="0" sz="2250" spc="180">
                <a:latin typeface="Cambria"/>
                <a:cs typeface="Cambria"/>
              </a:rPr>
              <a:t> </a:t>
            </a:r>
            <a:r>
              <a:rPr dirty="0" sz="2250" spc="-45">
                <a:latin typeface="Cambria"/>
                <a:cs typeface="Cambria"/>
              </a:rPr>
              <a:t>.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04752" y="11875548"/>
            <a:ext cx="197866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277495" algn="l"/>
                <a:tab pos="640080" algn="l"/>
                <a:tab pos="1456690" algn="l"/>
              </a:tabLst>
            </a:pPr>
            <a:r>
              <a:rPr dirty="0" sz="2350" spc="5" i="1">
                <a:latin typeface="Times New Roman"/>
                <a:cs typeface="Times New Roman"/>
              </a:rPr>
              <a:t>S</a:t>
            </a:r>
            <a:r>
              <a:rPr dirty="0" sz="2350" spc="5" i="1">
                <a:latin typeface="Times New Roman"/>
                <a:cs typeface="Times New Roman"/>
              </a:rPr>
              <a:t>	</a:t>
            </a:r>
            <a:r>
              <a:rPr dirty="0" sz="2350" spc="-1035" i="1">
                <a:latin typeface="Times New Roman"/>
                <a:cs typeface="Times New Roman"/>
              </a:rPr>
              <a:t>—</a:t>
            </a:r>
            <a:r>
              <a:rPr dirty="0" sz="2350" spc="-385" i="1">
                <a:latin typeface="Times New Roman"/>
                <a:cs typeface="Times New Roman"/>
              </a:rPr>
              <a:t>-</a:t>
            </a:r>
            <a:r>
              <a:rPr dirty="0" sz="2350" i="1">
                <a:latin typeface="Times New Roman"/>
                <a:cs typeface="Times New Roman"/>
              </a:rPr>
              <a:t>	</a:t>
            </a:r>
            <a:r>
              <a:rPr dirty="0" sz="2350" spc="-235" i="1">
                <a:latin typeface="Times New Roman"/>
                <a:cs typeface="Times New Roman"/>
              </a:rPr>
              <a:t>J</a:t>
            </a:r>
            <a:r>
              <a:rPr dirty="0" sz="2350" spc="-254" i="1">
                <a:latin typeface="Times New Roman"/>
                <a:cs typeface="Times New Roman"/>
              </a:rPr>
              <a:t>q</a:t>
            </a:r>
            <a:r>
              <a:rPr dirty="0" sz="2350" i="1">
                <a:latin typeface="Times New Roman"/>
                <a:cs typeface="Times New Roman"/>
              </a:rPr>
              <a:t> </a:t>
            </a:r>
            <a:r>
              <a:rPr dirty="0" sz="2350" spc="-235" i="1">
                <a:latin typeface="Times New Roman"/>
                <a:cs typeface="Times New Roman"/>
              </a:rPr>
              <a:t> </a:t>
            </a:r>
            <a:r>
              <a:rPr dirty="0" sz="2350" spc="-20" i="1">
                <a:latin typeface="Times New Roman"/>
                <a:cs typeface="Times New Roman"/>
              </a:rPr>
              <a:t>2</a:t>
            </a:r>
            <a:r>
              <a:rPr dirty="0" sz="2350" spc="-365" i="1">
                <a:latin typeface="Times New Roman"/>
                <a:cs typeface="Times New Roman"/>
              </a:rPr>
              <a:t> </a:t>
            </a:r>
            <a:r>
              <a:rPr dirty="0" sz="2350" spc="-114">
                <a:latin typeface="Times New Roman"/>
                <a:cs typeface="Times New Roman"/>
              </a:rPr>
              <a:t>rr</a:t>
            </a:r>
            <a:r>
              <a:rPr dirty="0" sz="2350">
                <a:latin typeface="Times New Roman"/>
                <a:cs typeface="Times New Roman"/>
              </a:rPr>
              <a:t>	</a:t>
            </a:r>
            <a:r>
              <a:rPr dirty="0" sz="2350" spc="145" i="1">
                <a:latin typeface="Times New Roman"/>
                <a:cs typeface="Times New Roman"/>
              </a:rPr>
              <a:t>f</a:t>
            </a:r>
            <a:r>
              <a:rPr dirty="0" sz="2350" spc="180" i="1">
                <a:latin typeface="Times New Roman"/>
                <a:cs typeface="Times New Roman"/>
              </a:rPr>
              <a:t>(</a:t>
            </a:r>
            <a:r>
              <a:rPr dirty="0" sz="2350" spc="235" i="1">
                <a:latin typeface="Times New Roman"/>
                <a:cs typeface="Times New Roman"/>
              </a:rPr>
              <a:t>x</a:t>
            </a:r>
            <a:r>
              <a:rPr dirty="0" sz="2350" spc="180" i="1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412533" y="12059927"/>
            <a:ext cx="126364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950" spc="-85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04496" y="11839128"/>
            <a:ext cx="112204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dirty="0" baseline="-7092" sz="3525" spc="405">
                <a:solidFill>
                  <a:srgbClr val="1C1C1C"/>
                </a:solidFill>
                <a:latin typeface="Times New Roman"/>
                <a:cs typeface="Times New Roman"/>
              </a:rPr>
              <a:t>1 </a:t>
            </a:r>
            <a:r>
              <a:rPr dirty="0" baseline="-7092" sz="3525" spc="457">
                <a:latin typeface="Times New Roman"/>
                <a:cs typeface="Times New Roman"/>
              </a:rPr>
              <a:t>+ </a:t>
            </a:r>
            <a:r>
              <a:rPr dirty="0" sz="2350" spc="180">
                <a:latin typeface="Times New Roman"/>
                <a:cs typeface="Times New Roman"/>
              </a:rPr>
              <a:t>(</a:t>
            </a:r>
            <a:r>
              <a:rPr dirty="0" sz="2350" spc="-220">
                <a:latin typeface="Times New Roman"/>
                <a:cs typeface="Times New Roman"/>
              </a:rPr>
              <a:t> </a:t>
            </a:r>
            <a:r>
              <a:rPr dirty="0" sz="2350" spc="60">
                <a:latin typeface="Times New Roman"/>
                <a:cs typeface="Times New Roman"/>
              </a:rPr>
              <a:t>$)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61376" y="11875548"/>
            <a:ext cx="32512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2350" spc="120" i="1">
                <a:latin typeface="Times New Roman"/>
                <a:cs typeface="Times New Roman"/>
              </a:rPr>
              <a:t>dx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7788" y="12376331"/>
            <a:ext cx="5519420" cy="10998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97815" marR="5080" indent="-285750">
              <a:lnSpc>
                <a:spcPct val="150000"/>
              </a:lnSpc>
              <a:spcBef>
                <a:spcPts val="90"/>
              </a:spcBef>
              <a:tabLst>
                <a:tab pos="1612265" algn="l"/>
                <a:tab pos="2170430" algn="l"/>
                <a:tab pos="2444115" algn="l"/>
                <a:tab pos="3376295" algn="l"/>
                <a:tab pos="4095115" algn="l"/>
                <a:tab pos="4507230" algn="l"/>
                <a:tab pos="4651375" algn="l"/>
              </a:tabLst>
            </a:pPr>
            <a:r>
              <a:rPr dirty="0" sz="2350" spc="40">
                <a:latin typeface="Times New Roman"/>
                <a:cs typeface="Times New Roman"/>
              </a:rPr>
              <a:t>2.</a:t>
            </a:r>
            <a:r>
              <a:rPr dirty="0" sz="2350" spc="-190">
                <a:latin typeface="Times New Roman"/>
                <a:cs typeface="Times New Roman"/>
              </a:rPr>
              <a:t> </a:t>
            </a:r>
            <a:r>
              <a:rPr dirty="0" sz="2350" spc="-10">
                <a:latin typeface="Times New Roman"/>
                <a:cs typeface="Times New Roman"/>
              </a:rPr>
              <a:t>similarly	</a:t>
            </a:r>
            <a:r>
              <a:rPr dirty="0" sz="2350" spc="-30">
                <a:latin typeface="Times New Roman"/>
                <a:cs typeface="Times New Roman"/>
              </a:rPr>
              <a:t>if	</a:t>
            </a:r>
            <a:r>
              <a:rPr dirty="0" sz="2350" spc="-40">
                <a:latin typeface="Times New Roman"/>
                <a:cs typeface="Times New Roman"/>
              </a:rPr>
              <a:t>z	</a:t>
            </a:r>
            <a:r>
              <a:rPr dirty="0" sz="2350" spc="-45">
                <a:latin typeface="Times New Roman"/>
                <a:cs typeface="Times New Roman"/>
              </a:rPr>
              <a:t>=</a:t>
            </a:r>
            <a:r>
              <a:rPr dirty="0" sz="2350" spc="345">
                <a:latin typeface="Times New Roman"/>
                <a:cs typeface="Times New Roman"/>
              </a:rPr>
              <a:t> </a:t>
            </a:r>
            <a:r>
              <a:rPr dirty="0" sz="2350" spc="60">
                <a:latin typeface="Times New Roman"/>
                <a:cs typeface="Times New Roman"/>
              </a:rPr>
              <a:t>,9(y)</a:t>
            </a:r>
            <a:r>
              <a:rPr dirty="0" sz="2350" spc="200">
                <a:latin typeface="Times New Roman"/>
                <a:cs typeface="Times New Roman"/>
              </a:rPr>
              <a:t> </a:t>
            </a:r>
            <a:r>
              <a:rPr dirty="0" sz="2350" spc="40" i="1">
                <a:latin typeface="Times New Roman"/>
                <a:cs typeface="Times New Roman"/>
              </a:rPr>
              <a:t>a</a:t>
            </a:r>
            <a:r>
              <a:rPr dirty="0" sz="2350" spc="40">
                <a:latin typeface="Times New Roman"/>
                <a:cs typeface="Times New Roman"/>
              </a:rPr>
              <a:t>n</a:t>
            </a:r>
            <a:r>
              <a:rPr dirty="0" sz="2350" spc="40" i="1">
                <a:latin typeface="Times New Roman"/>
                <a:cs typeface="Times New Roman"/>
              </a:rPr>
              <a:t>d	</a:t>
            </a:r>
            <a:r>
              <a:rPr dirty="0" sz="2350" spc="-745" i="1">
                <a:latin typeface="Times New Roman"/>
                <a:cs typeface="Times New Roman"/>
              </a:rPr>
              <a:t>p—p	</a:t>
            </a:r>
            <a:r>
              <a:rPr dirty="0" sz="2350" spc="-85">
                <a:latin typeface="Times New Roman"/>
                <a:cs typeface="Times New Roman"/>
              </a:rPr>
              <a:t>is </a:t>
            </a:r>
            <a:r>
              <a:rPr dirty="0" sz="2350" spc="-15">
                <a:latin typeface="Times New Roman"/>
                <a:cs typeface="Times New Roman"/>
              </a:rPr>
              <a:t>define  </a:t>
            </a:r>
            <a:r>
              <a:rPr dirty="0" sz="2350" spc="-20">
                <a:latin typeface="Times New Roman"/>
                <a:cs typeface="Times New Roman"/>
              </a:rPr>
              <a:t>the </a:t>
            </a:r>
            <a:r>
              <a:rPr dirty="0" sz="2350" spc="-10">
                <a:latin typeface="Times New Roman"/>
                <a:cs typeface="Times New Roman"/>
              </a:rPr>
              <a:t>surfaée</a:t>
            </a:r>
            <a:r>
              <a:rPr dirty="0" sz="2350" spc="120">
                <a:latin typeface="Times New Roman"/>
                <a:cs typeface="Times New Roman"/>
              </a:rPr>
              <a:t> </a:t>
            </a:r>
            <a:r>
              <a:rPr dirty="0" sz="2350" spc="-5">
                <a:latin typeface="Times New Roman"/>
                <a:cs typeface="Times New Roman"/>
              </a:rPr>
              <a:t>generated</a:t>
            </a:r>
            <a:r>
              <a:rPr dirty="0" sz="2350" spc="370">
                <a:latin typeface="Times New Roman"/>
                <a:cs typeface="Times New Roman"/>
              </a:rPr>
              <a:t> </a:t>
            </a:r>
            <a:r>
              <a:rPr dirty="0" sz="2350" spc="-125">
                <a:latin typeface="Times New Roman"/>
                <a:cs typeface="Times New Roman"/>
              </a:rPr>
              <a:t>by	</a:t>
            </a:r>
            <a:r>
              <a:rPr dirty="0" sz="2350" spc="-35">
                <a:latin typeface="Times New Roman"/>
                <a:cs typeface="Times New Roman"/>
              </a:rPr>
              <a:t>revolving		</a:t>
            </a:r>
            <a:r>
              <a:rPr dirty="0" sz="2350" spc="-45">
                <a:latin typeface="Times New Roman"/>
                <a:cs typeface="Times New Roman"/>
              </a:rPr>
              <a:t>about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716127" y="12376331"/>
            <a:ext cx="3203575" cy="10998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3975">
              <a:lnSpc>
                <a:spcPct val="150000"/>
              </a:lnSpc>
              <a:spcBef>
                <a:spcPts val="90"/>
              </a:spcBef>
              <a:tabLst>
                <a:tab pos="1051560" algn="l"/>
                <a:tab pos="1904364" algn="l"/>
              </a:tabLst>
            </a:pPr>
            <a:r>
              <a:rPr dirty="0" sz="2350" spc="-40">
                <a:latin typeface="Times New Roman"/>
                <a:cs typeface="Times New Roman"/>
              </a:rPr>
              <a:t>on </a:t>
            </a:r>
            <a:r>
              <a:rPr dirty="0" sz="2350" spc="30">
                <a:latin typeface="Times New Roman"/>
                <a:cs typeface="Times New Roman"/>
              </a:rPr>
              <a:t>[c </a:t>
            </a:r>
            <a:r>
              <a:rPr dirty="0" sz="2350" spc="15">
                <a:latin typeface="Times New Roman"/>
                <a:cs typeface="Times New Roman"/>
              </a:rPr>
              <a:t>,</a:t>
            </a:r>
            <a:r>
              <a:rPr dirty="0" sz="2350" spc="-130">
                <a:latin typeface="Times New Roman"/>
                <a:cs typeface="Times New Roman"/>
              </a:rPr>
              <a:t> </a:t>
            </a:r>
            <a:r>
              <a:rPr dirty="0" sz="2350" spc="-15">
                <a:latin typeface="Times New Roman"/>
                <a:cs typeface="Times New Roman"/>
              </a:rPr>
              <a:t>dJ</a:t>
            </a:r>
            <a:r>
              <a:rPr dirty="0" sz="2350" spc="204">
                <a:latin typeface="Times New Roman"/>
                <a:cs typeface="Times New Roman"/>
              </a:rPr>
              <a:t> </a:t>
            </a:r>
            <a:r>
              <a:rPr dirty="0" sz="2350" spc="-40">
                <a:latin typeface="Times New Roman"/>
                <a:cs typeface="Times New Roman"/>
              </a:rPr>
              <a:t>then	</a:t>
            </a:r>
            <a:r>
              <a:rPr dirty="0" sz="2350" spc="10">
                <a:latin typeface="Times New Roman"/>
                <a:cs typeface="Times New Roman"/>
              </a:rPr>
              <a:t>the </a:t>
            </a:r>
            <a:r>
              <a:rPr dirty="0" sz="2350" spc="-10">
                <a:latin typeface="Times New Roman"/>
                <a:cs typeface="Times New Roman"/>
              </a:rPr>
              <a:t>area </a:t>
            </a:r>
            <a:r>
              <a:rPr dirty="0" sz="2350" spc="25">
                <a:latin typeface="Times New Roman"/>
                <a:cs typeface="Times New Roman"/>
              </a:rPr>
              <a:t>of  </a:t>
            </a:r>
            <a:r>
              <a:rPr dirty="0" sz="2350" spc="-15">
                <a:latin typeface="Times New Roman"/>
                <a:cs typeface="Times New Roman"/>
              </a:rPr>
              <a:t>y-</a:t>
            </a:r>
            <a:r>
              <a:rPr dirty="0" sz="2350" spc="-10">
                <a:latin typeface="Times New Roman"/>
                <a:cs typeface="Times New Roman"/>
              </a:rPr>
              <a:t> </a:t>
            </a:r>
            <a:r>
              <a:rPr dirty="0" sz="2350">
                <a:latin typeface="Times New Roman"/>
                <a:cs typeface="Times New Roman"/>
              </a:rPr>
              <a:t>axis	</a:t>
            </a:r>
            <a:r>
              <a:rPr dirty="0" sz="2350" spc="-10">
                <a:latin typeface="Times New Roman"/>
                <a:cs typeface="Times New Roman"/>
              </a:rPr>
              <a:t>is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257391" y="13705678"/>
            <a:ext cx="223901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691515" algn="l"/>
                <a:tab pos="1595755" algn="l"/>
                <a:tab pos="2121535" algn="l"/>
              </a:tabLst>
            </a:pPr>
            <a:r>
              <a:rPr dirty="0" baseline="1182" sz="3525" spc="7" i="1">
                <a:latin typeface="Times New Roman"/>
                <a:cs typeface="Times New Roman"/>
              </a:rPr>
              <a:t>S</a:t>
            </a:r>
            <a:r>
              <a:rPr dirty="0" baseline="1182" sz="3525" spc="390" i="1">
                <a:latin typeface="Times New Roman"/>
                <a:cs typeface="Times New Roman"/>
              </a:rPr>
              <a:t> </a:t>
            </a:r>
            <a:r>
              <a:rPr dirty="0" baseline="1182" sz="3525" spc="37" i="1">
                <a:latin typeface="Times New Roman"/>
                <a:cs typeface="Times New Roman"/>
              </a:rPr>
              <a:t>--	</a:t>
            </a:r>
            <a:r>
              <a:rPr dirty="0" sz="2350" spc="-305" i="1">
                <a:latin typeface="Times New Roman"/>
                <a:cs typeface="Times New Roman"/>
              </a:rPr>
              <a:t>)g</a:t>
            </a:r>
            <a:r>
              <a:rPr dirty="0" baseline="41310" sz="2925" spc="-457" i="1">
                <a:latin typeface="Times New Roman"/>
                <a:cs typeface="Times New Roman"/>
              </a:rPr>
              <a:t>d  </a:t>
            </a:r>
            <a:r>
              <a:rPr dirty="0" baseline="41310" sz="2925" spc="-367" i="1">
                <a:latin typeface="Times New Roman"/>
                <a:cs typeface="Times New Roman"/>
              </a:rPr>
              <a:t> </a:t>
            </a:r>
            <a:r>
              <a:rPr dirty="0" baseline="1182" sz="3525" spc="-247">
                <a:latin typeface="Times New Roman"/>
                <a:cs typeface="Times New Roman"/>
              </a:rPr>
              <a:t>2e	</a:t>
            </a:r>
            <a:r>
              <a:rPr dirty="0" baseline="1182" sz="3525" spc="150" i="1">
                <a:latin typeface="Times New Roman"/>
                <a:cs typeface="Times New Roman"/>
              </a:rPr>
              <a:t>g	</a:t>
            </a:r>
            <a:r>
              <a:rPr dirty="0" baseline="1182" sz="3525" spc="-247" i="1">
                <a:latin typeface="Times New Roman"/>
                <a:cs typeface="Times New Roman"/>
              </a:rPr>
              <a:t>)</a:t>
            </a:r>
            <a:endParaRPr baseline="1182" sz="3525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22051" y="13723887"/>
            <a:ext cx="124269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dirty="0" baseline="4728" sz="3525" spc="30" i="1">
                <a:latin typeface="Times New Roman"/>
                <a:cs typeface="Times New Roman"/>
              </a:rPr>
              <a:t>I </a:t>
            </a:r>
            <a:r>
              <a:rPr dirty="0" baseline="4728" sz="3525" spc="179" i="1">
                <a:latin typeface="Times New Roman"/>
                <a:cs typeface="Times New Roman"/>
              </a:rPr>
              <a:t>+</a:t>
            </a:r>
            <a:r>
              <a:rPr dirty="0" baseline="4728" sz="3525" spc="-405" i="1">
                <a:latin typeface="Times New Roman"/>
                <a:cs typeface="Times New Roman"/>
              </a:rPr>
              <a:t> </a:t>
            </a:r>
            <a:r>
              <a:rPr dirty="0" sz="2350" spc="-865" i="1">
                <a:latin typeface="Times New Roman"/>
                <a:cs typeface="Times New Roman"/>
              </a:rPr>
              <a:t>[$—</a:t>
            </a:r>
            <a:r>
              <a:rPr dirty="0" baseline="41310" sz="2925" spc="-1297" i="1">
                <a:latin typeface="Times New Roman"/>
                <a:cs typeface="Times New Roman"/>
              </a:rPr>
              <a:t>d</a:t>
            </a:r>
            <a:r>
              <a:rPr dirty="0" baseline="41310" sz="2925" spc="-322" i="1">
                <a:latin typeface="Times New Roman"/>
                <a:cs typeface="Times New Roman"/>
              </a:rPr>
              <a:t> </a:t>
            </a:r>
            <a:r>
              <a:rPr dirty="0" sz="2350" spc="-430" i="1">
                <a:latin typeface="Times New Roman"/>
                <a:cs typeface="Times New Roman"/>
              </a:rPr>
              <a:t>g° </a:t>
            </a:r>
            <a:r>
              <a:rPr dirty="0" baseline="4728" sz="3525" spc="-262" i="1">
                <a:latin typeface="Times New Roman"/>
                <a:cs typeface="Times New Roman"/>
              </a:rPr>
              <a:t>)^</a:t>
            </a:r>
            <a:endParaRPr baseline="4728" sz="3525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325111" y="13696571"/>
            <a:ext cx="37084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2350" spc="30" i="1">
                <a:latin typeface="Times New Roman"/>
                <a:cs typeface="Times New Roman"/>
              </a:rPr>
              <a:t>d</a:t>
            </a:r>
            <a:r>
              <a:rPr dirty="0" sz="2350" spc="-204" i="1">
                <a:latin typeface="Times New Roman"/>
                <a:cs typeface="Times New Roman"/>
              </a:rPr>
              <a:t> </a:t>
            </a:r>
            <a:r>
              <a:rPr dirty="0" sz="2350" spc="100" i="1">
                <a:latin typeface="Times New Roman"/>
                <a:cs typeface="Times New Roman"/>
              </a:rPr>
              <a:t>y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965988" y="14679925"/>
            <a:ext cx="604647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150" i="1">
                <a:latin typeface="Cambria"/>
                <a:cs typeface="Cambria"/>
              </a:rPr>
              <a:t>EM </a:t>
            </a:r>
            <a:r>
              <a:rPr dirty="0" sz="2350" spc="90" i="1">
                <a:latin typeface="Cambria"/>
                <a:cs typeface="Cambria"/>
              </a:rPr>
              <a:t>Find </a:t>
            </a:r>
            <a:r>
              <a:rPr dirty="0" sz="2350" spc="-30" i="1">
                <a:latin typeface="Cambria"/>
                <a:cs typeface="Cambria"/>
              </a:rPr>
              <a:t>the </a:t>
            </a:r>
            <a:r>
              <a:rPr dirty="0" sz="2350" spc="20" i="1">
                <a:latin typeface="Cambria"/>
                <a:cs typeface="Cambria"/>
              </a:rPr>
              <a:t>surface </a:t>
            </a:r>
            <a:r>
              <a:rPr dirty="0" sz="2350" spc="-65" i="1">
                <a:latin typeface="Cambria"/>
                <a:cs typeface="Cambria"/>
              </a:rPr>
              <a:t>area </a:t>
            </a:r>
            <a:r>
              <a:rPr dirty="0" sz="2350" spc="-75" i="1">
                <a:latin typeface="Cambria"/>
                <a:cs typeface="Cambria"/>
              </a:rPr>
              <a:t>genereted </a:t>
            </a:r>
            <a:r>
              <a:rPr dirty="0" sz="2350" spc="-114" i="1">
                <a:latin typeface="Cambria"/>
                <a:cs typeface="Cambria"/>
              </a:rPr>
              <a:t>by</a:t>
            </a:r>
            <a:r>
              <a:rPr dirty="0" sz="2350" spc="110" i="1">
                <a:latin typeface="Cambria"/>
                <a:cs typeface="Cambria"/>
              </a:rPr>
              <a:t> </a:t>
            </a:r>
            <a:r>
              <a:rPr dirty="0" sz="2350" spc="-45" i="1">
                <a:latin typeface="Cambria"/>
                <a:cs typeface="Cambria"/>
              </a:rPr>
              <a:t>revaluing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970478" y="15064616"/>
            <a:ext cx="158115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-40">
                <a:latin typeface="Cambria"/>
                <a:cs typeface="Cambria"/>
              </a:rPr>
              <a:t>2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58045" y="15079791"/>
            <a:ext cx="7751445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88645" algn="l"/>
                <a:tab pos="2068830" algn="l"/>
                <a:tab pos="2864485" algn="l"/>
                <a:tab pos="3166745" algn="l"/>
                <a:tab pos="3501390" algn="l"/>
                <a:tab pos="5076190" algn="l"/>
                <a:tab pos="5925820" algn="l"/>
                <a:tab pos="6762115" algn="l"/>
              </a:tabLst>
            </a:pPr>
            <a:r>
              <a:rPr dirty="0" sz="2500" spc="-10" i="1">
                <a:solidFill>
                  <a:srgbClr val="232323"/>
                </a:solidFill>
                <a:latin typeface="Cambria"/>
                <a:cs typeface="Cambria"/>
              </a:rPr>
              <a:t>y</a:t>
            </a:r>
            <a:r>
              <a:rPr dirty="0" sz="2500" spc="180" i="1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2500" spc="-1714" i="1">
                <a:latin typeface="Cambria"/>
                <a:cs typeface="Cambria"/>
              </a:rPr>
              <a:t>——	</a:t>
            </a:r>
            <a:r>
              <a:rPr dirty="0" sz="2500" spc="120" i="1">
                <a:latin typeface="Cambria"/>
                <a:cs typeface="Cambria"/>
              </a:rPr>
              <a:t>f(x)</a:t>
            </a:r>
            <a:r>
              <a:rPr dirty="0" sz="2500" spc="385" i="1">
                <a:latin typeface="Cambria"/>
                <a:cs typeface="Cambria"/>
              </a:rPr>
              <a:t> </a:t>
            </a:r>
            <a:r>
              <a:rPr dirty="0" sz="2500" spc="-844" i="1">
                <a:latin typeface="Cambria"/>
                <a:cs typeface="Cambria"/>
              </a:rPr>
              <a:t>—-	</a:t>
            </a:r>
            <a:r>
              <a:rPr dirty="0" sz="2500" spc="-409" i="1">
                <a:latin typeface="Cambria"/>
                <a:cs typeface="Cambria"/>
              </a:rPr>
              <a:t>-	</a:t>
            </a:r>
            <a:r>
              <a:rPr dirty="0" sz="2500" spc="-20">
                <a:latin typeface="Cambria"/>
                <a:cs typeface="Cambria"/>
              </a:rPr>
              <a:t>,	</a:t>
            </a:r>
            <a:r>
              <a:rPr dirty="0" sz="2500" spc="75">
                <a:latin typeface="Cambria"/>
                <a:cs typeface="Cambria"/>
              </a:rPr>
              <a:t>0	ñ  </a:t>
            </a:r>
            <a:r>
              <a:rPr dirty="0" sz="2500" spc="65">
                <a:latin typeface="Cambria"/>
                <a:cs typeface="Cambria"/>
              </a:rPr>
              <a:t>x</a:t>
            </a:r>
            <a:r>
              <a:rPr dirty="0" sz="2500" spc="-100">
                <a:latin typeface="Cambria"/>
                <a:cs typeface="Cambria"/>
              </a:rPr>
              <a:t> </a:t>
            </a:r>
            <a:r>
              <a:rPr dirty="0" sz="2500" spc="145">
                <a:latin typeface="Cambria"/>
                <a:cs typeface="Cambria"/>
              </a:rPr>
              <a:t>ñ</a:t>
            </a:r>
            <a:r>
              <a:rPr dirty="0" sz="2500" spc="150">
                <a:latin typeface="Cambria"/>
                <a:cs typeface="Cambria"/>
              </a:rPr>
              <a:t> </a:t>
            </a:r>
            <a:r>
              <a:rPr dirty="0" sz="2500" spc="-25">
                <a:latin typeface="Cambria"/>
                <a:cs typeface="Cambria"/>
              </a:rPr>
              <a:t>1/2	</a:t>
            </a:r>
            <a:r>
              <a:rPr dirty="0" sz="2500" spc="-125" i="1">
                <a:latin typeface="Cambria"/>
                <a:cs typeface="Cambria"/>
              </a:rPr>
              <a:t>about	</a:t>
            </a:r>
            <a:r>
              <a:rPr dirty="0" sz="2500" spc="-100" i="1">
                <a:latin typeface="Cambria"/>
                <a:cs typeface="Cambria"/>
              </a:rPr>
              <a:t>the	</a:t>
            </a:r>
            <a:r>
              <a:rPr dirty="0" sz="2500" spc="80" i="1">
                <a:latin typeface="Cambria"/>
                <a:cs typeface="Cambria"/>
              </a:rPr>
              <a:t>x- </a:t>
            </a:r>
            <a:r>
              <a:rPr dirty="0" sz="2500" spc="-10" i="1">
                <a:latin typeface="Cambria"/>
                <a:cs typeface="Cambria"/>
              </a:rPr>
              <a:t>axis</a:t>
            </a:r>
            <a:r>
              <a:rPr dirty="0" sz="2500" spc="-210" i="1">
                <a:latin typeface="Cambria"/>
                <a:cs typeface="Cambria"/>
              </a:rPr>
              <a:t> </a:t>
            </a:r>
            <a:r>
              <a:rPr dirty="0" sz="2500" spc="-5" i="1">
                <a:latin typeface="Cambria"/>
                <a:cs typeface="Cambria"/>
              </a:rPr>
              <a:t>.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74542" y="15717908"/>
            <a:ext cx="81915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580390" algn="l"/>
              </a:tabLst>
            </a:pPr>
            <a:r>
              <a:rPr dirty="0" sz="2350" spc="-270" i="1">
                <a:latin typeface="Cambria"/>
                <a:cs typeface="Cambria"/>
              </a:rPr>
              <a:t>i</a:t>
            </a:r>
            <a:r>
              <a:rPr dirty="0" sz="2350" spc="-204" i="1">
                <a:latin typeface="Cambria"/>
                <a:cs typeface="Cambria"/>
              </a:rPr>
              <a:t> </a:t>
            </a:r>
            <a:r>
              <a:rPr dirty="0" sz="2350" spc="-1090" i="1">
                <a:latin typeface="Cambria"/>
                <a:cs typeface="Cambria"/>
              </a:rPr>
              <a:t>—</a:t>
            </a:r>
            <a:r>
              <a:rPr dirty="0" baseline="41310" sz="2925" spc="-1635" i="1">
                <a:latin typeface="Cambria"/>
                <a:cs typeface="Cambria"/>
              </a:rPr>
              <a:t>d</a:t>
            </a:r>
            <a:r>
              <a:rPr dirty="0" baseline="41310" sz="2925" spc="315" i="1">
                <a:latin typeface="Cambria"/>
                <a:cs typeface="Cambria"/>
              </a:rPr>
              <a:t> </a:t>
            </a:r>
            <a:r>
              <a:rPr dirty="0" sz="2350" spc="-110" i="1">
                <a:latin typeface="Cambria"/>
                <a:cs typeface="Cambria"/>
              </a:rPr>
              <a:t>’	</a:t>
            </a:r>
            <a:r>
              <a:rPr dirty="0" baseline="8274" sz="3525" spc="-2347" i="1">
                <a:latin typeface="Cambria"/>
                <a:cs typeface="Cambria"/>
              </a:rPr>
              <a:t>——</a:t>
            </a:r>
            <a:endParaRPr baseline="8274" sz="3525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56677" y="15672382"/>
            <a:ext cx="7563484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12725" algn="l"/>
                <a:tab pos="791845" algn="l"/>
                <a:tab pos="1402080" algn="l"/>
                <a:tab pos="2651760" algn="l"/>
                <a:tab pos="3732529" algn="l"/>
                <a:tab pos="6153150" algn="l"/>
                <a:tab pos="6828155" algn="l"/>
                <a:tab pos="7397115" algn="l"/>
              </a:tabLst>
            </a:pPr>
            <a:r>
              <a:rPr dirty="0" sz="2350" spc="-600">
                <a:latin typeface="Cambria"/>
                <a:cs typeface="Cambria"/>
              </a:rPr>
              <a:t>(</a:t>
            </a:r>
            <a:r>
              <a:rPr dirty="0" sz="2350" spc="-600">
                <a:latin typeface="Cambria"/>
                <a:cs typeface="Cambria"/>
              </a:rPr>
              <a:t>	</a:t>
            </a:r>
            <a:r>
              <a:rPr dirty="0" sz="2350" spc="-100">
                <a:latin typeface="Cambria"/>
                <a:cs typeface="Cambria"/>
              </a:rPr>
              <a:t>1</a:t>
            </a:r>
            <a:r>
              <a:rPr dirty="0" sz="2350" spc="100">
                <a:latin typeface="Cambria"/>
                <a:cs typeface="Cambria"/>
              </a:rPr>
              <a:t> </a:t>
            </a:r>
            <a:r>
              <a:rPr dirty="0" sz="2350" spc="-825">
                <a:latin typeface="Cambria"/>
                <a:cs typeface="Cambria"/>
              </a:rPr>
              <a:t>—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290">
                <a:latin typeface="Cambria"/>
                <a:cs typeface="Cambria"/>
              </a:rPr>
              <a:t>z'</a:t>
            </a:r>
            <a:r>
              <a:rPr dirty="0" sz="2350" spc="-315">
                <a:latin typeface="Cambria"/>
                <a:cs typeface="Cambria"/>
              </a:rPr>
              <a:t>)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70">
                <a:latin typeface="Cambria"/>
                <a:cs typeface="Cambria"/>
              </a:rPr>
              <a:t>*(</a:t>
            </a:r>
            <a:r>
              <a:rPr dirty="0" sz="2350" spc="-95">
                <a:latin typeface="Cambria"/>
                <a:cs typeface="Cambria"/>
              </a:rPr>
              <a:t>—2z)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45">
                <a:latin typeface="Cambria"/>
                <a:cs typeface="Cambria"/>
              </a:rPr>
              <a:t>=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65">
                <a:latin typeface="Cambria"/>
                <a:cs typeface="Cambria"/>
              </a:rPr>
              <a:t>i</a:t>
            </a:r>
            <a:r>
              <a:rPr dirty="0" sz="2350" spc="-90">
                <a:latin typeface="Cambria"/>
                <a:cs typeface="Cambria"/>
              </a:rPr>
              <a:t>s</a:t>
            </a:r>
            <a:r>
              <a:rPr dirty="0" sz="2350" spc="195">
                <a:latin typeface="Cambria"/>
                <a:cs typeface="Cambria"/>
              </a:rPr>
              <a:t> </a:t>
            </a:r>
            <a:r>
              <a:rPr dirty="0" sz="2350">
                <a:latin typeface="Cambria"/>
                <a:cs typeface="Cambria"/>
              </a:rPr>
              <a:t>undefin</a:t>
            </a:r>
            <a:r>
              <a:rPr dirty="0" sz="2350" spc="5">
                <a:latin typeface="Cambria"/>
                <a:cs typeface="Cambria"/>
              </a:rPr>
              <a:t>e</a:t>
            </a:r>
            <a:r>
              <a:rPr dirty="0" sz="2350" spc="215">
                <a:latin typeface="Cambria"/>
                <a:cs typeface="Cambria"/>
              </a:rPr>
              <a:t> </a:t>
            </a:r>
            <a:r>
              <a:rPr dirty="0" sz="2350" spc="10">
                <a:latin typeface="Cambria"/>
                <a:cs typeface="Cambria"/>
              </a:rPr>
              <a:t>a</a:t>
            </a:r>
            <a:r>
              <a:rPr dirty="0" sz="2350" spc="10">
                <a:latin typeface="Cambria"/>
                <a:cs typeface="Cambria"/>
              </a:rPr>
              <a:t>t</a:t>
            </a:r>
            <a:r>
              <a:rPr dirty="0" sz="2350" spc="155">
                <a:latin typeface="Cambria"/>
                <a:cs typeface="Cambria"/>
              </a:rPr>
              <a:t> </a:t>
            </a:r>
            <a:r>
              <a:rPr dirty="0" sz="2350" spc="120">
                <a:latin typeface="Cambria"/>
                <a:cs typeface="Cambria"/>
              </a:rPr>
              <a:t>x</a:t>
            </a:r>
            <a:r>
              <a:rPr dirty="0" sz="2350" spc="254">
                <a:latin typeface="Cambria"/>
                <a:cs typeface="Cambria"/>
              </a:rPr>
              <a:t> </a:t>
            </a:r>
            <a:r>
              <a:rPr dirty="0" sz="2350" spc="140">
                <a:latin typeface="Cambria"/>
                <a:cs typeface="Cambria"/>
              </a:rPr>
              <a:t>=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20">
                <a:latin typeface="Cambria"/>
                <a:cs typeface="Cambria"/>
              </a:rPr>
              <a:t>—1,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40">
                <a:latin typeface="Cambria"/>
                <a:cs typeface="Cambria"/>
              </a:rPr>
              <a:t>x</a:t>
            </a:r>
            <a:r>
              <a:rPr dirty="0" sz="2350">
                <a:latin typeface="Cambria"/>
                <a:cs typeface="Cambria"/>
              </a:rPr>
              <a:t> </a:t>
            </a:r>
            <a:r>
              <a:rPr dirty="0" sz="2350" spc="-254">
                <a:latin typeface="Cambria"/>
                <a:cs typeface="Cambria"/>
              </a:rPr>
              <a:t> </a:t>
            </a:r>
            <a:r>
              <a:rPr dirty="0" sz="2350" spc="45">
                <a:latin typeface="Cambria"/>
                <a:cs typeface="Cambria"/>
              </a:rPr>
              <a:t>=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100">
                <a:latin typeface="Cambria"/>
                <a:cs typeface="Cambria"/>
              </a:rPr>
              <a:t>1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133634" y="17408425"/>
            <a:ext cx="41275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-254">
                <a:latin typeface="Courier New"/>
                <a:cs typeface="Courier New"/>
              </a:rPr>
              <a:t>56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452506" y="16419002"/>
            <a:ext cx="15684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380">
                <a:latin typeface="Courier New"/>
                <a:cs typeface="Courier New"/>
              </a:rPr>
              <a:t>!</a:t>
            </a:r>
            <a:endParaRPr sz="2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016" y="7061565"/>
            <a:ext cx="0" cy="7832725"/>
          </a:xfrm>
          <a:custGeom>
            <a:avLst/>
            <a:gdLst/>
            <a:ahLst/>
            <a:cxnLst/>
            <a:rect l="l" t="t" r="r" b="b"/>
            <a:pathLst>
              <a:path w="0" h="7832725">
                <a:moveTo>
                  <a:pt x="0" y="7832222"/>
                </a:moveTo>
                <a:lnTo>
                  <a:pt x="0" y="0"/>
                </a:lnTo>
              </a:path>
            </a:pathLst>
          </a:custGeom>
          <a:ln w="8376">
            <a:solidFill>
              <a:srgbClr val="0F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70812" y="812540"/>
            <a:ext cx="0" cy="17943195"/>
          </a:xfrm>
          <a:custGeom>
            <a:avLst/>
            <a:gdLst/>
            <a:ahLst/>
            <a:cxnLst/>
            <a:rect l="l" t="t" r="r" b="b"/>
            <a:pathLst>
              <a:path w="0" h="17943195">
                <a:moveTo>
                  <a:pt x="0" y="17942910"/>
                </a:moveTo>
                <a:lnTo>
                  <a:pt x="0" y="0"/>
                </a:lnTo>
              </a:path>
            </a:pathLst>
          </a:custGeom>
          <a:ln w="8376">
            <a:solidFill>
              <a:srgbClr val="0F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9616" y="18667494"/>
            <a:ext cx="12331065" cy="0"/>
          </a:xfrm>
          <a:custGeom>
            <a:avLst/>
            <a:gdLst/>
            <a:ahLst/>
            <a:cxnLst/>
            <a:rect l="l" t="t" r="r" b="b"/>
            <a:pathLst>
              <a:path w="12331065" h="0">
                <a:moveTo>
                  <a:pt x="0" y="0"/>
                </a:moveTo>
                <a:lnTo>
                  <a:pt x="12330515" y="0"/>
                </a:lnTo>
              </a:path>
            </a:pathLst>
          </a:custGeom>
          <a:ln w="8376">
            <a:solidFill>
              <a:srgbClr val="0F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5304" y="787410"/>
            <a:ext cx="0" cy="11895455"/>
          </a:xfrm>
          <a:custGeom>
            <a:avLst/>
            <a:gdLst/>
            <a:ahLst/>
            <a:cxnLst/>
            <a:rect l="l" t="t" r="r" b="b"/>
            <a:pathLst>
              <a:path w="0" h="11895455">
                <a:moveTo>
                  <a:pt x="0" y="11894926"/>
                </a:moveTo>
                <a:lnTo>
                  <a:pt x="0" y="0"/>
                </a:lnTo>
              </a:path>
            </a:pathLst>
          </a:custGeom>
          <a:ln w="8376">
            <a:solidFill>
              <a:srgbClr val="0F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6729" y="10571405"/>
            <a:ext cx="0" cy="8142605"/>
          </a:xfrm>
          <a:custGeom>
            <a:avLst/>
            <a:gdLst/>
            <a:ahLst/>
            <a:cxnLst/>
            <a:rect l="l" t="t" r="r" b="b"/>
            <a:pathLst>
              <a:path w="0" h="8142605">
                <a:moveTo>
                  <a:pt x="0" y="8142161"/>
                </a:moveTo>
                <a:lnTo>
                  <a:pt x="0" y="0"/>
                </a:lnTo>
              </a:path>
            </a:pathLst>
          </a:custGeom>
          <a:ln w="8376">
            <a:solidFill>
              <a:srgbClr val="0F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4882" y="900496"/>
            <a:ext cx="11911965" cy="0"/>
          </a:xfrm>
          <a:custGeom>
            <a:avLst/>
            <a:gdLst/>
            <a:ahLst/>
            <a:cxnLst/>
            <a:rect l="l" t="t" r="r" b="b"/>
            <a:pathLst>
              <a:path w="11911965" h="0">
                <a:moveTo>
                  <a:pt x="0" y="0"/>
                </a:moveTo>
                <a:lnTo>
                  <a:pt x="11911680" y="0"/>
                </a:lnTo>
              </a:path>
            </a:pathLst>
          </a:custGeom>
          <a:ln w="8376">
            <a:solidFill>
              <a:srgbClr val="0F0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17225" y="2157002"/>
            <a:ext cx="5512435" cy="0"/>
          </a:xfrm>
          <a:custGeom>
            <a:avLst/>
            <a:gdLst/>
            <a:ahLst/>
            <a:cxnLst/>
            <a:rect l="l" t="t" r="r" b="b"/>
            <a:pathLst>
              <a:path w="5512434" h="0">
                <a:moveTo>
                  <a:pt x="0" y="0"/>
                </a:moveTo>
                <a:lnTo>
                  <a:pt x="5511874" y="0"/>
                </a:lnTo>
              </a:path>
            </a:pathLst>
          </a:custGeom>
          <a:ln w="25130">
            <a:solidFill>
              <a:srgbClr val="67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88207" y="11304368"/>
            <a:ext cx="980440" cy="0"/>
          </a:xfrm>
          <a:custGeom>
            <a:avLst/>
            <a:gdLst/>
            <a:ahLst/>
            <a:cxnLst/>
            <a:rect l="l" t="t" r="r" b="b"/>
            <a:pathLst>
              <a:path w="980440" h="0">
                <a:moveTo>
                  <a:pt x="0" y="0"/>
                </a:moveTo>
                <a:lnTo>
                  <a:pt x="980074" y="0"/>
                </a:lnTo>
              </a:path>
            </a:pathLst>
          </a:custGeom>
          <a:ln w="25130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16558" y="29318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 h="0">
                <a:moveTo>
                  <a:pt x="0" y="0"/>
                </a:moveTo>
                <a:lnTo>
                  <a:pt x="4364265" y="0"/>
                </a:lnTo>
              </a:path>
            </a:pathLst>
          </a:custGeom>
          <a:ln w="25130">
            <a:solidFill>
              <a:srgbClr val="440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47584" y="12347268"/>
            <a:ext cx="0" cy="3669029"/>
          </a:xfrm>
          <a:custGeom>
            <a:avLst/>
            <a:gdLst/>
            <a:ahLst/>
            <a:cxnLst/>
            <a:rect l="l" t="t" r="r" b="b"/>
            <a:pathLst>
              <a:path w="0" h="3669030">
                <a:moveTo>
                  <a:pt x="0" y="3668998"/>
                </a:moveTo>
                <a:lnTo>
                  <a:pt x="0" y="0"/>
                </a:lnTo>
              </a:path>
            </a:pathLst>
          </a:custGeom>
          <a:ln w="25130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16704" y="4188"/>
            <a:ext cx="3878579" cy="0"/>
          </a:xfrm>
          <a:custGeom>
            <a:avLst/>
            <a:gdLst/>
            <a:ahLst/>
            <a:cxnLst/>
            <a:rect l="l" t="t" r="r" b="b"/>
            <a:pathLst>
              <a:path w="3878579" h="0">
                <a:moveTo>
                  <a:pt x="0" y="0"/>
                </a:moveTo>
                <a:lnTo>
                  <a:pt x="3878416" y="0"/>
                </a:lnTo>
              </a:path>
            </a:pathLst>
          </a:custGeom>
          <a:ln w="25130">
            <a:solidFill>
              <a:srgbClr val="540F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5019" y="12359833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 h="0">
                <a:moveTo>
                  <a:pt x="0" y="0"/>
                </a:moveTo>
                <a:lnTo>
                  <a:pt x="8619633" y="0"/>
                </a:lnTo>
              </a:path>
            </a:pathLst>
          </a:custGeom>
          <a:ln w="25130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542087" y="12347268"/>
            <a:ext cx="0" cy="3669029"/>
          </a:xfrm>
          <a:custGeom>
            <a:avLst/>
            <a:gdLst/>
            <a:ahLst/>
            <a:cxnLst/>
            <a:rect l="l" t="t" r="r" b="b"/>
            <a:pathLst>
              <a:path w="0" h="3669030">
                <a:moveTo>
                  <a:pt x="0" y="3668998"/>
                </a:moveTo>
                <a:lnTo>
                  <a:pt x="0" y="0"/>
                </a:lnTo>
              </a:path>
            </a:pathLst>
          </a:custGeom>
          <a:ln w="25130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35019" y="16003700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 h="0">
                <a:moveTo>
                  <a:pt x="0" y="0"/>
                </a:moveTo>
                <a:lnTo>
                  <a:pt x="8619633" y="0"/>
                </a:lnTo>
              </a:path>
            </a:pathLst>
          </a:custGeom>
          <a:ln w="25130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88825" y="9189249"/>
            <a:ext cx="1013581" cy="74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21666" y="8158913"/>
            <a:ext cx="1859629" cy="1063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05058" y="8318071"/>
            <a:ext cx="1574821" cy="74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74674" y="7497154"/>
            <a:ext cx="1960149" cy="703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20771" y="6684612"/>
            <a:ext cx="1516184" cy="695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98195" y="2345478"/>
            <a:ext cx="1558067" cy="887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09369" y="1239752"/>
            <a:ext cx="10722186" cy="72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9095" y="12573439"/>
            <a:ext cx="25130" cy="293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74577" y="7899235"/>
            <a:ext cx="477472" cy="4607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2540" y="996828"/>
            <a:ext cx="201041" cy="502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60572" y="3560100"/>
            <a:ext cx="2353855" cy="4188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99187" y="8267810"/>
            <a:ext cx="1558067" cy="4439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144193" y="11199659"/>
            <a:ext cx="83767" cy="326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266672" y="9289769"/>
            <a:ext cx="1088972" cy="4523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25358" y="9004961"/>
            <a:ext cx="2194697" cy="47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23796" y="8560996"/>
            <a:ext cx="343445" cy="435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851008" y="8711776"/>
            <a:ext cx="837670" cy="4272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099138" y="8636386"/>
            <a:ext cx="996828" cy="3937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91574" y="1842875"/>
            <a:ext cx="10403871" cy="12648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66916" y="10110686"/>
            <a:ext cx="2412491" cy="5026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663793" y="6341168"/>
            <a:ext cx="1147609" cy="1926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70559" y="6081490"/>
            <a:ext cx="1817745" cy="34344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64216" y="6307661"/>
            <a:ext cx="586369" cy="276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33409" y="6776756"/>
            <a:ext cx="4456408" cy="5612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07238" y="7589297"/>
            <a:ext cx="5729668" cy="5612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40127" y="6031229"/>
            <a:ext cx="234547" cy="1340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70559" y="13721047"/>
            <a:ext cx="996828" cy="3601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75764" y="11149398"/>
            <a:ext cx="435588" cy="1088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07661" y="9675097"/>
            <a:ext cx="418835" cy="1842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947462" y="10043672"/>
            <a:ext cx="703643" cy="3350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897202" y="10395494"/>
            <a:ext cx="745527" cy="418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79830" y="11023748"/>
            <a:ext cx="921437" cy="2680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05107" y="9515940"/>
            <a:ext cx="393705" cy="30156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90956" y="9331652"/>
            <a:ext cx="1013581" cy="4272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818144" y="1156549"/>
            <a:ext cx="276860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60" i="1">
                <a:latin typeface="Times New Roman"/>
                <a:cs typeface="Times New Roman"/>
              </a:rPr>
              <a:t>Mathematics </a:t>
            </a:r>
            <a:r>
              <a:rPr dirty="0" sz="2300" spc="-30" i="1">
                <a:latin typeface="Times New Roman"/>
                <a:cs typeface="Times New Roman"/>
              </a:rPr>
              <a:t>I </a:t>
            </a:r>
            <a:r>
              <a:rPr dirty="0" sz="2300" spc="-15" i="1">
                <a:latin typeface="Times New Roman"/>
                <a:cs typeface="Times New Roman"/>
              </a:rPr>
              <a:t>I“.</a:t>
            </a:r>
            <a:r>
              <a:rPr dirty="0" sz="2300" spc="114" i="1">
                <a:latin typeface="Times New Roman"/>
                <a:cs typeface="Times New Roman"/>
              </a:rPr>
              <a:t> </a:t>
            </a:r>
            <a:r>
              <a:rPr dirty="0" sz="2300" spc="-90" i="1">
                <a:latin typeface="Times New Roman"/>
                <a:cs typeface="Times New Roman"/>
              </a:rPr>
              <a:t>clue's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79852" y="9297313"/>
            <a:ext cx="556895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175">
                <a:latin typeface="Courier New"/>
                <a:cs typeface="Courier New"/>
              </a:rPr>
              <a:t>=4x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43414" y="1301047"/>
            <a:ext cx="4076065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65">
                <a:latin typeface="Cambria"/>
                <a:cs typeface="Cambria"/>
              </a:rPr>
              <a:t>As*t. </a:t>
            </a:r>
            <a:r>
              <a:rPr dirty="0" sz="1900" spc="50">
                <a:latin typeface="Cambria"/>
                <a:cs typeface="Cambria"/>
              </a:rPr>
              <a:t>Pr‹if. </a:t>
            </a:r>
            <a:r>
              <a:rPr dirty="0" sz="1900" spc="40">
                <a:latin typeface="Cambria"/>
                <a:cs typeface="Cambria"/>
              </a:rPr>
              <a:t>: </a:t>
            </a:r>
            <a:r>
              <a:rPr dirty="0" sz="1900" spc="70">
                <a:latin typeface="Cambria"/>
                <a:cs typeface="Cambria"/>
              </a:rPr>
              <a:t>A </a:t>
            </a:r>
            <a:r>
              <a:rPr dirty="0" sz="1900" spc="30">
                <a:latin typeface="Cambria"/>
                <a:cs typeface="Cambria"/>
              </a:rPr>
              <a:t>lili.is </a:t>
            </a:r>
            <a:r>
              <a:rPr dirty="0" sz="1900" spc="40">
                <a:latin typeface="Cambria"/>
                <a:cs typeface="Cambria"/>
              </a:rPr>
              <a:t>P. </a:t>
            </a:r>
            <a:r>
              <a:rPr dirty="0" sz="1900" spc="70">
                <a:latin typeface="Cambria"/>
                <a:cs typeface="Cambria"/>
              </a:rPr>
              <a:t>A </a:t>
            </a:r>
            <a:r>
              <a:rPr dirty="0" sz="1900" spc="5">
                <a:latin typeface="Cambria"/>
                <a:cs typeface="Cambria"/>
              </a:rPr>
              <a:t>I-shim </a:t>
            </a:r>
            <a:r>
              <a:rPr dirty="0" sz="1900">
                <a:latin typeface="Cambria"/>
                <a:cs typeface="Cambria"/>
              </a:rPr>
              <a:t>ma</a:t>
            </a:r>
            <a:r>
              <a:rPr dirty="0" sz="1900" spc="15">
                <a:latin typeface="Cambria"/>
                <a:cs typeface="Cambria"/>
              </a:rPr>
              <a:t> </a:t>
            </a:r>
            <a:r>
              <a:rPr dirty="0" sz="1900" spc="-25">
                <a:latin typeface="Cambria"/>
                <a:cs typeface="Cambria"/>
              </a:rPr>
              <a:t>ryp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470915" y="1301047"/>
            <a:ext cx="90170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114">
                <a:solidFill>
                  <a:srgbClr val="313131"/>
                </a:solidFill>
                <a:latin typeface="Cambria"/>
                <a:cs typeface="Cambria"/>
              </a:rPr>
              <a:t>I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51407" y="5891483"/>
            <a:ext cx="247015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30">
                <a:latin typeface="Times New Roman"/>
                <a:cs typeface="Times New Roman"/>
              </a:rPr>
              <a:t>dz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97924" y="8417060"/>
            <a:ext cx="123126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73380" algn="l"/>
                <a:tab pos="874394" algn="l"/>
              </a:tabLst>
            </a:pPr>
            <a:r>
              <a:rPr dirty="0" baseline="1010" sz="4125" spc="-187">
                <a:latin typeface="Times New Roman"/>
                <a:cs typeface="Times New Roman"/>
              </a:rPr>
              <a:t>=	</a:t>
            </a:r>
            <a:r>
              <a:rPr dirty="0" baseline="1010" sz="4125" spc="97">
                <a:latin typeface="Times New Roman"/>
                <a:cs typeface="Times New Roman"/>
              </a:rPr>
              <a:t>4ø	</a:t>
            </a:r>
            <a:r>
              <a:rPr dirty="0" sz="2750" spc="50">
                <a:latin typeface="Times New Roman"/>
                <a:cs typeface="Times New Roman"/>
              </a:rPr>
              <a:t>J</a:t>
            </a:r>
            <a:r>
              <a:rPr dirty="0" sz="2750" spc="-325">
                <a:latin typeface="Times New Roman"/>
                <a:cs typeface="Times New Roman"/>
              </a:rPr>
              <a:t> </a:t>
            </a:r>
            <a:r>
              <a:rPr dirty="0" baseline="29292" sz="4125" spc="-622">
                <a:latin typeface="Times New Roman"/>
                <a:cs typeface="Times New Roman"/>
              </a:rPr>
              <a:t>o</a:t>
            </a:r>
            <a:endParaRPr baseline="29292" sz="4125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69886" y="8576217"/>
            <a:ext cx="120014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635">
                <a:latin typeface="Times New Roman"/>
                <a:cs typeface="Times New Roman"/>
              </a:rPr>
              <a:t>b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72317" y="8408683"/>
            <a:ext cx="316484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450" algn="l"/>
                <a:tab pos="1168400" algn="l"/>
                <a:tab pos="1990725" algn="l"/>
                <a:tab pos="2614930" algn="l"/>
              </a:tabLst>
            </a:pPr>
            <a:r>
              <a:rPr dirty="0" sz="2750" spc="-635">
                <a:latin typeface="Times New Roman"/>
                <a:cs typeface="Times New Roman"/>
              </a:rPr>
              <a:t>1	</a:t>
            </a:r>
            <a:r>
              <a:rPr dirty="0" sz="2750" spc="-1185">
                <a:latin typeface="Times New Roman"/>
                <a:cs typeface="Times New Roman"/>
              </a:rPr>
              <a:t>—</a:t>
            </a:r>
            <a:r>
              <a:rPr dirty="0" sz="2750" spc="315">
                <a:latin typeface="Times New Roman"/>
                <a:cs typeface="Times New Roman"/>
              </a:rPr>
              <a:t> </a:t>
            </a:r>
            <a:r>
              <a:rPr dirty="0" sz="2750" spc="-5" i="1">
                <a:latin typeface="Times New Roman"/>
                <a:cs typeface="Times New Roman"/>
              </a:rPr>
              <a:t>y	</a:t>
            </a:r>
            <a:r>
              <a:rPr dirty="0" sz="2750" spc="-5">
                <a:latin typeface="Times New Roman"/>
                <a:cs typeface="Times New Roman"/>
              </a:rPr>
              <a:t>1</a:t>
            </a:r>
            <a:r>
              <a:rPr dirty="0" sz="2750" spc="120">
                <a:latin typeface="Times New Roman"/>
                <a:cs typeface="Times New Roman"/>
              </a:rPr>
              <a:t> </a:t>
            </a:r>
            <a:r>
              <a:rPr dirty="0" sz="2750" spc="105">
                <a:latin typeface="Times New Roman"/>
                <a:cs typeface="Times New Roman"/>
              </a:rPr>
              <a:t>+	</a:t>
            </a:r>
            <a:r>
              <a:rPr dirty="0" sz="2750" spc="60">
                <a:latin typeface="Times New Roman"/>
                <a:cs typeface="Times New Roman"/>
              </a:rPr>
              <a:t>'p	</a:t>
            </a:r>
            <a:r>
              <a:rPr dirty="0" sz="2750" spc="75" i="1">
                <a:latin typeface="Times New Roman"/>
                <a:cs typeface="Times New Roman"/>
              </a:rPr>
              <a:t>’d</a:t>
            </a:r>
            <a:r>
              <a:rPr dirty="0" sz="2750" spc="-145" i="1">
                <a:latin typeface="Times New Roman"/>
                <a:cs typeface="Times New Roman"/>
              </a:rPr>
              <a:t> </a:t>
            </a:r>
            <a:r>
              <a:rPr dirty="0" sz="2750" spc="-65" i="1">
                <a:latin typeface="Times New Roman"/>
                <a:cs typeface="Times New Roman"/>
              </a:rPr>
              <a:t>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59712" y="9200981"/>
            <a:ext cx="28765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50">
                <a:latin typeface="Cambria"/>
                <a:cs typeface="Cambria"/>
              </a:rPr>
              <a:t>p0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39036" y="5084526"/>
            <a:ext cx="7068184" cy="13322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1305" algn="l"/>
                <a:tab pos="598170" algn="l"/>
                <a:tab pos="1886585" algn="l"/>
                <a:tab pos="2157095" algn="l"/>
                <a:tab pos="2713990" algn="l"/>
                <a:tab pos="3007360" algn="l"/>
                <a:tab pos="3349625" algn="l"/>
                <a:tab pos="4062095" algn="l"/>
                <a:tab pos="5160645" algn="l"/>
              </a:tabLst>
            </a:pPr>
            <a:r>
              <a:rPr dirty="0" sz="2450" spc="-35">
                <a:solidFill>
                  <a:srgbClr val="1A1A1A"/>
                </a:solidFill>
                <a:latin typeface="Times New Roman"/>
                <a:cs typeface="Times New Roman"/>
              </a:rPr>
              <a:t>z	</a:t>
            </a:r>
            <a:r>
              <a:rPr dirty="0" sz="2450" spc="65">
                <a:solidFill>
                  <a:srgbClr val="181818"/>
                </a:solidFill>
                <a:latin typeface="Times New Roman"/>
                <a:cs typeface="Times New Roman"/>
              </a:rPr>
              <a:t>=	</a:t>
            </a:r>
            <a:r>
              <a:rPr dirty="0" sz="2450" spc="-40">
                <a:latin typeface="Times New Roman"/>
                <a:cs typeface="Times New Roman"/>
              </a:rPr>
              <a:t>2</a:t>
            </a:r>
            <a:r>
              <a:rPr dirty="0" sz="2450" spc="35">
                <a:latin typeface="Times New Roman"/>
                <a:cs typeface="Times New Roman"/>
              </a:rPr>
              <a:t> </a:t>
            </a:r>
            <a:r>
              <a:rPr dirty="0" sz="2450" spc="-40">
                <a:solidFill>
                  <a:srgbClr val="0F0F0F"/>
                </a:solidFill>
                <a:latin typeface="Times New Roman"/>
                <a:cs typeface="Times New Roman"/>
              </a:rPr>
              <a:t>IQ	</a:t>
            </a:r>
            <a:r>
              <a:rPr dirty="0" sz="2450" spc="55">
                <a:latin typeface="Times New Roman"/>
                <a:cs typeface="Times New Roman"/>
              </a:rPr>
              <a:t>,	</a:t>
            </a:r>
            <a:r>
              <a:rPr dirty="0" sz="2450" spc="-335">
                <a:latin typeface="Times New Roman"/>
                <a:cs typeface="Times New Roman"/>
              </a:rPr>
              <a:t>—1	</a:t>
            </a:r>
            <a:r>
              <a:rPr dirty="0" sz="2450" spc="-225">
                <a:latin typeface="Times New Roman"/>
                <a:cs typeface="Times New Roman"/>
              </a:rPr>
              <a:t>ñ	y	</a:t>
            </a:r>
            <a:r>
              <a:rPr dirty="0" sz="2450" spc="-180">
                <a:solidFill>
                  <a:srgbClr val="2B2B2B"/>
                </a:solidFill>
                <a:latin typeface="Times New Roman"/>
                <a:cs typeface="Times New Roman"/>
              </a:rPr>
              <a:t>Ğ</a:t>
            </a:r>
            <a:r>
              <a:rPr dirty="0" sz="2450" spc="23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2450" spc="135">
                <a:latin typeface="Times New Roman"/>
                <a:cs typeface="Times New Roman"/>
              </a:rPr>
              <a:t>0	</a:t>
            </a:r>
            <a:r>
              <a:rPr dirty="0" sz="2450" spc="-75">
                <a:latin typeface="Times New Roman"/>
                <a:cs typeface="Times New Roman"/>
              </a:rPr>
              <a:t>cór›ii/	</a:t>
            </a:r>
            <a:r>
              <a:rPr dirty="0" sz="2450" spc="95">
                <a:latin typeface="Times New Roman"/>
                <a:cs typeface="Times New Roman"/>
              </a:rPr>
              <a:t>y</a:t>
            </a:r>
            <a:r>
              <a:rPr dirty="0" sz="2450" spc="195">
                <a:latin typeface="Times New Roman"/>
                <a:cs typeface="Times New Roman"/>
              </a:rPr>
              <a:t> </a:t>
            </a:r>
            <a:r>
              <a:rPr dirty="0" sz="2450" spc="-1065">
                <a:latin typeface="Times New Roman"/>
                <a:cs typeface="Times New Roman"/>
              </a:rPr>
              <a:t>—</a:t>
            </a:r>
            <a:r>
              <a:rPr dirty="0" sz="2450" spc="125">
                <a:latin typeface="Times New Roman"/>
                <a:cs typeface="Times New Roman"/>
              </a:rPr>
              <a:t> </a:t>
            </a:r>
            <a:r>
              <a:rPr dirty="0" sz="2450" spc="-35">
                <a:latin typeface="Times New Roman"/>
                <a:cs typeface="Times New Roman"/>
              </a:rPr>
              <a:t>axi.s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574675">
              <a:lnSpc>
                <a:spcPts val="1625"/>
              </a:lnSpc>
            </a:pPr>
            <a:r>
              <a:rPr dirty="0" sz="1900" spc="-7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  <a:p>
            <a:pPr marL="3684270">
              <a:lnSpc>
                <a:spcPts val="2285"/>
              </a:lnSpc>
              <a:tabLst>
                <a:tab pos="4744720" algn="l"/>
                <a:tab pos="5198110" algn="l"/>
                <a:tab pos="5575300" algn="l"/>
                <a:tab pos="6236970" algn="l"/>
              </a:tabLst>
            </a:pPr>
            <a:r>
              <a:rPr dirty="0" sz="2450" spc="-25">
                <a:latin typeface="Calibri"/>
                <a:cs typeface="Calibri"/>
              </a:rPr>
              <a:t>i</a:t>
            </a:r>
            <a:r>
              <a:rPr dirty="0" sz="2450" spc="-30">
                <a:latin typeface="Calibri"/>
                <a:cs typeface="Calibri"/>
              </a:rPr>
              <a:t>s</a:t>
            </a:r>
            <a:r>
              <a:rPr dirty="0" sz="2450" spc="65">
                <a:latin typeface="Calibri"/>
                <a:cs typeface="Calibri"/>
              </a:rPr>
              <a:t> </a:t>
            </a:r>
            <a:r>
              <a:rPr dirty="0" sz="2450" spc="-60">
                <a:latin typeface="Calibri"/>
                <a:cs typeface="Calibri"/>
              </a:rPr>
              <a:t>und</a:t>
            </a:r>
            <a:r>
              <a:rPr dirty="0" sz="2450" spc="-50">
                <a:latin typeface="Calibri"/>
                <a:cs typeface="Calibri"/>
              </a:rPr>
              <a:t>e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45">
                <a:latin typeface="Calibri"/>
                <a:cs typeface="Calibri"/>
              </a:rPr>
              <a:t>n</a:t>
            </a:r>
            <a:r>
              <a:rPr dirty="0" sz="2450" spc="-40">
                <a:latin typeface="Calibri"/>
                <a:cs typeface="Calibri"/>
              </a:rPr>
              <a:t>e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35">
                <a:latin typeface="Calibri"/>
                <a:cs typeface="Calibri"/>
              </a:rPr>
              <a:t>at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30">
                <a:latin typeface="Calibri"/>
                <a:cs typeface="Calibri"/>
              </a:rPr>
              <a:t>y</a:t>
            </a:r>
            <a:r>
              <a:rPr dirty="0" sz="2450" spc="-30">
                <a:latin typeface="Calibri"/>
                <a:cs typeface="Calibri"/>
              </a:rPr>
              <a:t>=</a:t>
            </a:r>
            <a:r>
              <a:rPr dirty="0" sz="2450" spc="95">
                <a:latin typeface="Calibri"/>
                <a:cs typeface="Calibri"/>
              </a:rPr>
              <a:t> </a:t>
            </a:r>
            <a:r>
              <a:rPr dirty="0" sz="2450" spc="-90">
                <a:latin typeface="Calibri"/>
                <a:cs typeface="Calibri"/>
              </a:rPr>
              <a:t>1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90">
                <a:latin typeface="Calibri"/>
                <a:cs typeface="Calibri"/>
              </a:rPr>
              <a:t>out—1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380281" y="6014341"/>
            <a:ext cx="115951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1150" algn="l"/>
                <a:tab pos="662940" algn="l"/>
                <a:tab pos="983615" algn="l"/>
              </a:tabLst>
            </a:pPr>
            <a:r>
              <a:rPr dirty="0" sz="2450" spc="-70">
                <a:solidFill>
                  <a:srgbClr val="0C0C0C"/>
                </a:solidFill>
                <a:latin typeface="Calibri"/>
                <a:cs typeface="Calibri"/>
              </a:rPr>
              <a:t>S</a:t>
            </a:r>
            <a:r>
              <a:rPr dirty="0" sz="2450" spc="-70">
                <a:solidFill>
                  <a:srgbClr val="0C0C0C"/>
                </a:solidFill>
                <a:latin typeface="Calibri"/>
                <a:cs typeface="Calibri"/>
              </a:rPr>
              <a:t>	</a:t>
            </a:r>
            <a:r>
              <a:rPr dirty="0" sz="2450" spc="-70">
                <a:latin typeface="Calibri"/>
                <a:cs typeface="Calibri"/>
              </a:rPr>
              <a:t>y</a:t>
            </a:r>
            <a:r>
              <a:rPr dirty="0" sz="2450" spc="-70">
                <a:latin typeface="Calibri"/>
                <a:cs typeface="Calibri"/>
              </a:rPr>
              <a:t>	</a:t>
            </a:r>
            <a:r>
              <a:rPr dirty="0" sz="2450" spc="-95">
                <a:solidFill>
                  <a:srgbClr val="111111"/>
                </a:solidFill>
                <a:latin typeface="Calibri"/>
                <a:cs typeface="Calibri"/>
              </a:rPr>
              <a:t>Ğ</a:t>
            </a:r>
            <a:r>
              <a:rPr dirty="0" sz="2450" spc="-95">
                <a:solidFill>
                  <a:srgbClr val="111111"/>
                </a:solidFill>
                <a:latin typeface="Calibri"/>
                <a:cs typeface="Calibri"/>
              </a:rPr>
              <a:t>	</a:t>
            </a:r>
            <a:r>
              <a:rPr dirty="0" sz="2450" spc="35">
                <a:latin typeface="Calibri"/>
                <a:cs typeface="Calibri"/>
              </a:rPr>
              <a:t>0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41214" y="9209358"/>
            <a:ext cx="76517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200">
                <a:latin typeface="Cambria"/>
                <a:cs typeface="Cambria"/>
              </a:rPr>
              <a:t>1-y3</a:t>
            </a:r>
            <a:r>
              <a:rPr dirty="0" sz="1750" spc="165">
                <a:latin typeface="Cambria"/>
                <a:cs typeface="Cambria"/>
              </a:rPr>
              <a:t>'</a:t>
            </a:r>
            <a:r>
              <a:rPr dirty="0" sz="1750" spc="35">
                <a:latin typeface="Cambria"/>
                <a:cs typeface="Cambria"/>
              </a:rPr>
              <a:t>1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40769" y="3268176"/>
            <a:ext cx="7934325" cy="1750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60590">
              <a:lnSpc>
                <a:spcPts val="2575"/>
              </a:lnSpc>
              <a:spcBef>
                <a:spcPts val="95"/>
              </a:spcBef>
            </a:pPr>
            <a:r>
              <a:rPr dirty="0" sz="2200" spc="-125">
                <a:latin typeface="Cambria"/>
                <a:cs typeface="Cambria"/>
              </a:rPr>
              <a:t>1/2</a:t>
            </a:r>
            <a:endParaRPr sz="2200">
              <a:latin typeface="Cambria"/>
              <a:cs typeface="Cambria"/>
            </a:endParaRPr>
          </a:p>
          <a:p>
            <a:pPr marL="5949950">
              <a:lnSpc>
                <a:spcPts val="2575"/>
              </a:lnSpc>
              <a:tabLst>
                <a:tab pos="6371590" algn="l"/>
                <a:tab pos="7753984" algn="l"/>
              </a:tabLst>
            </a:pPr>
            <a:r>
              <a:rPr dirty="0" sz="2200" spc="15" i="1">
                <a:latin typeface="Cambria"/>
                <a:cs typeface="Cambria"/>
              </a:rPr>
              <a:t>d</a:t>
            </a:r>
            <a:r>
              <a:rPr dirty="0" sz="2200" spc="15" i="1">
                <a:latin typeface="Cambria"/>
                <a:cs typeface="Cambria"/>
              </a:rPr>
              <a:t>e</a:t>
            </a:r>
            <a:r>
              <a:rPr dirty="0" sz="2200" i="1">
                <a:latin typeface="Cambria"/>
                <a:cs typeface="Cambria"/>
              </a:rPr>
              <a:t>	</a:t>
            </a:r>
            <a:r>
              <a:rPr dirty="0" sz="2200" spc="20">
                <a:solidFill>
                  <a:srgbClr val="505050"/>
                </a:solidFill>
                <a:latin typeface="Cambria"/>
                <a:cs typeface="Cambria"/>
              </a:rPr>
              <a:t>=</a:t>
            </a:r>
            <a:r>
              <a:rPr dirty="0" sz="2200">
                <a:solidFill>
                  <a:srgbClr val="505050"/>
                </a:solidFill>
                <a:latin typeface="Cambria"/>
                <a:cs typeface="Cambria"/>
              </a:rPr>
              <a:t> </a:t>
            </a:r>
            <a:r>
              <a:rPr dirty="0" sz="2200" spc="-60">
                <a:solidFill>
                  <a:srgbClr val="505050"/>
                </a:solidFill>
                <a:latin typeface="Cambria"/>
                <a:cs typeface="Cambria"/>
              </a:rPr>
              <a:t> </a:t>
            </a:r>
            <a:r>
              <a:rPr dirty="0" sz="2200" spc="-125">
                <a:latin typeface="Cambria"/>
                <a:cs typeface="Cambria"/>
              </a:rPr>
              <a:t>7.</a:t>
            </a:r>
            <a:r>
              <a:rPr dirty="0" sz="2200" spc="-155">
                <a:latin typeface="Cambria"/>
                <a:cs typeface="Cambria"/>
              </a:rPr>
              <a:t>«</a:t>
            </a:r>
            <a:r>
              <a:rPr dirty="0" sz="2200" spc="25">
                <a:latin typeface="Cambria"/>
                <a:cs typeface="Cambria"/>
              </a:rPr>
              <a:t> </a:t>
            </a:r>
            <a:r>
              <a:rPr dirty="0" sz="2200" spc="-40">
                <a:latin typeface="Cambria"/>
                <a:cs typeface="Cambria"/>
              </a:rPr>
              <a:t>(</a:t>
            </a:r>
            <a:r>
              <a:rPr dirty="0" sz="2200" spc="-45">
                <a:latin typeface="Cambria"/>
                <a:cs typeface="Cambria"/>
              </a:rPr>
              <a:t>x</a:t>
            </a:r>
            <a:r>
              <a:rPr dirty="0" sz="2200">
                <a:latin typeface="Cambria"/>
                <a:cs typeface="Cambria"/>
              </a:rPr>
              <a:t> </a:t>
            </a:r>
            <a:r>
              <a:rPr dirty="0" sz="2200" spc="-100">
                <a:latin typeface="Cambria"/>
                <a:cs typeface="Cambria"/>
              </a:rPr>
              <a:t> </a:t>
            </a:r>
            <a:r>
              <a:rPr dirty="0" sz="2200" spc="-430">
                <a:solidFill>
                  <a:srgbClr val="0C0C0C"/>
                </a:solidFill>
                <a:latin typeface="Cambria"/>
                <a:cs typeface="Cambria"/>
              </a:rPr>
              <a:t>r</a:t>
            </a:r>
            <a:r>
              <a:rPr dirty="0" sz="2200" spc="60">
                <a:latin typeface="Cambria"/>
                <a:cs typeface="Cambria"/>
              </a:rPr>
              <a:t>]</a:t>
            </a:r>
            <a:r>
              <a:rPr dirty="0" sz="2200">
                <a:latin typeface="Cambria"/>
                <a:cs typeface="Cambria"/>
              </a:rPr>
              <a:t>	</a:t>
            </a:r>
            <a:r>
              <a:rPr dirty="0" sz="2200" spc="95">
                <a:solidFill>
                  <a:srgbClr val="2F2F2F"/>
                </a:solidFill>
                <a:latin typeface="Cambria"/>
                <a:cs typeface="Cambria"/>
              </a:rPr>
              <a:t>=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5170" algn="l"/>
              </a:tabLst>
            </a:pPr>
            <a:r>
              <a:rPr dirty="0" sz="2450" spc="-135" i="1">
                <a:latin typeface="Times New Roman"/>
                <a:cs typeface="Times New Roman"/>
              </a:rPr>
              <a:t>E.v</a:t>
            </a:r>
            <a:r>
              <a:rPr dirty="0" sz="2450" spc="-170" i="1">
                <a:latin typeface="Times New Roman"/>
                <a:cs typeface="Times New Roman"/>
              </a:rPr>
              <a:t> </a:t>
            </a:r>
            <a:r>
              <a:rPr dirty="0" sz="2450" spc="-250" i="1">
                <a:solidFill>
                  <a:srgbClr val="232323"/>
                </a:solidFill>
                <a:latin typeface="Times New Roman"/>
                <a:cs typeface="Times New Roman"/>
              </a:rPr>
              <a:t>Z	</a:t>
            </a:r>
            <a:r>
              <a:rPr dirty="0" sz="2450" spc="-75" i="1">
                <a:latin typeface="Times New Roman"/>
                <a:cs typeface="Times New Roman"/>
              </a:rPr>
              <a:t>Fiiiił </a:t>
            </a:r>
            <a:r>
              <a:rPr dirty="0" sz="2450" spc="-65">
                <a:latin typeface="Times New Roman"/>
                <a:cs typeface="Times New Roman"/>
              </a:rPr>
              <a:t>//re </a:t>
            </a:r>
            <a:r>
              <a:rPr dirty="0" sz="2450" spc="-110" i="1">
                <a:latin typeface="Times New Roman"/>
                <a:cs typeface="Times New Roman"/>
              </a:rPr>
              <a:t>meet </a:t>
            </a:r>
            <a:r>
              <a:rPr dirty="0" sz="2450" spc="35" i="1">
                <a:latin typeface="Times New Roman"/>
                <a:cs typeface="Times New Roman"/>
              </a:rPr>
              <a:t>of the </a:t>
            </a:r>
            <a:r>
              <a:rPr dirty="0" sz="2450" spc="-60" i="1">
                <a:latin typeface="Times New Roman"/>
                <a:cs typeface="Times New Roman"/>
              </a:rPr>
              <a:t>stirf‹ice </a:t>
            </a:r>
            <a:r>
              <a:rPr dirty="0" sz="2450" spc="-10" i="1">
                <a:latin typeface="Times New Roman"/>
                <a:cs typeface="Times New Roman"/>
              </a:rPr>
              <a:t>geiirr </a:t>
            </a:r>
            <a:r>
              <a:rPr dirty="0" sz="2450" spc="-155" i="1">
                <a:latin typeface="Times New Roman"/>
                <a:cs typeface="Times New Roman"/>
              </a:rPr>
              <a:t>ileal </a:t>
            </a:r>
            <a:r>
              <a:rPr dirty="0" sz="2450" spc="-60" i="1">
                <a:latin typeface="Times New Roman"/>
                <a:cs typeface="Times New Roman"/>
              </a:rPr>
              <a:t>hy</a:t>
            </a:r>
            <a:r>
              <a:rPr dirty="0" sz="2450" spc="-260" i="1">
                <a:latin typeface="Times New Roman"/>
                <a:cs typeface="Times New Roman"/>
              </a:rPr>
              <a:t> </a:t>
            </a:r>
            <a:r>
              <a:rPr dirty="0" sz="2450" spc="-35" i="1">
                <a:latin typeface="Times New Roman"/>
                <a:cs typeface="Times New Roman"/>
              </a:rPr>
              <a:t>revolviitg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09774" y="12539098"/>
            <a:ext cx="7553325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741045" algn="l"/>
              </a:tabLst>
            </a:pPr>
            <a:r>
              <a:rPr dirty="0" sz="2600" spc="65">
                <a:latin typeface="Calibri"/>
                <a:cs typeface="Calibri"/>
              </a:rPr>
              <a:t>HW:	</a:t>
            </a:r>
            <a:r>
              <a:rPr dirty="0" sz="2600" spc="-155" i="1">
                <a:latin typeface="Arial"/>
                <a:cs typeface="Arial"/>
              </a:rPr>
              <a:t>Find </a:t>
            </a:r>
            <a:r>
              <a:rPr dirty="0" sz="2600" spc="-85" i="1">
                <a:latin typeface="Arial"/>
                <a:cs typeface="Arial"/>
              </a:rPr>
              <a:t>the </a:t>
            </a:r>
            <a:r>
              <a:rPr dirty="0" sz="2600" spc="-120" i="1">
                <a:latin typeface="Arial"/>
                <a:cs typeface="Arial"/>
              </a:rPr>
              <a:t>area </a:t>
            </a:r>
            <a:r>
              <a:rPr dirty="0" sz="2600" spc="-20" i="1">
                <a:latin typeface="Arial"/>
                <a:cs typeface="Arial"/>
              </a:rPr>
              <a:t>of </a:t>
            </a:r>
            <a:r>
              <a:rPr dirty="0" sz="2600" spc="-85" i="1">
                <a:latin typeface="Arial"/>
                <a:cs typeface="Arial"/>
              </a:rPr>
              <a:t>the </a:t>
            </a:r>
            <a:r>
              <a:rPr dirty="0" sz="2600" spc="-120" i="1">
                <a:latin typeface="Arial"/>
                <a:cs typeface="Arial"/>
              </a:rPr>
              <a:t>surface </a:t>
            </a:r>
            <a:r>
              <a:rPr dirty="0" sz="2600" spc="-145" i="1">
                <a:latin typeface="Arial"/>
                <a:cs typeface="Arial"/>
              </a:rPr>
              <a:t>generated </a:t>
            </a:r>
            <a:r>
              <a:rPr dirty="0" sz="2600" spc="-220" i="1">
                <a:latin typeface="Arial"/>
                <a:cs typeface="Arial"/>
              </a:rPr>
              <a:t>by</a:t>
            </a:r>
            <a:r>
              <a:rPr dirty="0" sz="2600" spc="-204" i="1">
                <a:latin typeface="Arial"/>
                <a:cs typeface="Arial"/>
              </a:rPr>
              <a:t> </a:t>
            </a:r>
            <a:r>
              <a:rPr dirty="0" sz="2600" spc="-100" i="1">
                <a:latin typeface="Arial"/>
                <a:cs typeface="Arial"/>
              </a:rPr>
              <a:t>revolving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22643" y="13982686"/>
            <a:ext cx="17145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050" spc="15">
                <a:latin typeface="Courier New"/>
                <a:cs typeface="Courier New"/>
              </a:rPr>
              <a:t>3</a:t>
            </a:r>
            <a:endParaRPr sz="2050">
              <a:latin typeface="Courier New"/>
              <a:cs typeface="Courier Ne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33770" y="13728591"/>
            <a:ext cx="2684780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47015" algn="l"/>
                <a:tab pos="600710" algn="l"/>
                <a:tab pos="1899285" algn="l"/>
              </a:tabLst>
            </a:pPr>
            <a:r>
              <a:rPr dirty="0" sz="2600" spc="15">
                <a:latin typeface="Times New Roman"/>
                <a:cs typeface="Times New Roman"/>
              </a:rPr>
              <a:t>,</a:t>
            </a:r>
            <a:r>
              <a:rPr dirty="0" sz="2600" spc="15">
                <a:latin typeface="Times New Roman"/>
                <a:cs typeface="Times New Roman"/>
              </a:rPr>
              <a:t>	</a:t>
            </a:r>
            <a:r>
              <a:rPr dirty="0" sz="2600" spc="30">
                <a:latin typeface="Times New Roman"/>
                <a:cs typeface="Times New Roman"/>
              </a:rPr>
              <a:t>1</a:t>
            </a:r>
            <a:r>
              <a:rPr dirty="0" sz="2600" spc="30">
                <a:latin typeface="Times New Roman"/>
                <a:cs typeface="Times New Roman"/>
              </a:rPr>
              <a:t>	</a:t>
            </a:r>
            <a:r>
              <a:rPr dirty="0" sz="2600" spc="-70">
                <a:latin typeface="Times New Roman"/>
                <a:cs typeface="Times New Roman"/>
              </a:rPr>
              <a:t>Ğ</a:t>
            </a:r>
            <a:r>
              <a:rPr dirty="0" sz="2600" spc="295">
                <a:latin typeface="Times New Roman"/>
                <a:cs typeface="Times New Roman"/>
              </a:rPr>
              <a:t> </a:t>
            </a:r>
            <a:r>
              <a:rPr dirty="0" sz="2600" spc="120" i="1">
                <a:latin typeface="Times New Roman"/>
                <a:cs typeface="Times New Roman"/>
              </a:rPr>
              <a:t>x</a:t>
            </a:r>
            <a:r>
              <a:rPr dirty="0" sz="2600" spc="190" i="1">
                <a:latin typeface="Times New Roman"/>
                <a:cs typeface="Times New Roman"/>
              </a:rPr>
              <a:t> </a:t>
            </a:r>
            <a:r>
              <a:rPr dirty="0" sz="2600" spc="80">
                <a:latin typeface="Times New Roman"/>
                <a:cs typeface="Times New Roman"/>
              </a:rPr>
              <a:t>fi</a:t>
            </a:r>
            <a:r>
              <a:rPr dirty="0" sz="2600" spc="290">
                <a:latin typeface="Times New Roman"/>
                <a:cs typeface="Times New Roman"/>
              </a:rPr>
              <a:t> </a:t>
            </a:r>
            <a:r>
              <a:rPr dirty="0" sz="2600" spc="135">
                <a:latin typeface="Times New Roman"/>
                <a:cs typeface="Times New Roman"/>
              </a:rPr>
              <a:t>3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55">
                <a:latin typeface="Times New Roman"/>
                <a:cs typeface="Times New Roman"/>
              </a:rPr>
              <a:t>about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59245" y="13066831"/>
            <a:ext cx="1191260" cy="10852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461645" algn="l"/>
              </a:tabLst>
            </a:pPr>
            <a:r>
              <a:rPr dirty="0" sz="2600" spc="-350" i="1">
                <a:latin typeface="Arial"/>
                <a:cs typeface="Arial"/>
              </a:rPr>
              <a:t>x</a:t>
            </a:r>
            <a:r>
              <a:rPr dirty="0" sz="2600" spc="-85" i="1">
                <a:latin typeface="Arial"/>
                <a:cs typeface="Arial"/>
              </a:rPr>
              <a:t> </a:t>
            </a:r>
            <a:r>
              <a:rPr dirty="0" sz="2600" spc="-120" i="1">
                <a:latin typeface="Arial"/>
                <a:cs typeface="Arial"/>
              </a:rPr>
              <a:t>-	</a:t>
            </a:r>
            <a:r>
              <a:rPr dirty="0" sz="2600" spc="-10">
                <a:latin typeface="Calibri"/>
                <a:cs typeface="Calibri"/>
              </a:rPr>
              <a:t>axis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12395">
              <a:lnSpc>
                <a:spcPct val="100000"/>
              </a:lnSpc>
              <a:spcBef>
                <a:spcPts val="2090"/>
              </a:spcBef>
            </a:pPr>
            <a:r>
              <a:rPr dirty="0" sz="2600" spc="-220">
                <a:latin typeface="Times New Roman"/>
                <a:cs typeface="Times New Roman"/>
              </a:rPr>
              <a:t>x </a:t>
            </a:r>
            <a:r>
              <a:rPr dirty="0" sz="2600" spc="70">
                <a:latin typeface="Times New Roman"/>
                <a:cs typeface="Times New Roman"/>
              </a:rPr>
              <a:t>- </a:t>
            </a:r>
            <a:r>
              <a:rPr dirty="0" sz="2600" spc="-45">
                <a:latin typeface="Times New Roman"/>
                <a:cs typeface="Times New Roman"/>
              </a:rPr>
              <a:t>axis</a:t>
            </a:r>
            <a:r>
              <a:rPr dirty="0" sz="2600" spc="-175">
                <a:latin typeface="Times New Roman"/>
                <a:cs typeface="Times New Roman"/>
              </a:rPr>
              <a:t> </a:t>
            </a:r>
            <a:r>
              <a:rPr dirty="0" sz="2600" spc="-25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56395" y="14298207"/>
            <a:ext cx="1866900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04800" algn="l"/>
                <a:tab pos="645160" algn="l"/>
                <a:tab pos="977900" algn="l"/>
                <a:tab pos="1695450" algn="l"/>
              </a:tabLst>
            </a:pPr>
            <a:r>
              <a:rPr dirty="0" sz="2600" spc="50">
                <a:latin typeface="Calibri"/>
                <a:cs typeface="Calibri"/>
              </a:rPr>
              <a:t>,</a:t>
            </a:r>
            <a:r>
              <a:rPr dirty="0" sz="2600" spc="50">
                <a:latin typeface="Calibri"/>
                <a:cs typeface="Calibri"/>
              </a:rPr>
              <a:t>	</a:t>
            </a:r>
            <a:r>
              <a:rPr dirty="0" sz="2600" spc="-50">
                <a:latin typeface="Calibri"/>
                <a:cs typeface="Calibri"/>
              </a:rPr>
              <a:t>0</a:t>
            </a:r>
            <a:r>
              <a:rPr dirty="0" sz="2600" spc="-50">
                <a:latin typeface="Calibri"/>
                <a:cs typeface="Calibri"/>
              </a:rPr>
              <a:t>	</a:t>
            </a:r>
            <a:r>
              <a:rPr dirty="0" sz="2600" spc="-60">
                <a:latin typeface="Calibri"/>
                <a:cs typeface="Calibri"/>
              </a:rPr>
              <a:t>Ğ</a:t>
            </a:r>
            <a:r>
              <a:rPr dirty="0" sz="2600" spc="-60">
                <a:latin typeface="Calibri"/>
                <a:cs typeface="Calibri"/>
              </a:rPr>
              <a:t>	</a:t>
            </a:r>
            <a:r>
              <a:rPr dirty="0" sz="2600" spc="80" i="1">
                <a:latin typeface="Arial"/>
                <a:cs typeface="Arial"/>
              </a:rPr>
              <a:t>y</a:t>
            </a:r>
            <a:r>
              <a:rPr dirty="0" sz="2600" spc="80" i="1">
                <a:latin typeface="Arial"/>
                <a:cs typeface="Arial"/>
              </a:rPr>
              <a:t>	</a:t>
            </a:r>
            <a:r>
              <a:rPr dirty="0" sz="2600" spc="-75">
                <a:latin typeface="Calibri"/>
                <a:cs typeface="Calibri"/>
              </a:rPr>
              <a:t>1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86786" y="14732401"/>
            <a:ext cx="148590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2850" spc="-380">
                <a:latin typeface="Calibri"/>
                <a:cs typeface="Calibri"/>
              </a:rPr>
              <a:t>2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59840" y="14824544"/>
            <a:ext cx="1214120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36600" algn="l"/>
                <a:tab pos="1064895" algn="l"/>
              </a:tabLst>
            </a:pPr>
            <a:r>
              <a:rPr dirty="0" sz="2850" spc="-10">
                <a:latin typeface="Calibri"/>
                <a:cs typeface="Calibri"/>
              </a:rPr>
              <a:t>,</a:t>
            </a:r>
            <a:r>
              <a:rPr dirty="0" sz="2850" spc="-380">
                <a:latin typeface="Calibri"/>
                <a:cs typeface="Calibri"/>
              </a:rPr>
              <a:t> </a:t>
            </a:r>
            <a:r>
              <a:rPr dirty="0" sz="2850" spc="-445">
                <a:latin typeface="Calibri"/>
                <a:cs typeface="Calibri"/>
              </a:rPr>
              <a:t>—</a:t>
            </a:r>
            <a:r>
              <a:rPr dirty="0" sz="2850" spc="-250">
                <a:latin typeface="Calibri"/>
                <a:cs typeface="Calibri"/>
              </a:rPr>
              <a:t>2</a:t>
            </a:r>
            <a:r>
              <a:rPr dirty="0" sz="2850">
                <a:latin typeface="Calibri"/>
                <a:cs typeface="Calibri"/>
              </a:rPr>
              <a:t>	</a:t>
            </a:r>
            <a:r>
              <a:rPr dirty="0" sz="2850" spc="-310">
                <a:latin typeface="Calibri"/>
                <a:cs typeface="Calibri"/>
              </a:rPr>
              <a:t>Ğ</a:t>
            </a:r>
            <a:r>
              <a:rPr dirty="0" sz="2850">
                <a:latin typeface="Calibri"/>
                <a:cs typeface="Calibri"/>
              </a:rPr>
              <a:t>	</a:t>
            </a:r>
            <a:r>
              <a:rPr dirty="0" sz="2850" spc="-220">
                <a:latin typeface="Calibri"/>
                <a:cs typeface="Calibri"/>
              </a:rPr>
              <a:t>y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26273" y="14181997"/>
            <a:ext cx="2339340" cy="110807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25"/>
              </a:spcBef>
              <a:tabLst>
                <a:tab pos="1257300" algn="l"/>
              </a:tabLst>
            </a:pPr>
            <a:r>
              <a:rPr dirty="0" sz="2600" spc="5">
                <a:latin typeface="Calibri"/>
                <a:cs typeface="Calibri"/>
              </a:rPr>
              <a:t>about	</a:t>
            </a:r>
            <a:r>
              <a:rPr dirty="0" sz="2600" spc="15">
                <a:latin typeface="Calibri"/>
                <a:cs typeface="Calibri"/>
              </a:rPr>
              <a:t>y </a:t>
            </a:r>
            <a:r>
              <a:rPr dirty="0" sz="2600" spc="-55">
                <a:latin typeface="Calibri"/>
                <a:cs typeface="Calibri"/>
              </a:rPr>
              <a:t>- </a:t>
            </a:r>
            <a:r>
              <a:rPr dirty="0" sz="2600" spc="-10">
                <a:latin typeface="Calibri"/>
                <a:cs typeface="Calibri"/>
              </a:rPr>
              <a:t>axis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050"/>
              </a:spcBef>
              <a:tabLst>
                <a:tab pos="488315" algn="l"/>
              </a:tabLst>
            </a:pPr>
            <a:r>
              <a:rPr dirty="0" sz="2850" spc="-310">
                <a:latin typeface="Calibri"/>
                <a:cs typeface="Calibri"/>
              </a:rPr>
              <a:t>Ğ	</a:t>
            </a:r>
            <a:r>
              <a:rPr dirty="0" sz="2850" spc="-45">
                <a:latin typeface="Calibri"/>
                <a:cs typeface="Calibri"/>
              </a:rPr>
              <a:t>2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85662" y="13066831"/>
            <a:ext cx="5827395" cy="272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879475" indent="-715645">
              <a:lnSpc>
                <a:spcPct val="100000"/>
              </a:lnSpc>
              <a:spcBef>
                <a:spcPts val="110"/>
              </a:spcBef>
              <a:buFont typeface="Calibri"/>
              <a:buAutoNum type="arabicPeriod"/>
              <a:tabLst>
                <a:tab pos="879475" algn="l"/>
                <a:tab pos="880110" algn="l"/>
                <a:tab pos="1834514" algn="l"/>
                <a:tab pos="2245360" algn="l"/>
                <a:tab pos="2501265" algn="l"/>
                <a:tab pos="2852420" algn="l"/>
                <a:tab pos="3174365" algn="l"/>
                <a:tab pos="3580765" algn="l"/>
                <a:tab pos="4281805" algn="l"/>
                <a:tab pos="5313680" algn="l"/>
              </a:tabLst>
            </a:pPr>
            <a:r>
              <a:rPr dirty="0" sz="2600" spc="-50" i="1">
                <a:latin typeface="Arial"/>
                <a:cs typeface="Arial"/>
              </a:rPr>
              <a:t>x</a:t>
            </a:r>
            <a:r>
              <a:rPr dirty="0" sz="2600" spc="335" i="1">
                <a:latin typeface="Arial"/>
                <a:cs typeface="Arial"/>
              </a:rPr>
              <a:t> </a:t>
            </a:r>
            <a:r>
              <a:rPr dirty="0" sz="2600" spc="-1739" i="1">
                <a:latin typeface="Arial"/>
                <a:cs typeface="Arial"/>
              </a:rPr>
              <a:t>——	</a:t>
            </a:r>
            <a:r>
              <a:rPr dirty="0" sz="2600" spc="80" i="1">
                <a:latin typeface="Arial"/>
                <a:cs typeface="Arial"/>
              </a:rPr>
              <a:t>y	</a:t>
            </a:r>
            <a:r>
              <a:rPr dirty="0" sz="2600" spc="45" i="1">
                <a:latin typeface="Arial"/>
                <a:cs typeface="Arial"/>
              </a:rPr>
              <a:t>,	</a:t>
            </a:r>
            <a:r>
              <a:rPr dirty="0" sz="2600" spc="-75">
                <a:latin typeface="Calibri"/>
                <a:cs typeface="Calibri"/>
              </a:rPr>
              <a:t>1	</a:t>
            </a:r>
            <a:r>
              <a:rPr dirty="0" sz="2600" spc="-85" i="1">
                <a:latin typeface="Arial"/>
                <a:cs typeface="Arial"/>
              </a:rPr>
              <a:t>ú	</a:t>
            </a:r>
            <a:r>
              <a:rPr dirty="0" sz="2600" spc="80" i="1">
                <a:latin typeface="Arial"/>
                <a:cs typeface="Arial"/>
              </a:rPr>
              <a:t>y	</a:t>
            </a:r>
            <a:r>
              <a:rPr dirty="0" sz="2600" spc="-830" i="1">
                <a:latin typeface="Arial"/>
                <a:cs typeface="Arial"/>
              </a:rPr>
              <a:t>_K</a:t>
            </a:r>
            <a:r>
              <a:rPr dirty="0" sz="2600" spc="180" i="1">
                <a:latin typeface="Arial"/>
                <a:cs typeface="Arial"/>
              </a:rPr>
              <a:t> </a:t>
            </a:r>
            <a:r>
              <a:rPr dirty="0" sz="2600" spc="70">
                <a:latin typeface="Calibri"/>
                <a:cs typeface="Calibri"/>
              </a:rPr>
              <a:t>8	</a:t>
            </a:r>
            <a:r>
              <a:rPr dirty="0" sz="2600" spc="15">
                <a:latin typeface="Calibri"/>
                <a:cs typeface="Calibri"/>
              </a:rPr>
              <a:t>about	</a:t>
            </a:r>
            <a:r>
              <a:rPr dirty="0" sz="2600" spc="-5">
                <a:latin typeface="Calibri"/>
                <a:cs typeface="Calibri"/>
              </a:rPr>
              <a:t>the</a:t>
            </a:r>
            <a:endParaRPr sz="2600">
              <a:latin typeface="Calibri"/>
              <a:cs typeface="Calibri"/>
            </a:endParaRPr>
          </a:p>
          <a:p>
            <a:pPr marL="719455" indent="-606425">
              <a:lnSpc>
                <a:spcPct val="100000"/>
              </a:lnSpc>
              <a:spcBef>
                <a:spcPts val="2155"/>
              </a:spcBef>
              <a:buFont typeface="Cambria"/>
              <a:buAutoNum type="arabicPeriod"/>
              <a:tabLst>
                <a:tab pos="718820" algn="l"/>
                <a:tab pos="719455" algn="l"/>
                <a:tab pos="1623060" algn="l"/>
              </a:tabLst>
            </a:pPr>
            <a:r>
              <a:rPr dirty="0" sz="2600" spc="5" i="1">
                <a:latin typeface="Cambria"/>
                <a:cs typeface="Cambria"/>
              </a:rPr>
              <a:t>y</a:t>
            </a:r>
            <a:r>
              <a:rPr dirty="0" sz="2600" spc="235" i="1">
                <a:latin typeface="Cambria"/>
                <a:cs typeface="Cambria"/>
              </a:rPr>
              <a:t> </a:t>
            </a:r>
            <a:r>
              <a:rPr dirty="0" sz="2600" spc="-875" i="1">
                <a:latin typeface="Cambria"/>
                <a:cs typeface="Cambria"/>
              </a:rPr>
              <a:t>—-	</a:t>
            </a:r>
            <a:r>
              <a:rPr dirty="0" sz="2600" spc="40" i="1">
                <a:latin typeface="Cambria"/>
                <a:cs typeface="Cambria"/>
              </a:rPr>
              <a:t>x</a:t>
            </a:r>
            <a:endParaRPr sz="2600">
              <a:latin typeface="Cambria"/>
              <a:cs typeface="Cambria"/>
            </a:endParaRPr>
          </a:p>
          <a:p>
            <a:pPr marL="738505" indent="-647065">
              <a:lnSpc>
                <a:spcPct val="100000"/>
              </a:lnSpc>
              <a:spcBef>
                <a:spcPts val="1365"/>
              </a:spcBef>
              <a:buAutoNum type="arabicPeriod"/>
              <a:tabLst>
                <a:tab pos="738505" algn="l"/>
                <a:tab pos="739140" algn="l"/>
                <a:tab pos="1098550" algn="l"/>
                <a:tab pos="1501775" algn="l"/>
              </a:tabLst>
            </a:pPr>
            <a:r>
              <a:rPr dirty="0" baseline="1068" sz="3900" spc="157">
                <a:latin typeface="Calibri"/>
                <a:cs typeface="Calibri"/>
              </a:rPr>
              <a:t>x	</a:t>
            </a:r>
            <a:r>
              <a:rPr dirty="0" baseline="1068" sz="3900" spc="179">
                <a:latin typeface="Calibri"/>
                <a:cs typeface="Calibri"/>
              </a:rPr>
              <a:t>=	</a:t>
            </a:r>
            <a:r>
              <a:rPr dirty="0" sz="2600" spc="110">
                <a:latin typeface="Calibri"/>
                <a:cs typeface="Calibri"/>
              </a:rPr>
              <a:t>y</a:t>
            </a:r>
            <a:r>
              <a:rPr dirty="0" sz="2600" spc="-190">
                <a:latin typeface="Calibri"/>
                <a:cs typeface="Calibri"/>
              </a:rPr>
              <a:t> </a:t>
            </a:r>
            <a:r>
              <a:rPr dirty="0" baseline="19230" sz="3900" spc="-494">
                <a:latin typeface="Calibri"/>
                <a:cs typeface="Calibri"/>
              </a:rPr>
              <a:t>3</a:t>
            </a:r>
            <a:endParaRPr baseline="19230" sz="39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985"/>
              </a:spcBef>
              <a:tabLst>
                <a:tab pos="629285" algn="l"/>
                <a:tab pos="996315" algn="l"/>
                <a:tab pos="1660525" algn="l"/>
              </a:tabLst>
            </a:pPr>
            <a:r>
              <a:rPr dirty="0" sz="2850" spc="-45">
                <a:latin typeface="Calibri"/>
                <a:cs typeface="Calibri"/>
              </a:rPr>
              <a:t>4.	</a:t>
            </a:r>
            <a:r>
              <a:rPr dirty="0" sz="2850" spc="-50">
                <a:latin typeface="Calibri"/>
                <a:cs typeface="Calibri"/>
              </a:rPr>
              <a:t>x	</a:t>
            </a:r>
            <a:r>
              <a:rPr dirty="0" sz="2850" spc="-55">
                <a:latin typeface="Calibri"/>
                <a:cs typeface="Calibri"/>
              </a:rPr>
              <a:t>=	</a:t>
            </a:r>
            <a:r>
              <a:rPr dirty="0" sz="2850" spc="-30">
                <a:latin typeface="Calibri"/>
                <a:cs typeface="Calibri"/>
              </a:rPr>
              <a:t>9</a:t>
            </a:r>
            <a:endParaRPr sz="28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55"/>
              </a:spcBef>
              <a:tabLst>
                <a:tab pos="622935" algn="l"/>
                <a:tab pos="1500505" algn="l"/>
              </a:tabLst>
            </a:pPr>
            <a:r>
              <a:rPr dirty="0" sz="2600" spc="50">
                <a:latin typeface="Calibri"/>
                <a:cs typeface="Calibri"/>
              </a:rPr>
              <a:t>5.	</a:t>
            </a:r>
            <a:r>
              <a:rPr dirty="0" sz="2600" spc="375">
                <a:latin typeface="Calibri"/>
                <a:cs typeface="Calibri"/>
              </a:rPr>
              <a:t>8xy'	</a:t>
            </a:r>
            <a:r>
              <a:rPr dirty="0" sz="2600" spc="470">
                <a:latin typeface="Calibri"/>
                <a:cs typeface="Calibri"/>
              </a:rPr>
              <a:t>= </a:t>
            </a:r>
            <a:r>
              <a:rPr dirty="0" sz="2600" spc="5">
                <a:latin typeface="Calibri"/>
                <a:cs typeface="Calibri"/>
              </a:rPr>
              <a:t>2</a:t>
            </a:r>
            <a:r>
              <a:rPr dirty="0" sz="2600" spc="-1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612606" y="15370426"/>
            <a:ext cx="2606675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26390" algn="l"/>
                <a:tab pos="724535" algn="l"/>
                <a:tab pos="1021715" algn="l"/>
                <a:tab pos="1369695" algn="l"/>
                <a:tab pos="2082164" algn="l"/>
                <a:tab pos="2413635" algn="l"/>
              </a:tabLst>
            </a:pPr>
            <a:r>
              <a:rPr dirty="0" sz="2600" spc="5">
                <a:latin typeface="Calibri"/>
                <a:cs typeface="Calibri"/>
              </a:rPr>
              <a:t>+</a:t>
            </a:r>
            <a:r>
              <a:rPr dirty="0" sz="2600" spc="5">
                <a:latin typeface="Calibri"/>
                <a:cs typeface="Calibri"/>
              </a:rPr>
              <a:t>	</a:t>
            </a:r>
            <a:r>
              <a:rPr dirty="0" sz="2600" spc="-75">
                <a:latin typeface="Calibri"/>
                <a:cs typeface="Calibri"/>
              </a:rPr>
              <a:t>1</a:t>
            </a:r>
            <a:r>
              <a:rPr dirty="0" sz="2600" spc="-75">
                <a:latin typeface="Calibri"/>
                <a:cs typeface="Calibri"/>
              </a:rPr>
              <a:t>	</a:t>
            </a:r>
            <a:r>
              <a:rPr dirty="0" sz="2600" spc="50">
                <a:latin typeface="Calibri"/>
                <a:cs typeface="Calibri"/>
              </a:rPr>
              <a:t>,</a:t>
            </a:r>
            <a:r>
              <a:rPr dirty="0" sz="2600" spc="50">
                <a:latin typeface="Calibri"/>
                <a:cs typeface="Calibri"/>
              </a:rPr>
              <a:t>	</a:t>
            </a:r>
            <a:r>
              <a:rPr dirty="0" sz="2600" spc="15">
                <a:latin typeface="Calibri"/>
                <a:cs typeface="Calibri"/>
              </a:rPr>
              <a:t>1</a:t>
            </a:r>
            <a:r>
              <a:rPr dirty="0" sz="2600" spc="15">
                <a:latin typeface="Calibri"/>
                <a:cs typeface="Calibri"/>
              </a:rPr>
              <a:t>	</a:t>
            </a:r>
            <a:r>
              <a:rPr dirty="0" sz="2600" spc="20">
                <a:latin typeface="Calibri"/>
                <a:cs typeface="Calibri"/>
              </a:rPr>
              <a:t>Ğ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 spc="-19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y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5">
                <a:latin typeface="Calibri"/>
                <a:cs typeface="Calibri"/>
              </a:rPr>
              <a:t>f</a:t>
            </a:r>
            <a:r>
              <a:rPr dirty="0" sz="2600" spc="5">
                <a:latin typeface="Calibri"/>
                <a:cs typeface="Calibri"/>
              </a:rPr>
              <a:t>i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95">
                <a:latin typeface="Calibri"/>
                <a:cs typeface="Calibri"/>
              </a:rPr>
              <a:t>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21013" y="14707269"/>
            <a:ext cx="1251585" cy="108648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dirty="0" sz="2850" spc="-125">
                <a:latin typeface="Calibri"/>
                <a:cs typeface="Calibri"/>
              </a:rPr>
              <a:t>about</a:t>
            </a:r>
            <a:endParaRPr sz="2850">
              <a:latin typeface="Calibri"/>
              <a:cs typeface="Calibri"/>
            </a:endParaRPr>
          </a:p>
          <a:p>
            <a:pPr marL="445134">
              <a:lnSpc>
                <a:spcPct val="100000"/>
              </a:lnSpc>
              <a:spcBef>
                <a:spcPts val="850"/>
              </a:spcBef>
            </a:pPr>
            <a:r>
              <a:rPr dirty="0" sz="2600" spc="5">
                <a:latin typeface="Calibri"/>
                <a:cs typeface="Calibri"/>
              </a:rPr>
              <a:t>about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471138" y="14707269"/>
            <a:ext cx="1712595" cy="108648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dirty="0" sz="2850" spc="-40">
                <a:latin typeface="Calibri"/>
                <a:cs typeface="Calibri"/>
              </a:rPr>
              <a:t>y </a:t>
            </a:r>
            <a:r>
              <a:rPr dirty="0" sz="2850" spc="-45">
                <a:latin typeface="Calibri"/>
                <a:cs typeface="Calibri"/>
              </a:rPr>
              <a:t>- </a:t>
            </a:r>
            <a:r>
              <a:rPr dirty="0" sz="2850" spc="-65">
                <a:latin typeface="Calibri"/>
                <a:cs typeface="Calibri"/>
              </a:rPr>
              <a:t>axis</a:t>
            </a:r>
            <a:r>
              <a:rPr dirty="0" sz="2850" spc="-135">
                <a:latin typeface="Calibri"/>
                <a:cs typeface="Calibri"/>
              </a:rPr>
              <a:t> </a:t>
            </a:r>
            <a:r>
              <a:rPr dirty="0" sz="2850" spc="60">
                <a:latin typeface="Calibri"/>
                <a:cs typeface="Calibri"/>
              </a:rPr>
              <a:t>.</a:t>
            </a:r>
            <a:endParaRPr sz="28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850"/>
              </a:spcBef>
              <a:tabLst>
                <a:tab pos="1021080" algn="l"/>
              </a:tabLst>
            </a:pPr>
            <a:r>
              <a:rPr dirty="0" sz="2600" spc="15">
                <a:latin typeface="Calibri"/>
                <a:cs typeface="Calibri"/>
              </a:rPr>
              <a:t>y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 spc="35">
                <a:latin typeface="Calibri"/>
                <a:cs typeface="Calibri"/>
              </a:rPr>
              <a:t>-	</a:t>
            </a:r>
            <a:r>
              <a:rPr dirty="0" sz="2600" spc="10">
                <a:latin typeface="Calibri"/>
                <a:cs typeface="Calibri"/>
              </a:rPr>
              <a:t>axis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95164" y="17546975"/>
            <a:ext cx="407034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75">
                <a:latin typeface="Times New Roman"/>
                <a:cs typeface="Times New Roman"/>
              </a:rPr>
              <a:t>57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05512" y="9365025"/>
            <a:ext cx="33401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85">
                <a:latin typeface="Arial"/>
                <a:cs typeface="Arial"/>
              </a:rPr>
              <a:t>dy</a:t>
            </a:r>
            <a:endParaRPr sz="24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08904" y="10136380"/>
            <a:ext cx="947419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90220" algn="l"/>
              </a:tabLst>
            </a:pPr>
            <a:r>
              <a:rPr dirty="0" sz="2300" spc="75" i="1">
                <a:latin typeface="Times New Roman"/>
                <a:cs typeface="Times New Roman"/>
              </a:rPr>
              <a:t>d</a:t>
            </a:r>
            <a:r>
              <a:rPr dirty="0" sz="2300" spc="-185" i="1">
                <a:latin typeface="Times New Roman"/>
                <a:cs typeface="Times New Roman"/>
              </a:rPr>
              <a:t> </a:t>
            </a:r>
            <a:r>
              <a:rPr dirty="0" sz="2300" spc="65" i="1">
                <a:latin typeface="Times New Roman"/>
                <a:cs typeface="Times New Roman"/>
              </a:rPr>
              <a:t>y	</a:t>
            </a:r>
            <a:r>
              <a:rPr dirty="0" sz="2300" spc="-1200" i="1">
                <a:latin typeface="Times New Roman"/>
                <a:cs typeface="Times New Roman"/>
              </a:rPr>
              <a:t>——</a:t>
            </a:r>
            <a:r>
              <a:rPr dirty="0" sz="2300" spc="285" i="1">
                <a:latin typeface="Times New Roman"/>
                <a:cs typeface="Times New Roman"/>
              </a:rPr>
              <a:t> </a:t>
            </a:r>
            <a:r>
              <a:rPr dirty="0" sz="2300" spc="-600">
                <a:latin typeface="Times New Roman"/>
                <a:cs typeface="Times New Roman"/>
              </a:rPr>
              <a:t>4s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198350" y="10136380"/>
            <a:ext cx="139382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300" spc="400">
                <a:latin typeface="Times New Roman"/>
                <a:cs typeface="Times New Roman"/>
              </a:rPr>
              <a:t>J',(2</a:t>
            </a:r>
            <a:r>
              <a:rPr dirty="0" sz="2300" spc="160">
                <a:latin typeface="Times New Roman"/>
                <a:cs typeface="Times New Roman"/>
              </a:rPr>
              <a:t> </a:t>
            </a:r>
            <a:r>
              <a:rPr dirty="0" sz="2300" spc="-665">
                <a:latin typeface="Times New Roman"/>
                <a:cs typeface="Times New Roman"/>
              </a:rPr>
              <a:t>—</a:t>
            </a:r>
            <a:r>
              <a:rPr dirty="0" sz="2300" spc="165">
                <a:latin typeface="Times New Roman"/>
                <a:cs typeface="Times New Roman"/>
              </a:rPr>
              <a:t> </a:t>
            </a:r>
            <a:r>
              <a:rPr dirty="0" baseline="19323" sz="3450" spc="-419">
                <a:latin typeface="Times New Roman"/>
                <a:cs typeface="Times New Roman"/>
              </a:rPr>
              <a:t>y)</a:t>
            </a:r>
            <a:endParaRPr baseline="19323" sz="34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694715" y="10035859"/>
            <a:ext cx="39306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6700" algn="l"/>
              </a:tabLst>
            </a:pPr>
            <a:r>
              <a:rPr dirty="0" sz="1750" spc="-250">
                <a:latin typeface="Times New Roman"/>
                <a:cs typeface="Times New Roman"/>
              </a:rPr>
              <a:t>1</a:t>
            </a:r>
            <a:r>
              <a:rPr dirty="0" sz="1750" spc="-250">
                <a:latin typeface="Times New Roman"/>
                <a:cs typeface="Times New Roman"/>
              </a:rPr>
              <a:t>	</a:t>
            </a:r>
            <a:r>
              <a:rPr dirty="0" sz="2300" spc="-265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301474" y="10136380"/>
            <a:ext cx="36957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75" i="1">
                <a:latin typeface="Times New Roman"/>
                <a:cs typeface="Times New Roman"/>
              </a:rPr>
              <a:t>d</a:t>
            </a:r>
            <a:r>
              <a:rPr dirty="0" sz="2300" spc="-265" i="1">
                <a:latin typeface="Times New Roman"/>
                <a:cs typeface="Times New Roman"/>
              </a:rPr>
              <a:t> </a:t>
            </a:r>
            <a:r>
              <a:rPr dirty="0" sz="2300" spc="65" i="1">
                <a:latin typeface="Times New Roman"/>
                <a:cs typeface="Times New Roman"/>
              </a:rPr>
              <a:t>y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623534" y="11081552"/>
            <a:ext cx="1066800" cy="423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27990" algn="l"/>
              </a:tabLst>
            </a:pPr>
            <a:r>
              <a:rPr dirty="0" sz="2600" spc="75">
                <a:latin typeface="Cambria"/>
                <a:cs typeface="Cambria"/>
              </a:rPr>
              <a:t>=	</a:t>
            </a:r>
            <a:r>
              <a:rPr dirty="0" sz="2600" spc="-400">
                <a:latin typeface="Cambria"/>
                <a:cs typeface="Cambria"/>
              </a:rPr>
              <a:t>—4</a:t>
            </a:r>
            <a:r>
              <a:rPr dirty="0" sz="2600" spc="-345">
                <a:latin typeface="Cambria"/>
                <a:cs typeface="Cambria"/>
              </a:rPr>
              <a:t> </a:t>
            </a:r>
            <a:r>
              <a:rPr dirty="0" sz="2600" spc="-250">
                <a:latin typeface="Cambria"/>
                <a:cs typeface="Cambria"/>
              </a:rPr>
              <a:t>a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220351" y="11336343"/>
            <a:ext cx="426084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95">
                <a:latin typeface="Courier New"/>
                <a:cs typeface="Courier New"/>
              </a:rPr>
              <a:t>3/2</a:t>
            </a:r>
            <a:endParaRPr sz="1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8627" y="40387"/>
            <a:ext cx="3392804" cy="0"/>
          </a:xfrm>
          <a:custGeom>
            <a:avLst/>
            <a:gdLst/>
            <a:ahLst/>
            <a:cxnLst/>
            <a:rect l="l" t="t" r="r" b="b"/>
            <a:pathLst>
              <a:path w="3392804" h="0">
                <a:moveTo>
                  <a:pt x="0" y="0"/>
                </a:moveTo>
                <a:lnTo>
                  <a:pt x="3392567" y="0"/>
                </a:lnTo>
              </a:path>
            </a:pathLst>
          </a:custGeom>
          <a:ln w="26925">
            <a:solidFill>
              <a:srgbClr val="7C4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09777" y="4509959"/>
            <a:ext cx="906780" cy="0"/>
          </a:xfrm>
          <a:custGeom>
            <a:avLst/>
            <a:gdLst/>
            <a:ahLst/>
            <a:cxnLst/>
            <a:rect l="l" t="t" r="r" b="b"/>
            <a:pathLst>
              <a:path w="906779" h="0">
                <a:moveTo>
                  <a:pt x="0" y="0"/>
                </a:moveTo>
                <a:lnTo>
                  <a:pt x="906479" y="0"/>
                </a:lnTo>
              </a:path>
            </a:pathLst>
          </a:custGeom>
          <a:ln w="26925">
            <a:solidFill>
              <a:srgbClr val="574F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3449" y="2705975"/>
            <a:ext cx="1292860" cy="0"/>
          </a:xfrm>
          <a:custGeom>
            <a:avLst/>
            <a:gdLst/>
            <a:ahLst/>
            <a:cxnLst/>
            <a:rect l="l" t="t" r="r" b="b"/>
            <a:pathLst>
              <a:path w="1292860" h="0">
                <a:moveTo>
                  <a:pt x="0" y="0"/>
                </a:moveTo>
                <a:lnTo>
                  <a:pt x="1292406" y="0"/>
                </a:lnTo>
              </a:path>
            </a:pathLst>
          </a:custGeom>
          <a:ln w="26925">
            <a:solidFill>
              <a:srgbClr val="64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97825" y="3423979"/>
            <a:ext cx="1705610" cy="0"/>
          </a:xfrm>
          <a:custGeom>
            <a:avLst/>
            <a:gdLst/>
            <a:ahLst/>
            <a:cxnLst/>
            <a:rect l="l" t="t" r="r" b="b"/>
            <a:pathLst>
              <a:path w="1705609" h="0">
                <a:moveTo>
                  <a:pt x="0" y="0"/>
                </a:moveTo>
                <a:lnTo>
                  <a:pt x="1705258" y="0"/>
                </a:lnTo>
              </a:path>
            </a:pathLst>
          </a:custGeom>
          <a:ln w="26925">
            <a:solidFill>
              <a:srgbClr val="64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7005" y="973792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 h="0">
                <a:moveTo>
                  <a:pt x="0" y="0"/>
                </a:moveTo>
                <a:lnTo>
                  <a:pt x="744928" y="0"/>
                </a:lnTo>
              </a:path>
            </a:pathLst>
          </a:custGeom>
          <a:ln w="26925">
            <a:solidFill>
              <a:srgbClr val="64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36167" y="13462"/>
            <a:ext cx="1436370" cy="0"/>
          </a:xfrm>
          <a:custGeom>
            <a:avLst/>
            <a:gdLst/>
            <a:ahLst/>
            <a:cxnLst/>
            <a:rect l="l" t="t" r="r" b="b"/>
            <a:pathLst>
              <a:path w="1436370" h="0">
                <a:moveTo>
                  <a:pt x="0" y="0"/>
                </a:moveTo>
                <a:lnTo>
                  <a:pt x="1436007" y="0"/>
                </a:lnTo>
              </a:path>
            </a:pathLst>
          </a:custGeom>
          <a:ln w="26925">
            <a:solidFill>
              <a:srgbClr val="7C4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6292" y="866091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 h="0">
                <a:moveTo>
                  <a:pt x="0" y="0"/>
                </a:moveTo>
                <a:lnTo>
                  <a:pt x="3733618" y="0"/>
                </a:lnTo>
              </a:path>
            </a:pathLst>
          </a:custGeom>
          <a:ln w="26925">
            <a:solidFill>
              <a:srgbClr val="64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6729" y="1027642"/>
            <a:ext cx="11677015" cy="0"/>
          </a:xfrm>
          <a:custGeom>
            <a:avLst/>
            <a:gdLst/>
            <a:ahLst/>
            <a:cxnLst/>
            <a:rect l="l" t="t" r="r" b="b"/>
            <a:pathLst>
              <a:path w="11677015" h="0">
                <a:moveTo>
                  <a:pt x="0" y="0"/>
                </a:moveTo>
                <a:lnTo>
                  <a:pt x="11676533" y="0"/>
                </a:lnTo>
              </a:path>
            </a:pathLst>
          </a:custGeom>
          <a:ln w="897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87950" y="7687125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 h="0">
                <a:moveTo>
                  <a:pt x="0" y="0"/>
                </a:moveTo>
                <a:lnTo>
                  <a:pt x="789803" y="0"/>
                </a:lnTo>
              </a:path>
            </a:pathLst>
          </a:custGeom>
          <a:ln w="2692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7865" y="5411951"/>
            <a:ext cx="0" cy="13776960"/>
          </a:xfrm>
          <a:custGeom>
            <a:avLst/>
            <a:gdLst/>
            <a:ahLst/>
            <a:cxnLst/>
            <a:rect l="l" t="t" r="r" b="b"/>
            <a:pathLst>
              <a:path w="0" h="13776960">
                <a:moveTo>
                  <a:pt x="0" y="13776694"/>
                </a:moveTo>
                <a:lnTo>
                  <a:pt x="0" y="0"/>
                </a:lnTo>
              </a:path>
            </a:pathLst>
          </a:custGeom>
          <a:ln w="897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4291" y="978279"/>
            <a:ext cx="0" cy="12574270"/>
          </a:xfrm>
          <a:custGeom>
            <a:avLst/>
            <a:gdLst/>
            <a:ahLst/>
            <a:cxnLst/>
            <a:rect l="l" t="t" r="r" b="b"/>
            <a:pathLst>
              <a:path w="0" h="12574269">
                <a:moveTo>
                  <a:pt x="0" y="12574038"/>
                </a:moveTo>
                <a:lnTo>
                  <a:pt x="0" y="0"/>
                </a:lnTo>
              </a:path>
            </a:pathLst>
          </a:custGeom>
          <a:ln w="897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623400" y="897504"/>
            <a:ext cx="0" cy="18282285"/>
          </a:xfrm>
          <a:custGeom>
            <a:avLst/>
            <a:gdLst/>
            <a:ahLst/>
            <a:cxnLst/>
            <a:rect l="l" t="t" r="r" b="b"/>
            <a:pathLst>
              <a:path w="0" h="18282285">
                <a:moveTo>
                  <a:pt x="0" y="18282167"/>
                </a:moveTo>
                <a:lnTo>
                  <a:pt x="0" y="0"/>
                </a:lnTo>
              </a:path>
            </a:pathLst>
          </a:custGeom>
          <a:ln w="897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151" y="19085431"/>
            <a:ext cx="12663805" cy="0"/>
          </a:xfrm>
          <a:custGeom>
            <a:avLst/>
            <a:gdLst/>
            <a:ahLst/>
            <a:cxnLst/>
            <a:rect l="l" t="t" r="r" b="b"/>
            <a:pathLst>
              <a:path w="12663805" h="0">
                <a:moveTo>
                  <a:pt x="0" y="0"/>
                </a:moveTo>
                <a:lnTo>
                  <a:pt x="12663788" y="0"/>
                </a:lnTo>
              </a:path>
            </a:pathLst>
          </a:custGeom>
          <a:ln w="8975">
            <a:solidFill>
              <a:srgbClr val="2F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51729" y="15993529"/>
            <a:ext cx="179500" cy="1355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38823" y="2746363"/>
            <a:ext cx="305151" cy="843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67183" y="2602763"/>
            <a:ext cx="1498832" cy="861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83431" y="1274456"/>
            <a:ext cx="10671328" cy="825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9251" y="18946319"/>
            <a:ext cx="44875" cy="242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66969" y="16487156"/>
            <a:ext cx="1750133" cy="3859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49179" y="16558956"/>
            <a:ext cx="143600" cy="2513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55659" y="14584447"/>
            <a:ext cx="143600" cy="242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01969" y="4433672"/>
            <a:ext cx="44875" cy="197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16096" y="3868244"/>
            <a:ext cx="89750" cy="152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66123" y="3868244"/>
            <a:ext cx="1525757" cy="2602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26399" y="4595223"/>
            <a:ext cx="26925" cy="143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59697" y="8418591"/>
            <a:ext cx="3598992" cy="3231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571167" y="8849393"/>
            <a:ext cx="4514447" cy="6192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79082" y="3895169"/>
            <a:ext cx="143600" cy="1705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003405" y="4110570"/>
            <a:ext cx="1041105" cy="4038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942014" y="13857468"/>
            <a:ext cx="215401" cy="4308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33832" y="14413921"/>
            <a:ext cx="1400106" cy="1884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037870" y="4056720"/>
            <a:ext cx="709028" cy="4577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001969" y="4649073"/>
            <a:ext cx="933404" cy="6372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38556" y="26925"/>
            <a:ext cx="3993894" cy="23155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56559" y="12834313"/>
            <a:ext cx="2773288" cy="6641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70900" y="12852263"/>
            <a:ext cx="789803" cy="24232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70900" y="13283066"/>
            <a:ext cx="789803" cy="2064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23422" y="13624117"/>
            <a:ext cx="2584812" cy="35002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77326" y="1687308"/>
            <a:ext cx="6731283" cy="15167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20766" y="15446052"/>
            <a:ext cx="5591452" cy="4218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31229" y="16379456"/>
            <a:ext cx="951354" cy="1795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159750" y="7332611"/>
            <a:ext cx="601327" cy="3051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950989" y="14862674"/>
            <a:ext cx="224376" cy="5564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395895" y="14007814"/>
            <a:ext cx="3037205" cy="1336040"/>
          </a:xfrm>
          <a:prstGeom prst="rect">
            <a:avLst/>
          </a:prstGeom>
        </p:spPr>
        <p:txBody>
          <a:bodyPr wrap="square" lIns="0" tIns="179070" rIns="0" bIns="0" rtlCol="0" vert="horz">
            <a:spAutoFit/>
          </a:bodyPr>
          <a:lstStyle/>
          <a:p>
            <a:pPr marL="1029335">
              <a:lnSpc>
                <a:spcPct val="100000"/>
              </a:lnSpc>
              <a:spcBef>
                <a:spcPts val="1410"/>
              </a:spcBef>
              <a:tabLst>
                <a:tab pos="1417955" algn="l"/>
                <a:tab pos="2874010" algn="l"/>
              </a:tabLst>
            </a:pPr>
            <a:r>
              <a:rPr dirty="0" sz="3200" spc="160">
                <a:latin typeface="Times New Roman"/>
                <a:cs typeface="Times New Roman"/>
              </a:rPr>
              <a:t>z</a:t>
            </a:r>
            <a:r>
              <a:rPr dirty="0" sz="3200" spc="160">
                <a:latin typeface="Times New Roman"/>
                <a:cs typeface="Times New Roman"/>
              </a:rPr>
              <a:t>	</a:t>
            </a:r>
            <a:r>
              <a:rPr dirty="0" sz="3200" spc="-1614">
                <a:latin typeface="Times New Roman"/>
                <a:cs typeface="Times New Roman"/>
              </a:rPr>
              <a:t>—</a:t>
            </a:r>
            <a:r>
              <a:rPr dirty="0" sz="3200" spc="275">
                <a:latin typeface="Times New Roman"/>
                <a:cs typeface="Times New Roman"/>
              </a:rPr>
              <a:t> </a:t>
            </a:r>
            <a:r>
              <a:rPr dirty="0" sz="3200" spc="-225">
                <a:latin typeface="Times New Roman"/>
                <a:cs typeface="Times New Roman"/>
              </a:rPr>
              <a:t>2y</a:t>
            </a:r>
            <a:r>
              <a:rPr dirty="0" sz="3200" spc="85">
                <a:latin typeface="Times New Roman"/>
                <a:cs typeface="Times New Roman"/>
              </a:rPr>
              <a:t> </a:t>
            </a:r>
            <a:r>
              <a:rPr dirty="0" sz="3200" spc="-225">
                <a:solidFill>
                  <a:srgbClr val="161616"/>
                </a:solidFill>
                <a:latin typeface="Times New Roman"/>
                <a:cs typeface="Times New Roman"/>
              </a:rPr>
              <a:t>»</a:t>
            </a:r>
            <a:r>
              <a:rPr dirty="0" sz="3200">
                <a:solidFill>
                  <a:srgbClr val="161616"/>
                </a:solidFill>
                <a:latin typeface="Times New Roman"/>
                <a:cs typeface="Times New Roman"/>
              </a:rPr>
              <a:t>	</a:t>
            </a:r>
            <a:r>
              <a:rPr dirty="0" sz="3200" spc="-245" i="1">
                <a:latin typeface="Times New Roman"/>
                <a:cs typeface="Times New Roman"/>
              </a:rPr>
              <a:t>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755650" algn="l"/>
              </a:tabLst>
            </a:pPr>
            <a:r>
              <a:rPr dirty="0" sz="3200" spc="-110">
                <a:latin typeface="Times New Roman"/>
                <a:cs typeface="Times New Roman"/>
              </a:rPr>
              <a:t>y</a:t>
            </a:r>
            <a:r>
              <a:rPr dirty="0" sz="3200" spc="14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=	</a:t>
            </a:r>
            <a:r>
              <a:rPr dirty="0" sz="3200" spc="-70" i="1">
                <a:latin typeface="Times New Roman"/>
                <a:cs typeface="Times New Roman"/>
              </a:rPr>
              <a:t>x’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64268" y="1350011"/>
            <a:ext cx="394271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10">
                <a:latin typeface="Cambria"/>
                <a:cs typeface="Cambria"/>
              </a:rPr>
              <a:t>,txsi. </a:t>
            </a:r>
            <a:r>
              <a:rPr dirty="0" sz="2050" spc="-35">
                <a:latin typeface="Cambria"/>
                <a:cs typeface="Cambria"/>
              </a:rPr>
              <a:t>pror. </a:t>
            </a:r>
            <a:r>
              <a:rPr dirty="0" sz="2050" spc="-20">
                <a:latin typeface="Cambria"/>
                <a:cs typeface="Cambria"/>
              </a:rPr>
              <a:t>: </a:t>
            </a:r>
            <a:r>
              <a:rPr dirty="0" sz="2050" spc="-10">
                <a:latin typeface="Cambria"/>
                <a:cs typeface="Cambria"/>
              </a:rPr>
              <a:t>A </a:t>
            </a:r>
            <a:r>
              <a:rPr dirty="0" sz="2050" spc="-35">
                <a:latin typeface="Cambria"/>
                <a:cs typeface="Cambria"/>
              </a:rPr>
              <a:t>l›bas </a:t>
            </a:r>
            <a:r>
              <a:rPr dirty="0" sz="2050" spc="-70">
                <a:latin typeface="Cambria"/>
                <a:cs typeface="Cambria"/>
              </a:rPr>
              <a:t>b’.</a:t>
            </a:r>
            <a:r>
              <a:rPr dirty="0" sz="2050" spc="-204">
                <a:latin typeface="Cambria"/>
                <a:cs typeface="Cambria"/>
              </a:rPr>
              <a:t> </a:t>
            </a:r>
            <a:r>
              <a:rPr dirty="0" sz="2050" spc="35">
                <a:latin typeface="Cambria"/>
                <a:cs typeface="Cambria"/>
              </a:rPr>
              <a:t>,'*I-shi"""ary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50141" y="3771029"/>
            <a:ext cx="115633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  <a:tab pos="952500" algn="l"/>
              </a:tabLst>
            </a:pPr>
            <a:r>
              <a:rPr dirty="0" sz="2500" spc="10">
                <a:latin typeface="Times New Roman"/>
                <a:cs typeface="Times New Roman"/>
              </a:rPr>
              <a:t>:</a:t>
            </a:r>
            <a:r>
              <a:rPr dirty="0" sz="2500" spc="210">
                <a:latin typeface="Times New Roman"/>
                <a:cs typeface="Times New Roman"/>
              </a:rPr>
              <a:t> </a:t>
            </a:r>
            <a:r>
              <a:rPr dirty="0" sz="2500" spc="-15" i="1">
                <a:latin typeface="Times New Roman"/>
                <a:cs typeface="Times New Roman"/>
              </a:rPr>
              <a:t>B</a:t>
            </a:r>
            <a:r>
              <a:rPr dirty="0" sz="2500" i="1">
                <a:latin typeface="Times New Roman"/>
                <a:cs typeface="Times New Roman"/>
              </a:rPr>
              <a:t>	</a:t>
            </a:r>
            <a:r>
              <a:rPr dirty="0" sz="2500" spc="-985" i="1">
                <a:latin typeface="Times New Roman"/>
                <a:cs typeface="Times New Roman"/>
              </a:rPr>
              <a:t>—</a:t>
            </a:r>
            <a:r>
              <a:rPr dirty="0" sz="2500" spc="-385" i="1">
                <a:latin typeface="Times New Roman"/>
                <a:cs typeface="Times New Roman"/>
              </a:rPr>
              <a:t>•</a:t>
            </a:r>
            <a:r>
              <a:rPr dirty="0" sz="2500" i="1">
                <a:latin typeface="Times New Roman"/>
                <a:cs typeface="Times New Roman"/>
              </a:rPr>
              <a:t>	</a:t>
            </a:r>
            <a:r>
              <a:rPr dirty="0" sz="2500" spc="-30" i="1">
                <a:solidFill>
                  <a:srgbClr val="151515"/>
                </a:solidFill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03503" y="3694742"/>
            <a:ext cx="3430270" cy="140779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 indent="1270">
              <a:lnSpc>
                <a:spcPct val="121300"/>
              </a:lnSpc>
              <a:spcBef>
                <a:spcPts val="65"/>
              </a:spcBef>
              <a:tabLst>
                <a:tab pos="363855" algn="l"/>
                <a:tab pos="534670" algn="l"/>
                <a:tab pos="882015" algn="l"/>
                <a:tab pos="1062990" algn="l"/>
                <a:tab pos="1224280" algn="l"/>
                <a:tab pos="1255395" algn="l"/>
                <a:tab pos="1363980" algn="l"/>
                <a:tab pos="1628139" algn="l"/>
                <a:tab pos="1819910" algn="l"/>
                <a:tab pos="2058670" algn="l"/>
                <a:tab pos="2209800" algn="l"/>
                <a:tab pos="2784475" algn="l"/>
                <a:tab pos="2880995" algn="l"/>
                <a:tab pos="3030855" algn="l"/>
              </a:tabLst>
            </a:pPr>
            <a:r>
              <a:rPr dirty="0" sz="2500" spc="-210">
                <a:latin typeface="Times New Roman"/>
                <a:cs typeface="Times New Roman"/>
              </a:rPr>
              <a:t>if	</a:t>
            </a:r>
            <a:r>
              <a:rPr dirty="0" sz="2500" spc="-270">
                <a:latin typeface="Times New Roman"/>
                <a:cs typeface="Times New Roman"/>
              </a:rPr>
              <a:t>/</a:t>
            </a:r>
            <a:r>
              <a:rPr dirty="0" sz="2500" spc="-270">
                <a:solidFill>
                  <a:srgbClr val="0F0F0F"/>
                </a:solidFill>
                <a:latin typeface="Times New Roman"/>
                <a:cs typeface="Times New Roman"/>
              </a:rPr>
              <a:t>-		</a:t>
            </a:r>
            <a:r>
              <a:rPr dirty="0" sz="2500" spc="-400">
                <a:latin typeface="Times New Roman"/>
                <a:cs typeface="Times New Roman"/>
              </a:rPr>
              <a:t>A			</a:t>
            </a:r>
            <a:r>
              <a:rPr dirty="0" sz="2500" spc="-1040">
                <a:solidFill>
                  <a:srgbClr val="131313"/>
                </a:solidFill>
                <a:latin typeface="Times New Roman"/>
                <a:cs typeface="Times New Roman"/>
              </a:rPr>
              <a:t>—+	</a:t>
            </a:r>
            <a:r>
              <a:rPr dirty="0" sz="2500" spc="-15" i="1">
                <a:latin typeface="Times New Roman"/>
                <a:cs typeface="Times New Roman"/>
              </a:rPr>
              <a:t>B		</a:t>
            </a:r>
            <a:r>
              <a:rPr dirty="0" sz="2500" spc="60">
                <a:latin typeface="Times New Roman"/>
                <a:cs typeface="Times New Roman"/>
              </a:rPr>
              <a:t>then		</a:t>
            </a:r>
            <a:r>
              <a:rPr dirty="0" sz="2500" spc="-135" i="1">
                <a:solidFill>
                  <a:srgbClr val="070707"/>
                </a:solidFill>
                <a:latin typeface="Times New Roman"/>
                <a:cs typeface="Times New Roman"/>
              </a:rPr>
              <a:t>f </a:t>
            </a:r>
            <a:r>
              <a:rPr dirty="0" sz="2500" spc="-155" i="1">
                <a:latin typeface="Times New Roman"/>
                <a:cs typeface="Times New Roman"/>
              </a:rPr>
              <a:t>"'  </a:t>
            </a:r>
            <a:r>
              <a:rPr dirty="0" sz="2500" spc="105">
                <a:solidFill>
                  <a:srgbClr val="262626"/>
                </a:solidFill>
                <a:latin typeface="Times New Roman"/>
                <a:cs typeface="Times New Roman"/>
              </a:rPr>
              <a:t>or		</a:t>
            </a:r>
            <a:r>
              <a:rPr dirty="0" sz="2500" spc="-210">
                <a:latin typeface="Times New Roman"/>
                <a:cs typeface="Times New Roman"/>
              </a:rPr>
              <a:t>if		</a:t>
            </a:r>
            <a:r>
              <a:rPr dirty="0" sz="2500" spc="-340">
                <a:solidFill>
                  <a:srgbClr val="1A1A1A"/>
                </a:solidFill>
                <a:latin typeface="Times New Roman"/>
                <a:cs typeface="Times New Roman"/>
              </a:rPr>
              <a:t>y			</a:t>
            </a:r>
            <a:r>
              <a:rPr dirty="0" sz="2500" spc="-380">
                <a:solidFill>
                  <a:srgbClr val="1C1C1C"/>
                </a:solidFill>
                <a:latin typeface="Times New Roman"/>
                <a:cs typeface="Times New Roman"/>
              </a:rPr>
              <a:t>=		</a:t>
            </a:r>
            <a:r>
              <a:rPr dirty="0" sz="2500" spc="-105" i="1">
                <a:solidFill>
                  <a:srgbClr val="5E5E5E"/>
                </a:solidFill>
                <a:latin typeface="Times New Roman"/>
                <a:cs typeface="Times New Roman"/>
              </a:rPr>
              <a:t>f</a:t>
            </a:r>
            <a:r>
              <a:rPr dirty="0" sz="2500" spc="-114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2500" spc="-220" i="1">
                <a:latin typeface="Times New Roman"/>
                <a:cs typeface="Times New Roman"/>
              </a:rPr>
              <a:t>(</a:t>
            </a:r>
            <a:r>
              <a:rPr dirty="0" sz="2500" spc="-305" i="1">
                <a:latin typeface="Times New Roman"/>
                <a:cs typeface="Times New Roman"/>
              </a:rPr>
              <a:t> </a:t>
            </a:r>
            <a:r>
              <a:rPr dirty="0" sz="2500" spc="-175" i="1">
                <a:latin typeface="Times New Roman"/>
                <a:cs typeface="Times New Roman"/>
              </a:rPr>
              <a:t>.x)	</a:t>
            </a:r>
            <a:r>
              <a:rPr dirty="0" sz="2500" spc="60">
                <a:latin typeface="Times New Roman"/>
                <a:cs typeface="Times New Roman"/>
              </a:rPr>
              <a:t>then  </a:t>
            </a:r>
            <a:r>
              <a:rPr dirty="0" sz="2500" spc="-5">
                <a:latin typeface="Times New Roman"/>
                <a:cs typeface="Times New Roman"/>
              </a:rPr>
              <a:t>Uy-,	</a:t>
            </a:r>
            <a:r>
              <a:rPr dirty="0" sz="2500">
                <a:solidFill>
                  <a:srgbClr val="5B5B5B"/>
                </a:solidFill>
                <a:latin typeface="Times New Roman"/>
                <a:cs typeface="Times New Roman"/>
              </a:rPr>
              <a:t>=	</a:t>
            </a:r>
            <a:r>
              <a:rPr dirty="0" sz="2500" spc="-105" i="1">
                <a:solidFill>
                  <a:srgbClr val="0F0F0F"/>
                </a:solidFill>
                <a:latin typeface="Times New Roman"/>
                <a:cs typeface="Times New Roman"/>
              </a:rPr>
              <a:t>Rj			</a:t>
            </a:r>
            <a:r>
              <a:rPr dirty="0" sz="2500" spc="20">
                <a:latin typeface="Times New Roman"/>
                <a:cs typeface="Times New Roman"/>
              </a:rPr>
              <a:t>and		</a:t>
            </a:r>
            <a:r>
              <a:rPr dirty="0" sz="2500" spc="-655">
                <a:latin typeface="Times New Roman"/>
                <a:cs typeface="Times New Roman"/>
              </a:rPr>
              <a:t>R¿—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71756" y="4143494"/>
            <a:ext cx="1704339" cy="95885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775"/>
              </a:spcBef>
              <a:tabLst>
                <a:tab pos="452120" algn="l"/>
                <a:tab pos="880744" algn="l"/>
                <a:tab pos="1405255" algn="l"/>
              </a:tabLst>
            </a:pPr>
            <a:r>
              <a:rPr dirty="0" sz="2500" spc="65">
                <a:latin typeface="Times New Roman"/>
                <a:cs typeface="Times New Roman"/>
              </a:rPr>
              <a:t>z</a:t>
            </a:r>
            <a:r>
              <a:rPr dirty="0" sz="2500" spc="65">
                <a:latin typeface="Times New Roman"/>
                <a:cs typeface="Times New Roman"/>
              </a:rPr>
              <a:t>	</a:t>
            </a:r>
            <a:r>
              <a:rPr dirty="0" sz="2500" spc="85">
                <a:solidFill>
                  <a:srgbClr val="3B3B3B"/>
                </a:solidFill>
                <a:latin typeface="Times New Roman"/>
                <a:cs typeface="Times New Roman"/>
              </a:rPr>
              <a:t>=</a:t>
            </a:r>
            <a:r>
              <a:rPr dirty="0" sz="2500" spc="85">
                <a:solidFill>
                  <a:srgbClr val="3B3B3B"/>
                </a:solidFill>
                <a:latin typeface="Times New Roman"/>
                <a:cs typeface="Times New Roman"/>
              </a:rPr>
              <a:t>	</a:t>
            </a:r>
            <a:r>
              <a:rPr dirty="0" sz="2500" spc="-135" i="1">
                <a:solidFill>
                  <a:srgbClr val="0C0C0C"/>
                </a:solidFill>
                <a:latin typeface="Times New Roman"/>
                <a:cs typeface="Times New Roman"/>
              </a:rPr>
              <a:t>f</a:t>
            </a:r>
            <a:r>
              <a:rPr dirty="0" sz="2500" spc="-385" i="1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2500" spc="-270" i="1">
                <a:latin typeface="Times New Roman"/>
                <a:cs typeface="Times New Roman"/>
              </a:rPr>
              <a:t>”</a:t>
            </a:r>
            <a:r>
              <a:rPr dirty="0" sz="2500" spc="-105" i="1">
                <a:latin typeface="Times New Roman"/>
                <a:cs typeface="Times New Roman"/>
              </a:rPr>
              <a:t>'</a:t>
            </a:r>
            <a:r>
              <a:rPr dirty="0" sz="2500" i="1">
                <a:latin typeface="Times New Roman"/>
                <a:cs typeface="Times New Roman"/>
              </a:rPr>
              <a:t>	</a:t>
            </a:r>
            <a:r>
              <a:rPr dirty="0" sz="2500" spc="-160" i="1">
                <a:latin typeface="Times New Roman"/>
                <a:cs typeface="Times New Roman"/>
              </a:rPr>
              <a:t>(</a:t>
            </a:r>
            <a:r>
              <a:rPr dirty="0" sz="2500" spc="-215" i="1">
                <a:latin typeface="Times New Roman"/>
                <a:cs typeface="Times New Roman"/>
              </a:rPr>
              <a:t>y</a:t>
            </a:r>
            <a:r>
              <a:rPr dirty="0" sz="2500" spc="-160" i="1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96240" algn="l"/>
              </a:tabLst>
            </a:pPr>
            <a:r>
              <a:rPr dirty="0" sz="2500" spc="-525">
                <a:solidFill>
                  <a:srgbClr val="161616"/>
                </a:solidFill>
                <a:latin typeface="Times New Roman"/>
                <a:cs typeface="Times New Roman"/>
              </a:rPr>
              <a:t>=	</a:t>
            </a:r>
            <a:r>
              <a:rPr dirty="0" sz="2500" spc="-265" i="1">
                <a:latin typeface="Times New Roman"/>
                <a:cs typeface="Times New Roman"/>
              </a:rPr>
              <a:t>if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90078" y="5700664"/>
            <a:ext cx="264096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1990" algn="l"/>
                <a:tab pos="1450340" algn="l"/>
                <a:tab pos="1978660" algn="l"/>
              </a:tabLst>
            </a:pPr>
            <a:r>
              <a:rPr dirty="0" sz="2500" spc="-295">
                <a:latin typeface="Times New Roman"/>
                <a:cs typeface="Times New Roman"/>
              </a:rPr>
              <a:t>Ex </a:t>
            </a:r>
            <a:r>
              <a:rPr dirty="0" sz="2500" spc="-280">
                <a:latin typeface="Times New Roman"/>
                <a:cs typeface="Times New Roman"/>
              </a:rPr>
              <a:t> </a:t>
            </a:r>
            <a:r>
              <a:rPr dirty="0" sz="2500" spc="-150">
                <a:latin typeface="Times New Roman"/>
                <a:cs typeface="Times New Roman"/>
              </a:rPr>
              <a:t>/	</a:t>
            </a:r>
            <a:r>
              <a:rPr dirty="0" sz="2500" spc="45">
                <a:latin typeface="Times New Roman"/>
                <a:cs typeface="Times New Roman"/>
              </a:rPr>
              <a:t>let	</a:t>
            </a:r>
            <a:r>
              <a:rPr dirty="0" sz="2500" spc="55">
                <a:latin typeface="Times New Roman"/>
                <a:cs typeface="Times New Roman"/>
              </a:rPr>
              <a:t>(x)	</a:t>
            </a:r>
            <a:r>
              <a:rPr dirty="0" sz="2500" spc="-295">
                <a:latin typeface="Times New Roman"/>
                <a:cs typeface="Times New Roman"/>
              </a:rPr>
              <a:t>=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-150">
                <a:solidFill>
                  <a:srgbClr val="080808"/>
                </a:solidFill>
                <a:latin typeface="Times New Roman"/>
                <a:cs typeface="Times New Roman"/>
              </a:rPr>
              <a:t>g*g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38421" y="5700664"/>
            <a:ext cx="52768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0">
                <a:latin typeface="Times New Roman"/>
                <a:cs typeface="Times New Roman"/>
              </a:rPr>
              <a:t>find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22219" y="5700664"/>
            <a:ext cx="979169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35" algn="l"/>
                <a:tab pos="518795" algn="l"/>
                <a:tab pos="880110" algn="l"/>
              </a:tabLst>
            </a:pPr>
            <a:r>
              <a:rPr dirty="0" sz="2500" spc="-135" i="1">
                <a:latin typeface="Times New Roman"/>
                <a:cs typeface="Times New Roman"/>
              </a:rPr>
              <a:t>f</a:t>
            </a:r>
            <a:r>
              <a:rPr dirty="0" sz="2500" spc="-135" i="1">
                <a:latin typeface="Times New Roman"/>
                <a:cs typeface="Times New Roman"/>
              </a:rPr>
              <a:t>	</a:t>
            </a:r>
            <a:r>
              <a:rPr dirty="0" sz="2500" spc="-105" i="1">
                <a:latin typeface="Times New Roman"/>
                <a:cs typeface="Times New Roman"/>
              </a:rPr>
              <a:t>'</a:t>
            </a:r>
            <a:r>
              <a:rPr dirty="0" sz="2500" spc="-105" i="1">
                <a:latin typeface="Times New Roman"/>
                <a:cs typeface="Times New Roman"/>
              </a:rPr>
              <a:t>	</a:t>
            </a:r>
            <a:r>
              <a:rPr dirty="0" sz="2500" spc="-185" i="1">
                <a:latin typeface="Times New Roman"/>
                <a:cs typeface="Times New Roman"/>
              </a:rPr>
              <a:t>(x</a:t>
            </a:r>
            <a:r>
              <a:rPr dirty="0" sz="2500" spc="-185" i="1">
                <a:latin typeface="Times New Roman"/>
                <a:cs typeface="Times New Roman"/>
              </a:rPr>
              <a:t>	</a:t>
            </a:r>
            <a:r>
              <a:rPr dirty="0" sz="2500" spc="-160" i="1">
                <a:solidFill>
                  <a:srgbClr val="727272"/>
                </a:solidFill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41603" y="5700664"/>
            <a:ext cx="12700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310">
                <a:latin typeface="Times New Roman"/>
                <a:cs typeface="Times New Roman"/>
              </a:rPr>
              <a:t>”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11732" y="6732793"/>
            <a:ext cx="89281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310" algn="l"/>
                <a:tab pos="715010" algn="l"/>
              </a:tabLst>
            </a:pPr>
            <a:r>
              <a:rPr dirty="0" sz="2500" spc="-350">
                <a:latin typeface="Times New Roman"/>
                <a:cs typeface="Times New Roman"/>
              </a:rPr>
              <a:t>y</a:t>
            </a:r>
            <a:r>
              <a:rPr dirty="0" sz="2500" spc="-350">
                <a:latin typeface="Times New Roman"/>
                <a:cs typeface="Times New Roman"/>
              </a:rPr>
              <a:t>	</a:t>
            </a:r>
            <a:r>
              <a:rPr dirty="0" sz="2500" spc="-950">
                <a:latin typeface="Times New Roman"/>
                <a:cs typeface="Times New Roman"/>
              </a:rPr>
              <a:t>—</a:t>
            </a:r>
            <a:r>
              <a:rPr dirty="0" sz="2500" spc="-950">
                <a:latin typeface="Times New Roman"/>
                <a:cs typeface="Times New Roman"/>
              </a:rPr>
              <a:t>	</a:t>
            </a:r>
            <a:r>
              <a:rPr dirty="0" sz="2500" spc="-395">
                <a:latin typeface="Times New Roman"/>
                <a:cs typeface="Times New Roman"/>
              </a:rPr>
              <a:t>p‘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73165" y="12907625"/>
            <a:ext cx="9779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60">
                <a:latin typeface="Times New Roman"/>
                <a:cs typeface="Times New Roman"/>
              </a:rPr>
              <a:t>,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93903" y="12925575"/>
            <a:ext cx="1688464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58825" algn="l"/>
              </a:tabLst>
            </a:pPr>
            <a:r>
              <a:rPr dirty="0" baseline="3333" sz="3750" spc="89">
                <a:latin typeface="Times New Roman"/>
                <a:cs typeface="Times New Roman"/>
              </a:rPr>
              <a:t>find	</a:t>
            </a:r>
            <a:r>
              <a:rPr dirty="0" sz="2500" spc="40">
                <a:latin typeface="Times New Roman"/>
                <a:cs typeface="Times New Roman"/>
              </a:rPr>
              <a:t>/ </a:t>
            </a:r>
            <a:r>
              <a:rPr dirty="0" sz="2500" spc="90">
                <a:latin typeface="Times New Roman"/>
                <a:cs typeface="Times New Roman"/>
              </a:rPr>
              <a:t>*</a:t>
            </a:r>
            <a:r>
              <a:rPr dirty="0" baseline="24853" sz="2850" spc="135">
                <a:latin typeface="Times New Roman"/>
                <a:cs typeface="Times New Roman"/>
              </a:rPr>
              <a:t>1</a:t>
            </a:r>
            <a:r>
              <a:rPr dirty="0" baseline="24853" sz="2850" spc="-405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(x]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17557" y="15941189"/>
            <a:ext cx="18605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24037" y="13975655"/>
            <a:ext cx="18605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21386" y="16172296"/>
            <a:ext cx="1620520" cy="1179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5240">
              <a:lnSpc>
                <a:spcPct val="100000"/>
              </a:lnSpc>
              <a:spcBef>
                <a:spcPts val="95"/>
              </a:spcBef>
            </a:pPr>
            <a:r>
              <a:rPr dirty="0" sz="2950" spc="-345">
                <a:latin typeface="Times New Roman"/>
                <a:cs typeface="Times New Roman"/>
              </a:rPr>
              <a:t>N </a:t>
            </a:r>
            <a:r>
              <a:rPr dirty="0" sz="2950" spc="-270">
                <a:latin typeface="Times New Roman"/>
                <a:cs typeface="Times New Roman"/>
              </a:rPr>
              <a:t> </a:t>
            </a:r>
            <a:r>
              <a:rPr dirty="0" sz="2950" spc="-180">
                <a:latin typeface="Times New Roman"/>
                <a:cs typeface="Times New Roman"/>
              </a:rPr>
              <a:t>0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  <a:tabLst>
                <a:tab pos="788670" algn="l"/>
                <a:tab pos="1414145" algn="l"/>
              </a:tabLst>
            </a:pPr>
            <a:r>
              <a:rPr dirty="0" sz="2800" spc="-100" i="1">
                <a:latin typeface="Cambria"/>
                <a:cs typeface="Cambria"/>
              </a:rPr>
              <a:t>i</a:t>
            </a:r>
            <a:r>
              <a:rPr dirty="0" sz="2800" spc="-155" i="1">
                <a:latin typeface="Cambria"/>
                <a:cs typeface="Cambria"/>
              </a:rPr>
              <a:t>x</a:t>
            </a:r>
            <a:r>
              <a:rPr dirty="0" sz="2800" i="1">
                <a:latin typeface="Cambria"/>
                <a:cs typeface="Cambria"/>
              </a:rPr>
              <a:t>	</a:t>
            </a:r>
            <a:r>
              <a:rPr dirty="0" sz="2800" spc="35" i="1">
                <a:latin typeface="Cambria"/>
                <a:cs typeface="Cambria"/>
              </a:rPr>
              <a:t>x</a:t>
            </a:r>
            <a:r>
              <a:rPr dirty="0" sz="2800" i="1">
                <a:latin typeface="Cambria"/>
                <a:cs typeface="Cambria"/>
              </a:rPr>
              <a:t>	</a:t>
            </a:r>
            <a:r>
              <a:rPr dirty="0" sz="2800" spc="-35">
                <a:solidFill>
                  <a:srgbClr val="080808"/>
                </a:solidFill>
                <a:latin typeface="Cambria"/>
                <a:cs typeface="Cambria"/>
              </a:rPr>
              <a:t>0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111408" y="16900024"/>
            <a:ext cx="125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909090"/>
                </a:solidFill>
                <a:latin typeface="Cambria"/>
                <a:cs typeface="Cambria"/>
              </a:rPr>
              <a:t>!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87871" y="17212346"/>
            <a:ext cx="5787390" cy="1173480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3358515" algn="l"/>
                <a:tab pos="5592445" algn="l"/>
              </a:tabLst>
            </a:pPr>
            <a:r>
              <a:rPr dirty="0" sz="2950" spc="-145">
                <a:latin typeface="Cambria"/>
                <a:cs typeface="Cambria"/>
              </a:rPr>
              <a:t>Not</a:t>
            </a:r>
            <a:r>
              <a:rPr dirty="0" sz="2950" spc="-135">
                <a:latin typeface="Cambria"/>
                <a:cs typeface="Cambria"/>
              </a:rPr>
              <a:t>e</a:t>
            </a:r>
            <a:r>
              <a:rPr dirty="0" sz="2950" spc="105">
                <a:latin typeface="Cambria"/>
                <a:cs typeface="Cambria"/>
              </a:rPr>
              <a:t> </a:t>
            </a:r>
            <a:r>
              <a:rPr dirty="0" sz="2950" spc="-75">
                <a:latin typeface="Cambria"/>
                <a:cs typeface="Cambria"/>
              </a:rPr>
              <a:t>:</a:t>
            </a:r>
            <a:r>
              <a:rPr dirty="0" sz="2950">
                <a:latin typeface="Cambria"/>
                <a:cs typeface="Cambria"/>
              </a:rPr>
              <a:t> </a:t>
            </a:r>
            <a:r>
              <a:rPr dirty="0" sz="2950" spc="-315">
                <a:latin typeface="Cambria"/>
                <a:cs typeface="Cambria"/>
              </a:rPr>
              <a:t> </a:t>
            </a:r>
            <a:r>
              <a:rPr dirty="0" sz="2950" spc="-140" i="1">
                <a:latin typeface="Cambria"/>
                <a:cs typeface="Cambria"/>
              </a:rPr>
              <a:t>f</a:t>
            </a:r>
            <a:r>
              <a:rPr dirty="0" sz="2950" spc="-170" i="1">
                <a:latin typeface="Cambria"/>
                <a:cs typeface="Cambria"/>
              </a:rPr>
              <a:t> </a:t>
            </a:r>
            <a:r>
              <a:rPr dirty="0" sz="2950" spc="-40" i="1">
                <a:solidFill>
                  <a:srgbClr val="050505"/>
                </a:solidFill>
                <a:latin typeface="Cambria"/>
                <a:cs typeface="Cambria"/>
              </a:rPr>
              <a:t>(</a:t>
            </a:r>
            <a:r>
              <a:rPr dirty="0" sz="2950" spc="-45" i="1">
                <a:solidFill>
                  <a:srgbClr val="050505"/>
                </a:solidFill>
                <a:latin typeface="Cambria"/>
                <a:cs typeface="Cambria"/>
              </a:rPr>
              <a:t>x</a:t>
            </a:r>
            <a:r>
              <a:rPr dirty="0" sz="2950" spc="-120" i="1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950" spc="-150" i="1">
                <a:solidFill>
                  <a:srgbClr val="0C0C0C"/>
                </a:solidFill>
                <a:latin typeface="Cambria"/>
                <a:cs typeface="Cambria"/>
              </a:rPr>
              <a:t>)</a:t>
            </a:r>
            <a:r>
              <a:rPr dirty="0" sz="2950" spc="-200" i="1">
                <a:solidFill>
                  <a:srgbClr val="0C0C0C"/>
                </a:solidFill>
                <a:latin typeface="Cambria"/>
                <a:cs typeface="Cambria"/>
              </a:rPr>
              <a:t>o</a:t>
            </a:r>
            <a:r>
              <a:rPr dirty="0" sz="2950" spc="-200" i="1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sz="2950" spc="280" i="1">
                <a:latin typeface="Cambria"/>
                <a:cs typeface="Cambria"/>
              </a:rPr>
              <a:t>f‘’(</a:t>
            </a:r>
            <a:r>
              <a:rPr dirty="0" sz="2950" spc="470" i="1">
                <a:latin typeface="Cambria"/>
                <a:cs typeface="Cambria"/>
              </a:rPr>
              <a:t>x</a:t>
            </a:r>
            <a:r>
              <a:rPr dirty="0" sz="2950" spc="100" i="1">
                <a:latin typeface="Cambria"/>
                <a:cs typeface="Cambria"/>
              </a:rPr>
              <a:t> </a:t>
            </a:r>
            <a:r>
              <a:rPr dirty="0" sz="2950" spc="-320" i="1">
                <a:solidFill>
                  <a:srgbClr val="161616"/>
                </a:solidFill>
                <a:latin typeface="Cambria"/>
                <a:cs typeface="Cambria"/>
              </a:rPr>
              <a:t>)</a:t>
            </a:r>
            <a:r>
              <a:rPr dirty="0" sz="2950" spc="190" i="1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dirty="0" sz="2950" spc="-1155">
                <a:latin typeface="Cambria"/>
                <a:cs typeface="Cambria"/>
              </a:rPr>
              <a:t>—</a:t>
            </a:r>
            <a:r>
              <a:rPr dirty="0" sz="2950">
                <a:latin typeface="Cambria"/>
                <a:cs typeface="Cambria"/>
              </a:rPr>
              <a:t>	</a:t>
            </a:r>
            <a:r>
              <a:rPr dirty="0" sz="2950" spc="135" i="1">
                <a:latin typeface="Cambria"/>
                <a:cs typeface="Cambria"/>
              </a:rPr>
              <a:t>f°’(x)</a:t>
            </a:r>
            <a:r>
              <a:rPr dirty="0" sz="2950" spc="204" i="1">
                <a:latin typeface="Cambria"/>
                <a:cs typeface="Cambria"/>
              </a:rPr>
              <a:t>o</a:t>
            </a:r>
            <a:r>
              <a:rPr dirty="0" sz="2950" spc="-45" i="1">
                <a:latin typeface="Cambria"/>
                <a:cs typeface="Cambria"/>
              </a:rPr>
              <a:t> </a:t>
            </a:r>
            <a:r>
              <a:rPr dirty="0" sz="2950" spc="65" i="1">
                <a:latin typeface="Cambria"/>
                <a:cs typeface="Cambria"/>
              </a:rPr>
              <a:t>f(x</a:t>
            </a:r>
            <a:r>
              <a:rPr dirty="0" sz="2950" spc="70" i="1">
                <a:latin typeface="Cambria"/>
                <a:cs typeface="Cambria"/>
              </a:rPr>
              <a:t>)</a:t>
            </a:r>
            <a:r>
              <a:rPr dirty="0" sz="2950" spc="254" i="1">
                <a:latin typeface="Cambria"/>
                <a:cs typeface="Cambria"/>
              </a:rPr>
              <a:t> </a:t>
            </a:r>
            <a:r>
              <a:rPr dirty="0" sz="2950" spc="110">
                <a:latin typeface="Cambria"/>
                <a:cs typeface="Cambria"/>
              </a:rPr>
              <a:t>=</a:t>
            </a:r>
            <a:r>
              <a:rPr dirty="0" sz="2950">
                <a:latin typeface="Cambria"/>
                <a:cs typeface="Cambria"/>
              </a:rPr>
              <a:t>	</a:t>
            </a:r>
            <a:r>
              <a:rPr dirty="0" sz="2950" spc="90">
                <a:solidFill>
                  <a:srgbClr val="0A0A0A"/>
                </a:solidFill>
                <a:latin typeface="Cambria"/>
                <a:cs typeface="Cambria"/>
              </a:rPr>
              <a:t>z</a:t>
            </a:r>
            <a:endParaRPr sz="2950">
              <a:latin typeface="Cambria"/>
              <a:cs typeface="Cambria"/>
            </a:endParaRPr>
          </a:p>
          <a:p>
            <a:pPr algn="r" marR="864235">
              <a:lnSpc>
                <a:spcPct val="100000"/>
              </a:lnSpc>
              <a:spcBef>
                <a:spcPts val="1150"/>
              </a:spcBef>
            </a:pPr>
            <a:r>
              <a:rPr dirty="0" sz="2500" spc="85">
                <a:solidFill>
                  <a:srgbClr val="050505"/>
                </a:solidFill>
                <a:latin typeface="Cambria"/>
                <a:cs typeface="Cambria"/>
              </a:rPr>
              <a:t>S8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42416" y="14235183"/>
            <a:ext cx="54229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855" algn="l"/>
              </a:tabLst>
            </a:pPr>
            <a:r>
              <a:rPr dirty="0" sz="2650" spc="-250">
                <a:latin typeface="Times New Roman"/>
                <a:cs typeface="Times New Roman"/>
              </a:rPr>
              <a:t>N</a:t>
            </a:r>
            <a:r>
              <a:rPr dirty="0" sz="2650" spc="-250">
                <a:latin typeface="Times New Roman"/>
                <a:cs typeface="Times New Roman"/>
              </a:rPr>
              <a:t>	</a:t>
            </a:r>
            <a:r>
              <a:rPr dirty="0" sz="2650" spc="-3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74477" y="6732793"/>
            <a:ext cx="4643120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30" algn="l"/>
                <a:tab pos="690880" algn="l"/>
                <a:tab pos="1951989" algn="l"/>
                <a:tab pos="2588260" algn="l"/>
                <a:tab pos="3630295" algn="l"/>
                <a:tab pos="4051300" algn="l"/>
              </a:tabLst>
            </a:pPr>
            <a:r>
              <a:rPr dirty="0" sz="2500" spc="55" i="1">
                <a:latin typeface="Times New Roman"/>
                <a:cs typeface="Times New Roman"/>
              </a:rPr>
              <a:t>x</a:t>
            </a:r>
            <a:r>
              <a:rPr dirty="0" sz="2500" spc="55" i="1">
                <a:latin typeface="Times New Roman"/>
                <a:cs typeface="Times New Roman"/>
              </a:rPr>
              <a:t>	</a:t>
            </a:r>
            <a:r>
              <a:rPr dirty="0" sz="2500" spc="-1450" i="1">
                <a:latin typeface="Times New Roman"/>
                <a:cs typeface="Times New Roman"/>
              </a:rPr>
              <a:t>—</a:t>
            </a:r>
            <a:r>
              <a:rPr dirty="0" sz="2500" spc="-1445" i="1">
                <a:latin typeface="Times New Roman"/>
                <a:cs typeface="Times New Roman"/>
              </a:rPr>
              <a:t>—</a:t>
            </a:r>
            <a:r>
              <a:rPr dirty="0" sz="2500" i="1">
                <a:latin typeface="Times New Roman"/>
                <a:cs typeface="Times New Roman"/>
              </a:rPr>
              <a:t>	</a:t>
            </a:r>
            <a:r>
              <a:rPr dirty="0" sz="2500" spc="105" i="1">
                <a:latin typeface="Times New Roman"/>
                <a:cs typeface="Times New Roman"/>
              </a:rPr>
              <a:t>y</a:t>
            </a:r>
            <a:r>
              <a:rPr dirty="0" sz="2500" spc="110" i="1">
                <a:latin typeface="Times New Roman"/>
                <a:cs typeface="Times New Roman"/>
              </a:rPr>
              <a:t>x</a:t>
            </a:r>
            <a:r>
              <a:rPr dirty="0" sz="2500" spc="215" i="1">
                <a:latin typeface="Times New Roman"/>
                <a:cs typeface="Times New Roman"/>
              </a:rPr>
              <a:t> </a:t>
            </a:r>
            <a:r>
              <a:rPr dirty="0" sz="2500" spc="-600" i="1">
                <a:latin typeface="Times New Roman"/>
                <a:cs typeface="Times New Roman"/>
              </a:rPr>
              <a:t>—</a:t>
            </a:r>
            <a:r>
              <a:rPr dirty="0" sz="2500" spc="290" i="1">
                <a:latin typeface="Times New Roman"/>
                <a:cs typeface="Times New Roman"/>
              </a:rPr>
              <a:t> </a:t>
            </a:r>
            <a:r>
              <a:rPr dirty="0" sz="2500" spc="35">
                <a:latin typeface="Times New Roman"/>
                <a:cs typeface="Times New Roman"/>
              </a:rPr>
              <a:t>2y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35">
                <a:latin typeface="Times New Roman"/>
                <a:cs typeface="Times New Roman"/>
              </a:rPr>
              <a:t>=</a:t>
            </a:r>
            <a:r>
              <a:rPr dirty="0" sz="2500" spc="25">
                <a:latin typeface="Times New Roman"/>
                <a:cs typeface="Times New Roman"/>
              </a:rPr>
              <a:t>r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30" i="1">
                <a:latin typeface="Times New Roman"/>
                <a:cs typeface="Times New Roman"/>
              </a:rPr>
              <a:t>x</a:t>
            </a:r>
            <a:r>
              <a:rPr dirty="0" sz="2500" spc="285" i="1">
                <a:latin typeface="Times New Roman"/>
                <a:cs typeface="Times New Roman"/>
              </a:rPr>
              <a:t> </a:t>
            </a:r>
            <a:r>
              <a:rPr dirty="0" sz="2500" spc="-600" i="1">
                <a:latin typeface="Times New Roman"/>
                <a:cs typeface="Times New Roman"/>
              </a:rPr>
              <a:t>—</a:t>
            </a:r>
            <a:r>
              <a:rPr dirty="0" sz="2500" spc="185" i="1">
                <a:latin typeface="Times New Roman"/>
                <a:cs typeface="Times New Roman"/>
              </a:rPr>
              <a:t> </a:t>
            </a:r>
            <a:r>
              <a:rPr dirty="0" sz="2500" spc="-285">
                <a:latin typeface="Times New Roman"/>
                <a:cs typeface="Times New Roman"/>
              </a:rPr>
              <a:t>yr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380">
                <a:latin typeface="Times New Roman"/>
                <a:cs typeface="Times New Roman"/>
              </a:rPr>
              <a:t>=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50">
                <a:latin typeface="Times New Roman"/>
                <a:cs typeface="Times New Roman"/>
              </a:rPr>
              <a:t>—2y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64260">
              <a:lnSpc>
                <a:spcPct val="100000"/>
              </a:lnSpc>
            </a:pPr>
            <a:r>
              <a:rPr dirty="0" sz="3100" spc="-45">
                <a:latin typeface="Times New Roman"/>
                <a:cs typeface="Times New Roman"/>
              </a:rPr>
              <a:t>x(1 </a:t>
            </a:r>
            <a:r>
              <a:rPr dirty="0" sz="3100" spc="-1555">
                <a:latin typeface="Times New Roman"/>
                <a:cs typeface="Times New Roman"/>
              </a:rPr>
              <a:t>—</a:t>
            </a:r>
            <a:r>
              <a:rPr dirty="0" sz="3100" spc="30">
                <a:latin typeface="Times New Roman"/>
                <a:cs typeface="Times New Roman"/>
              </a:rPr>
              <a:t> </a:t>
            </a:r>
            <a:r>
              <a:rPr dirty="0" sz="3100" spc="-120">
                <a:latin typeface="Times New Roman"/>
                <a:cs typeface="Times New Roman"/>
              </a:rPr>
              <a:t>y) </a:t>
            </a:r>
            <a:r>
              <a:rPr dirty="0" sz="3100" spc="-40">
                <a:latin typeface="Times New Roman"/>
                <a:cs typeface="Times New Roman"/>
              </a:rPr>
              <a:t>= </a:t>
            </a:r>
            <a:r>
              <a:rPr dirty="0" sz="3100" spc="-585">
                <a:latin typeface="Times New Roman"/>
                <a:cs typeface="Times New Roman"/>
              </a:rPr>
              <a:t>—2y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404768" y="7222681"/>
            <a:ext cx="1191895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3100" spc="-20">
                <a:latin typeface="Times New Roman"/>
                <a:cs typeface="Times New Roman"/>
              </a:rPr>
              <a:t>z </a:t>
            </a:r>
            <a:r>
              <a:rPr dirty="0" sz="3100" spc="-1555">
                <a:latin typeface="Times New Roman"/>
                <a:cs typeface="Times New Roman"/>
              </a:rPr>
              <a:t>—</a:t>
            </a:r>
            <a:r>
              <a:rPr dirty="0" sz="3100" spc="300">
                <a:latin typeface="Times New Roman"/>
                <a:cs typeface="Times New Roman"/>
              </a:rPr>
              <a:t> </a:t>
            </a:r>
            <a:r>
              <a:rPr dirty="0" baseline="-13888" sz="7500" spc="-292">
                <a:latin typeface="Times New Roman"/>
                <a:cs typeface="Times New Roman"/>
              </a:rPr>
              <a:t>i</a:t>
            </a:r>
            <a:r>
              <a:rPr dirty="0" baseline="-13888" sz="7500" spc="-172">
                <a:latin typeface="Times New Roman"/>
                <a:cs typeface="Times New Roman"/>
              </a:rPr>
              <a:t> </a:t>
            </a:r>
            <a:r>
              <a:rPr dirty="0" sz="3100" spc="-740">
                <a:latin typeface="Times New Roman"/>
                <a:cs typeface="Times New Roman"/>
              </a:rPr>
              <a:t>_</a:t>
            </a:r>
            <a:r>
              <a:rPr dirty="0" sz="3100" spc="-740">
                <a:solidFill>
                  <a:srgbClr val="0C0C0C"/>
                </a:solidFill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280942" y="8267527"/>
            <a:ext cx="489775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6815" algn="l"/>
                <a:tab pos="1520825" algn="l"/>
                <a:tab pos="2062480" algn="l"/>
                <a:tab pos="2357120" algn="l"/>
                <a:tab pos="2780030" algn="l"/>
                <a:tab pos="4563745" algn="l"/>
              </a:tabLst>
            </a:pPr>
            <a:r>
              <a:rPr dirty="0" sz="2500" spc="-5">
                <a:latin typeface="Times New Roman"/>
                <a:cs typeface="Times New Roman"/>
              </a:rPr>
              <a:t>Replac</a:t>
            </a:r>
            <a:r>
              <a:rPr dirty="0" sz="2500">
                <a:latin typeface="Times New Roman"/>
                <a:cs typeface="Times New Roman"/>
              </a:rPr>
              <a:t>e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>
                <a:latin typeface="Times New Roman"/>
                <a:cs typeface="Times New Roman"/>
              </a:rPr>
              <a:t>z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0">
                <a:latin typeface="Times New Roman"/>
                <a:cs typeface="Times New Roman"/>
              </a:rPr>
              <a:t>.by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90">
                <a:latin typeface="Times New Roman"/>
                <a:cs typeface="Times New Roman"/>
              </a:rPr>
              <a:t>y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10">
                <a:latin typeface="Times New Roman"/>
                <a:cs typeface="Times New Roman"/>
              </a:rPr>
              <a:t>t</a:t>
            </a:r>
            <a:r>
              <a:rPr dirty="0" sz="2500" spc="-190">
                <a:latin typeface="Times New Roman"/>
                <a:cs typeface="Times New Roman"/>
              </a:rPr>
              <a:t>o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70">
                <a:latin typeface="Times New Roman"/>
                <a:cs typeface="Times New Roman"/>
              </a:rPr>
              <a:t>obtain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165">
                <a:latin typeface="Times New Roman"/>
                <a:cs typeface="Times New Roman"/>
              </a:rPr>
              <a:t>W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54589" y="9795236"/>
            <a:ext cx="9242425" cy="24320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65"/>
              </a:spcBef>
              <a:tabLst>
                <a:tab pos="968375" algn="l"/>
                <a:tab pos="3505835" algn="l"/>
                <a:tab pos="3926840" algn="l"/>
                <a:tab pos="5282565" algn="l"/>
              </a:tabLst>
            </a:pPr>
            <a:r>
              <a:rPr dirty="0" sz="2500" spc="85">
                <a:latin typeface="Calibri"/>
                <a:cs typeface="Calibri"/>
              </a:rPr>
              <a:t>Note:	</a:t>
            </a:r>
            <a:r>
              <a:rPr dirty="0" sz="2500" spc="25">
                <a:latin typeface="Calibri"/>
                <a:cs typeface="Calibri"/>
              </a:rPr>
              <a:t>if </a:t>
            </a:r>
            <a:r>
              <a:rPr dirty="0" sz="2500" spc="405" i="1">
                <a:latin typeface="Arial"/>
                <a:cs typeface="Arial"/>
              </a:rPr>
              <a:t>f(x)</a:t>
            </a:r>
            <a:r>
              <a:rPr dirty="0" sz="2500" spc="-204" i="1">
                <a:latin typeface="Arial"/>
                <a:cs typeface="Arial"/>
              </a:rPr>
              <a:t> </a:t>
            </a:r>
            <a:r>
              <a:rPr dirty="0" sz="2500" spc="10">
                <a:latin typeface="Calibri"/>
                <a:cs typeface="Calibri"/>
              </a:rPr>
              <a:t>is</a:t>
            </a:r>
            <a:r>
              <a:rPr dirty="0" sz="2500" spc="120">
                <a:latin typeface="Calibri"/>
                <a:cs typeface="Calibri"/>
              </a:rPr>
              <a:t> </a:t>
            </a:r>
            <a:r>
              <a:rPr dirty="0" sz="2500" spc="15">
                <a:latin typeface="Calibri"/>
                <a:cs typeface="Calibri"/>
              </a:rPr>
              <a:t>increase	</a:t>
            </a:r>
            <a:r>
              <a:rPr dirty="0" sz="2500" spc="-15">
                <a:latin typeface="Calibri"/>
                <a:cs typeface="Calibri"/>
              </a:rPr>
              <a:t>or	</a:t>
            </a:r>
            <a:r>
              <a:rPr dirty="0" sz="2500" spc="-5">
                <a:latin typeface="Calibri"/>
                <a:cs typeface="Calibri"/>
              </a:rPr>
              <a:t>dpcrease	</a:t>
            </a:r>
            <a:r>
              <a:rPr dirty="0" sz="2500" spc="45">
                <a:latin typeface="Calibri"/>
                <a:cs typeface="Calibri"/>
              </a:rPr>
              <a:t>always.then </a:t>
            </a:r>
            <a:r>
              <a:rPr dirty="0" sz="2500" spc="220">
                <a:latin typeface="Calibri"/>
                <a:cs typeface="Calibri"/>
              </a:rPr>
              <a:t>/has </a:t>
            </a:r>
            <a:r>
              <a:rPr dirty="0" sz="2500" spc="75">
                <a:latin typeface="Calibri"/>
                <a:cs typeface="Calibri"/>
              </a:rPr>
              <a:t>an</a:t>
            </a:r>
            <a:r>
              <a:rPr dirty="0" sz="2500" spc="-260">
                <a:latin typeface="Calibri"/>
                <a:cs typeface="Calibri"/>
              </a:rPr>
              <a:t> </a:t>
            </a:r>
            <a:r>
              <a:rPr dirty="0" sz="2500" spc="45">
                <a:latin typeface="Calibri"/>
                <a:cs typeface="Calibri"/>
              </a:rPr>
              <a:t>inverse.</a:t>
            </a:r>
            <a:endParaRPr sz="25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805"/>
              </a:spcBef>
              <a:tabLst>
                <a:tab pos="786765" algn="l"/>
                <a:tab pos="2343785" algn="l"/>
                <a:tab pos="3496310" algn="l"/>
                <a:tab pos="5154295" algn="l"/>
                <a:tab pos="6022340" algn="l"/>
              </a:tabLst>
            </a:pPr>
            <a:r>
              <a:rPr dirty="0" sz="2650" spc="-15">
                <a:latin typeface="Calibri"/>
                <a:cs typeface="Calibri"/>
              </a:rPr>
              <a:t>Ex</a:t>
            </a:r>
            <a:r>
              <a:rPr dirty="0" sz="2650" spc="100">
                <a:latin typeface="Calibri"/>
                <a:cs typeface="Calibri"/>
              </a:rPr>
              <a:t> </a:t>
            </a:r>
            <a:r>
              <a:rPr dirty="0" sz="2650" spc="40">
                <a:latin typeface="Calibri"/>
                <a:cs typeface="Calibri"/>
              </a:rPr>
              <a:t>/	</a:t>
            </a:r>
            <a:r>
              <a:rPr dirty="0" sz="2650" spc="-50">
                <a:latin typeface="Calibri"/>
                <a:cs typeface="Calibri"/>
              </a:rPr>
              <a:t>show</a:t>
            </a:r>
            <a:r>
              <a:rPr dirty="0" sz="2650" spc="280">
                <a:latin typeface="Calibri"/>
                <a:cs typeface="Calibri"/>
              </a:rPr>
              <a:t> </a:t>
            </a:r>
            <a:r>
              <a:rPr dirty="0" sz="2650" spc="-5">
                <a:latin typeface="Calibri"/>
                <a:cs typeface="Calibri"/>
              </a:rPr>
              <a:t>that	</a:t>
            </a:r>
            <a:r>
              <a:rPr dirty="0" sz="2650" spc="350">
                <a:latin typeface="Calibri"/>
                <a:cs typeface="Calibri"/>
              </a:rPr>
              <a:t>/(z)</a:t>
            </a:r>
            <a:r>
              <a:rPr dirty="0" sz="2650" spc="254">
                <a:latin typeface="Calibri"/>
                <a:cs typeface="Calibri"/>
              </a:rPr>
              <a:t> </a:t>
            </a:r>
            <a:r>
              <a:rPr dirty="0" sz="2650" spc="509">
                <a:latin typeface="Calibri"/>
                <a:cs typeface="Calibri"/>
              </a:rPr>
              <a:t>=	</a:t>
            </a:r>
            <a:r>
              <a:rPr dirty="0" sz="2650" spc="495">
                <a:latin typeface="Calibri"/>
                <a:cs typeface="Calibri"/>
              </a:rPr>
              <a:t>z^+</a:t>
            </a:r>
            <a:r>
              <a:rPr dirty="0" sz="2650" spc="5">
                <a:latin typeface="Calibri"/>
                <a:cs typeface="Calibri"/>
              </a:rPr>
              <a:t> </a:t>
            </a:r>
            <a:r>
              <a:rPr dirty="0" sz="2650" spc="70">
                <a:latin typeface="Calibri"/>
                <a:cs typeface="Calibri"/>
              </a:rPr>
              <a:t>7x^</a:t>
            </a:r>
            <a:r>
              <a:rPr dirty="0" sz="2650" spc="210">
                <a:latin typeface="Calibri"/>
                <a:cs typeface="Calibri"/>
              </a:rPr>
              <a:t> </a:t>
            </a:r>
            <a:r>
              <a:rPr dirty="0" sz="2650" spc="75">
                <a:latin typeface="Calibri"/>
                <a:cs typeface="Calibri"/>
              </a:rPr>
              <a:t>+	</a:t>
            </a:r>
            <a:r>
              <a:rPr dirty="0" sz="2650" spc="80">
                <a:latin typeface="Calibri"/>
                <a:cs typeface="Calibri"/>
              </a:rPr>
              <a:t>4</a:t>
            </a:r>
            <a:r>
              <a:rPr dirty="0" sz="2650" spc="229">
                <a:latin typeface="Calibri"/>
                <a:cs typeface="Calibri"/>
              </a:rPr>
              <a:t> </a:t>
            </a:r>
            <a:r>
              <a:rPr dirty="0" sz="2650" spc="-40" i="1">
                <a:latin typeface="Arial"/>
                <a:cs typeface="Arial"/>
              </a:rPr>
              <a:t>x</a:t>
            </a:r>
            <a:r>
              <a:rPr dirty="0" sz="2650" spc="75" i="1">
                <a:latin typeface="Arial"/>
                <a:cs typeface="Arial"/>
              </a:rPr>
              <a:t> </a:t>
            </a:r>
            <a:r>
              <a:rPr dirty="0" sz="2650" spc="-40">
                <a:latin typeface="Calibri"/>
                <a:cs typeface="Calibri"/>
              </a:rPr>
              <a:t>+	</a:t>
            </a:r>
            <a:r>
              <a:rPr dirty="0" sz="2650" spc="-45">
                <a:latin typeface="Calibri"/>
                <a:cs typeface="Calibri"/>
              </a:rPr>
              <a:t>1 </a:t>
            </a:r>
            <a:r>
              <a:rPr dirty="0" sz="2650" spc="110">
                <a:latin typeface="Calibri"/>
                <a:cs typeface="Calibri"/>
              </a:rPr>
              <a:t>kas </a:t>
            </a:r>
            <a:r>
              <a:rPr dirty="0" sz="2650" spc="35">
                <a:latin typeface="Calibri"/>
                <a:cs typeface="Calibri"/>
              </a:rPr>
              <a:t>an</a:t>
            </a:r>
            <a:r>
              <a:rPr dirty="0" sz="2650" spc="-254">
                <a:latin typeface="Calibri"/>
                <a:cs typeface="Calibri"/>
              </a:rPr>
              <a:t> </a:t>
            </a:r>
            <a:r>
              <a:rPr dirty="0" sz="2650" spc="45">
                <a:latin typeface="Calibri"/>
                <a:cs typeface="Calibri"/>
              </a:rPr>
              <a:t>inverse.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664210">
              <a:lnSpc>
                <a:spcPct val="100000"/>
              </a:lnSpc>
              <a:tabLst>
                <a:tab pos="1557020" algn="l"/>
                <a:tab pos="1945005" algn="l"/>
                <a:tab pos="3045460" algn="l"/>
                <a:tab pos="4196080" algn="l"/>
                <a:tab pos="4545330" algn="l"/>
                <a:tab pos="4888865" algn="l"/>
                <a:tab pos="5302250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f’</a:t>
            </a:r>
            <a:r>
              <a:rPr dirty="0" sz="2800" spc="175" i="1">
                <a:latin typeface="Times New Roman"/>
                <a:cs typeface="Times New Roman"/>
              </a:rPr>
              <a:t> </a:t>
            </a:r>
            <a:r>
              <a:rPr dirty="0" sz="2800" spc="90">
                <a:latin typeface="Times New Roman"/>
                <a:cs typeface="Times New Roman"/>
              </a:rPr>
              <a:t>(z)	</a:t>
            </a:r>
            <a:r>
              <a:rPr dirty="0" sz="2800" spc="-1320">
                <a:latin typeface="Times New Roman"/>
                <a:cs typeface="Times New Roman"/>
              </a:rPr>
              <a:t>—	</a:t>
            </a:r>
            <a:r>
              <a:rPr dirty="0" sz="2800" spc="-160">
                <a:latin typeface="Times New Roman"/>
                <a:cs typeface="Times New Roman"/>
              </a:rPr>
              <a:t>S </a:t>
            </a:r>
            <a:r>
              <a:rPr dirty="0" sz="2800" spc="110">
                <a:latin typeface="Times New Roman"/>
                <a:cs typeface="Times New Roman"/>
              </a:rPr>
              <a:t>z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baseline="24853" sz="2850" spc="-37">
                <a:latin typeface="Times New Roman"/>
                <a:cs typeface="Times New Roman"/>
              </a:rPr>
              <a:t>4</a:t>
            </a:r>
            <a:r>
              <a:rPr dirty="0" baseline="24853" sz="2850" spc="509">
                <a:latin typeface="Times New Roman"/>
                <a:cs typeface="Times New Roman"/>
              </a:rPr>
              <a:t> </a:t>
            </a:r>
            <a:r>
              <a:rPr dirty="0" sz="2800" spc="120">
                <a:latin typeface="Times New Roman"/>
                <a:cs typeface="Times New Roman"/>
              </a:rPr>
              <a:t>+	</a:t>
            </a:r>
            <a:r>
              <a:rPr dirty="0" sz="2800" spc="50">
                <a:latin typeface="Times New Roman"/>
                <a:cs typeface="Times New Roman"/>
              </a:rPr>
              <a:t>21</a:t>
            </a:r>
            <a:r>
              <a:rPr dirty="0" sz="2800" spc="-280">
                <a:latin typeface="Times New Roman"/>
                <a:cs typeface="Times New Roman"/>
              </a:rPr>
              <a:t> </a:t>
            </a:r>
            <a:r>
              <a:rPr dirty="0" baseline="-9920" sz="4200" spc="67">
                <a:latin typeface="Times New Roman"/>
                <a:cs typeface="Times New Roman"/>
              </a:rPr>
              <a:t>z</a:t>
            </a:r>
            <a:r>
              <a:rPr dirty="0" baseline="-9920" sz="4200" spc="-555">
                <a:latin typeface="Times New Roman"/>
                <a:cs typeface="Times New Roman"/>
              </a:rPr>
              <a:t> </a:t>
            </a:r>
            <a:r>
              <a:rPr dirty="0" baseline="9920" sz="4200" spc="-802">
                <a:latin typeface="Times New Roman"/>
                <a:cs typeface="Times New Roman"/>
              </a:rPr>
              <a:t>2   </a:t>
            </a:r>
            <a:r>
              <a:rPr dirty="0" baseline="9920" sz="4200" spc="-637">
                <a:latin typeface="Times New Roman"/>
                <a:cs typeface="Times New Roman"/>
              </a:rPr>
              <a:t> </a:t>
            </a:r>
            <a:r>
              <a:rPr dirty="0" sz="2800" spc="-605">
                <a:latin typeface="Times New Roman"/>
                <a:cs typeface="Times New Roman"/>
              </a:rPr>
              <a:t>+	</a:t>
            </a:r>
            <a:r>
              <a:rPr dirty="0" sz="2800" spc="-20">
                <a:latin typeface="Times New Roman"/>
                <a:cs typeface="Times New Roman"/>
              </a:rPr>
              <a:t>4	&gt;	</a:t>
            </a:r>
            <a:r>
              <a:rPr dirty="0" sz="2800" spc="-114">
                <a:latin typeface="Times New Roman"/>
                <a:cs typeface="Times New Roman"/>
              </a:rPr>
              <a:t>0	</a:t>
            </a:r>
            <a:r>
              <a:rPr dirty="0" sz="2800" spc="-100">
                <a:latin typeface="Times New Roman"/>
                <a:cs typeface="Times New Roman"/>
              </a:rPr>
              <a:t>always </a:t>
            </a:r>
            <a:r>
              <a:rPr dirty="0" sz="2800" spc="-90">
                <a:latin typeface="Times New Roman"/>
                <a:cs typeface="Times New Roman"/>
              </a:rPr>
              <a:t>increase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 spc="-90">
                <a:latin typeface="Times New Roman"/>
                <a:cs typeface="Times New Roman"/>
              </a:rPr>
              <a:t>thus</a:t>
            </a:r>
            <a:endParaRPr sz="2800">
              <a:latin typeface="Times New Roman"/>
              <a:cs typeface="Times New Roman"/>
            </a:endParaRPr>
          </a:p>
          <a:p>
            <a:pPr marL="745490">
              <a:lnSpc>
                <a:spcPct val="100000"/>
              </a:lnSpc>
              <a:spcBef>
                <a:spcPts val="525"/>
              </a:spcBef>
            </a:pPr>
            <a:r>
              <a:rPr dirty="0" sz="2800" spc="160" i="1">
                <a:latin typeface="Times New Roman"/>
                <a:cs typeface="Times New Roman"/>
              </a:rPr>
              <a:t>f(x) </a:t>
            </a:r>
            <a:r>
              <a:rPr dirty="0" sz="2800" spc="-110">
                <a:latin typeface="Times New Roman"/>
                <a:cs typeface="Times New Roman"/>
              </a:rPr>
              <a:t>has,an </a:t>
            </a:r>
            <a:r>
              <a:rPr dirty="0" sz="2800" spc="-100">
                <a:latin typeface="Times New Roman"/>
                <a:cs typeface="Times New Roman"/>
              </a:rPr>
              <a:t>inverse</a:t>
            </a:r>
            <a:r>
              <a:rPr dirty="0" sz="2800" spc="-340">
                <a:latin typeface="Times New Roman"/>
                <a:cs typeface="Times New Roman"/>
              </a:rPr>
              <a:t> </a:t>
            </a:r>
            <a:r>
              <a:rPr dirty="0" sz="2800" spc="-6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854893" y="18793009"/>
            <a:ext cx="88900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50" spc="-325">
                <a:solidFill>
                  <a:srgbClr val="0E0E0E"/>
                </a:solidFill>
                <a:latin typeface="Times New Roman"/>
                <a:cs typeface="Times New Roman"/>
              </a:rPr>
              <a:t>l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292" y="2194752"/>
            <a:ext cx="595630" cy="0"/>
          </a:xfrm>
          <a:custGeom>
            <a:avLst/>
            <a:gdLst/>
            <a:ahLst/>
            <a:cxnLst/>
            <a:rect l="l" t="t" r="r" b="b"/>
            <a:pathLst>
              <a:path w="595630" h="0">
                <a:moveTo>
                  <a:pt x="0" y="0"/>
                </a:moveTo>
                <a:lnTo>
                  <a:pt x="595187" y="0"/>
                </a:lnTo>
              </a:path>
            </a:pathLst>
          </a:custGeom>
          <a:ln w="8266">
            <a:solidFill>
              <a:srgbClr val="64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91911" y="2178219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 h="0">
                <a:moveTo>
                  <a:pt x="0" y="0"/>
                </a:moveTo>
                <a:lnTo>
                  <a:pt x="487722" y="0"/>
                </a:lnTo>
              </a:path>
            </a:pathLst>
          </a:custGeom>
          <a:ln w="8266">
            <a:solidFill>
              <a:srgbClr val="64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63413" y="9427929"/>
            <a:ext cx="1322705" cy="0"/>
          </a:xfrm>
          <a:custGeom>
            <a:avLst/>
            <a:gdLst/>
            <a:ahLst/>
            <a:cxnLst/>
            <a:rect l="l" t="t" r="r" b="b"/>
            <a:pathLst>
              <a:path w="1322704" h="0">
                <a:moveTo>
                  <a:pt x="0" y="0"/>
                </a:moveTo>
                <a:lnTo>
                  <a:pt x="1322638" y="0"/>
                </a:lnTo>
              </a:path>
            </a:pathLst>
          </a:custGeom>
          <a:ln w="24799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7540" y="2186486"/>
            <a:ext cx="835025" cy="0"/>
          </a:xfrm>
          <a:custGeom>
            <a:avLst/>
            <a:gdLst/>
            <a:ahLst/>
            <a:cxnLst/>
            <a:rect l="l" t="t" r="r" b="b"/>
            <a:pathLst>
              <a:path w="835025" h="0">
                <a:moveTo>
                  <a:pt x="0" y="0"/>
                </a:moveTo>
                <a:lnTo>
                  <a:pt x="834915" y="0"/>
                </a:lnTo>
              </a:path>
            </a:pathLst>
          </a:custGeom>
          <a:ln w="8266">
            <a:solidFill>
              <a:srgbClr val="64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87165" y="1806227"/>
            <a:ext cx="10573385" cy="0"/>
          </a:xfrm>
          <a:custGeom>
            <a:avLst/>
            <a:gdLst/>
            <a:ahLst/>
            <a:cxnLst/>
            <a:rect l="l" t="t" r="r" b="b"/>
            <a:pathLst>
              <a:path w="10573385" h="0">
                <a:moveTo>
                  <a:pt x="0" y="0"/>
                </a:moveTo>
                <a:lnTo>
                  <a:pt x="10572839" y="0"/>
                </a:lnTo>
              </a:path>
            </a:pathLst>
          </a:custGeom>
          <a:ln w="24799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78219" y="8836876"/>
            <a:ext cx="0" cy="3157855"/>
          </a:xfrm>
          <a:custGeom>
            <a:avLst/>
            <a:gdLst/>
            <a:ahLst/>
            <a:cxnLst/>
            <a:rect l="l" t="t" r="r" b="b"/>
            <a:pathLst>
              <a:path w="0" h="3157854">
                <a:moveTo>
                  <a:pt x="0" y="3157798"/>
                </a:moveTo>
                <a:lnTo>
                  <a:pt x="0" y="0"/>
                </a:lnTo>
              </a:path>
            </a:pathLst>
          </a:custGeom>
          <a:ln w="2479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6107" y="8836876"/>
            <a:ext cx="0" cy="3157855"/>
          </a:xfrm>
          <a:custGeom>
            <a:avLst/>
            <a:gdLst/>
            <a:ahLst/>
            <a:cxnLst/>
            <a:rect l="l" t="t" r="r" b="b"/>
            <a:pathLst>
              <a:path w="0" h="3157854">
                <a:moveTo>
                  <a:pt x="0" y="3157798"/>
                </a:moveTo>
                <a:lnTo>
                  <a:pt x="0" y="0"/>
                </a:lnTo>
              </a:path>
            </a:pathLst>
          </a:custGeom>
          <a:ln w="2479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65819" y="11982274"/>
            <a:ext cx="5233035" cy="0"/>
          </a:xfrm>
          <a:custGeom>
            <a:avLst/>
            <a:gdLst/>
            <a:ahLst/>
            <a:cxnLst/>
            <a:rect l="l" t="t" r="r" b="b"/>
            <a:pathLst>
              <a:path w="5233034" h="0">
                <a:moveTo>
                  <a:pt x="0" y="0"/>
                </a:moveTo>
                <a:lnTo>
                  <a:pt x="5232687" y="0"/>
                </a:lnTo>
              </a:path>
            </a:pathLst>
          </a:custGeom>
          <a:ln w="2479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65819" y="8849276"/>
            <a:ext cx="5233035" cy="0"/>
          </a:xfrm>
          <a:custGeom>
            <a:avLst/>
            <a:gdLst/>
            <a:ahLst/>
            <a:cxnLst/>
            <a:rect l="l" t="t" r="r" b="b"/>
            <a:pathLst>
              <a:path w="5233034" h="0">
                <a:moveTo>
                  <a:pt x="0" y="0"/>
                </a:moveTo>
                <a:lnTo>
                  <a:pt x="5232687" y="0"/>
                </a:lnTo>
              </a:path>
            </a:pathLst>
          </a:custGeom>
          <a:ln w="2479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5316" y="789449"/>
            <a:ext cx="11970385" cy="0"/>
          </a:xfrm>
          <a:custGeom>
            <a:avLst/>
            <a:gdLst/>
            <a:ahLst/>
            <a:cxnLst/>
            <a:rect l="l" t="t" r="r" b="b"/>
            <a:pathLst>
              <a:path w="11970385" h="0">
                <a:moveTo>
                  <a:pt x="0" y="0"/>
                </a:moveTo>
                <a:lnTo>
                  <a:pt x="11969875" y="0"/>
                </a:lnTo>
              </a:path>
            </a:pathLst>
          </a:custGeom>
          <a:ln w="8266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726258" y="752250"/>
            <a:ext cx="0" cy="17897475"/>
          </a:xfrm>
          <a:custGeom>
            <a:avLst/>
            <a:gdLst/>
            <a:ahLst/>
            <a:cxnLst/>
            <a:rect l="l" t="t" r="r" b="b"/>
            <a:pathLst>
              <a:path w="0" h="17897475">
                <a:moveTo>
                  <a:pt x="0" y="17896948"/>
                </a:moveTo>
                <a:lnTo>
                  <a:pt x="0" y="0"/>
                </a:lnTo>
              </a:path>
            </a:pathLst>
          </a:custGeom>
          <a:ln w="8266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6377" y="18521067"/>
            <a:ext cx="11821160" cy="0"/>
          </a:xfrm>
          <a:custGeom>
            <a:avLst/>
            <a:gdLst/>
            <a:ahLst/>
            <a:cxnLst/>
            <a:rect l="l" t="t" r="r" b="b"/>
            <a:pathLst>
              <a:path w="11821160" h="0">
                <a:moveTo>
                  <a:pt x="0" y="0"/>
                </a:moveTo>
                <a:lnTo>
                  <a:pt x="11821079" y="0"/>
                </a:lnTo>
              </a:path>
            </a:pathLst>
          </a:custGeom>
          <a:ln w="8266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86241" y="10531506"/>
            <a:ext cx="0" cy="8027034"/>
          </a:xfrm>
          <a:custGeom>
            <a:avLst/>
            <a:gdLst/>
            <a:ahLst/>
            <a:cxnLst/>
            <a:rect l="l" t="t" r="r" b="b"/>
            <a:pathLst>
              <a:path w="0" h="8027034">
                <a:moveTo>
                  <a:pt x="0" y="8026760"/>
                </a:moveTo>
                <a:lnTo>
                  <a:pt x="0" y="0"/>
                </a:lnTo>
              </a:path>
            </a:pathLst>
          </a:custGeom>
          <a:ln w="8266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12644" y="777049"/>
            <a:ext cx="0" cy="17781270"/>
          </a:xfrm>
          <a:custGeom>
            <a:avLst/>
            <a:gdLst/>
            <a:ahLst/>
            <a:cxnLst/>
            <a:rect l="l" t="t" r="r" b="b"/>
            <a:pathLst>
              <a:path w="0" h="17781270">
                <a:moveTo>
                  <a:pt x="0" y="17781217"/>
                </a:moveTo>
                <a:lnTo>
                  <a:pt x="0" y="0"/>
                </a:lnTo>
              </a:path>
            </a:pathLst>
          </a:custGeom>
          <a:ln w="8266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3582" y="896913"/>
            <a:ext cx="11904345" cy="0"/>
          </a:xfrm>
          <a:custGeom>
            <a:avLst/>
            <a:gdLst/>
            <a:ahLst/>
            <a:cxnLst/>
            <a:rect l="l" t="t" r="r" b="b"/>
            <a:pathLst>
              <a:path w="11904345" h="0">
                <a:moveTo>
                  <a:pt x="0" y="0"/>
                </a:moveTo>
                <a:lnTo>
                  <a:pt x="11903743" y="0"/>
                </a:lnTo>
              </a:path>
            </a:pathLst>
          </a:custGeom>
          <a:ln w="8266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085606" y="14185293"/>
            <a:ext cx="454656" cy="1149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38368" y="1248239"/>
            <a:ext cx="157063" cy="73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06283" y="5811341"/>
            <a:ext cx="2546078" cy="34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05481" y="6423061"/>
            <a:ext cx="5373217" cy="777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34224" y="14086096"/>
            <a:ext cx="123997" cy="181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539527" y="7968894"/>
            <a:ext cx="1025044" cy="198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94741" y="10953097"/>
            <a:ext cx="2967669" cy="10167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27807" y="10589371"/>
            <a:ext cx="1463168" cy="595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490663" y="12862655"/>
            <a:ext cx="90931" cy="396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944830" y="6811586"/>
            <a:ext cx="115730" cy="1818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390975" y="12804790"/>
            <a:ext cx="1661564" cy="8927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85673" y="9093137"/>
            <a:ext cx="3521524" cy="6943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655503" y="7795298"/>
            <a:ext cx="1893025" cy="388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539772" y="13970365"/>
            <a:ext cx="1405303" cy="495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87277" y="9787522"/>
            <a:ext cx="3744719" cy="6365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754701" y="10787767"/>
            <a:ext cx="1107709" cy="4629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56506" y="2182353"/>
            <a:ext cx="10035517" cy="545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62366" y="11928543"/>
            <a:ext cx="578654" cy="9837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23128" y="4852428"/>
            <a:ext cx="727450" cy="3141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55949" y="8564081"/>
            <a:ext cx="4744964" cy="13970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80748" y="10804300"/>
            <a:ext cx="3471925" cy="3141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94073" y="12713859"/>
            <a:ext cx="4711898" cy="6199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93025" y="13342112"/>
            <a:ext cx="7092647" cy="53732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895231" y="13747170"/>
            <a:ext cx="157063" cy="1405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762722" y="14474621"/>
            <a:ext cx="2314616" cy="10415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126938" y="13738904"/>
            <a:ext cx="413324" cy="4298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05971" y="14301024"/>
            <a:ext cx="2124487" cy="5125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178419" y="1140474"/>
            <a:ext cx="296227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47545" algn="l"/>
              </a:tabLst>
            </a:pPr>
            <a:r>
              <a:rPr dirty="0" sz="2450" spc="-45" i="1">
                <a:latin typeface="Times New Roman"/>
                <a:cs typeface="Times New Roman"/>
              </a:rPr>
              <a:t>il4ntlienuitics</a:t>
            </a:r>
            <a:r>
              <a:rPr dirty="0" sz="2450" spc="75" i="1">
                <a:latin typeface="Times New Roman"/>
                <a:cs typeface="Times New Roman"/>
              </a:rPr>
              <a:t> </a:t>
            </a:r>
            <a:r>
              <a:rPr dirty="0" sz="2450" spc="-190" i="1">
                <a:latin typeface="Times New Roman"/>
                <a:cs typeface="Times New Roman"/>
              </a:rPr>
              <a:t>I	</a:t>
            </a:r>
            <a:r>
              <a:rPr dirty="0" sz="2450" spc="-385" i="1">
                <a:latin typeface="Times New Roman"/>
                <a:cs typeface="Times New Roman"/>
              </a:rPr>
              <a:t>I!“-</a:t>
            </a:r>
            <a:r>
              <a:rPr dirty="0" sz="2450" spc="-310" i="1">
                <a:latin typeface="Times New Roman"/>
                <a:cs typeface="Times New Roman"/>
              </a:rPr>
              <a:t> </a:t>
            </a:r>
            <a:r>
              <a:rPr dirty="0" sz="2450" spc="-30" i="1">
                <a:latin typeface="Times New Roman"/>
                <a:cs typeface="Times New Roman"/>
              </a:rPr>
              <a:t>clnss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02383" y="1266538"/>
            <a:ext cx="394589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5">
                <a:latin typeface="Cambria"/>
                <a:cs typeface="Cambria"/>
              </a:rPr>
              <a:t>AssI. </a:t>
            </a:r>
            <a:r>
              <a:rPr dirty="0" sz="2000" spc="55">
                <a:latin typeface="Cambria"/>
                <a:cs typeface="Cambria"/>
              </a:rPr>
              <a:t>Prof. </a:t>
            </a:r>
            <a:r>
              <a:rPr dirty="0" sz="2000" spc="40">
                <a:latin typeface="Cambria"/>
                <a:cs typeface="Cambria"/>
              </a:rPr>
              <a:t>: </a:t>
            </a:r>
            <a:r>
              <a:rPr dirty="0" sz="2000" spc="10">
                <a:latin typeface="Cambria"/>
                <a:cs typeface="Cambria"/>
              </a:rPr>
              <a:t>Alibos F.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Al-sbimmar)'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24206" y="3152752"/>
            <a:ext cx="2891790" cy="1534795"/>
          </a:xfrm>
          <a:prstGeom prst="rect">
            <a:avLst/>
          </a:prstGeom>
        </p:spPr>
        <p:txBody>
          <a:bodyPr wrap="square" lIns="0" tIns="1168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20"/>
              </a:spcBef>
              <a:tabLst>
                <a:tab pos="1339850" algn="l"/>
                <a:tab pos="1539240" algn="l"/>
              </a:tabLst>
            </a:pPr>
            <a:r>
              <a:rPr dirty="0" sz="2700" spc="-130" i="1">
                <a:latin typeface="Times New Roman"/>
                <a:cs typeface="Times New Roman"/>
              </a:rPr>
              <a:t>foq</a:t>
            </a:r>
            <a:r>
              <a:rPr dirty="0" sz="2700" spc="-175" i="1">
                <a:latin typeface="Times New Roman"/>
                <a:cs typeface="Times New Roman"/>
              </a:rPr>
              <a:t> </a:t>
            </a:r>
            <a:r>
              <a:rPr dirty="0" sz="2700" spc="-170" i="1">
                <a:latin typeface="Times New Roman"/>
                <a:cs typeface="Times New Roman"/>
              </a:rPr>
              <a:t>(x]</a:t>
            </a:r>
            <a:r>
              <a:rPr dirty="0" sz="2700" spc="170" i="1">
                <a:latin typeface="Times New Roman"/>
                <a:cs typeface="Times New Roman"/>
              </a:rPr>
              <a:t> </a:t>
            </a:r>
            <a:r>
              <a:rPr dirty="0" sz="2700" spc="-60" i="1">
                <a:latin typeface="Times New Roman"/>
                <a:cs typeface="Times New Roman"/>
              </a:rPr>
              <a:t>--	</a:t>
            </a:r>
            <a:r>
              <a:rPr dirty="0" sz="2700" spc="-210" i="1">
                <a:latin typeface="Times New Roman"/>
                <a:cs typeface="Times New Roman"/>
              </a:rPr>
              <a:t>f	</a:t>
            </a:r>
            <a:r>
              <a:rPr dirty="0" sz="2700" spc="120">
                <a:latin typeface="Times New Roman"/>
                <a:cs typeface="Times New Roman"/>
              </a:rPr>
              <a:t>(p(x))</a:t>
            </a:r>
            <a:endParaRPr sz="2700">
              <a:latin typeface="Times New Roman"/>
              <a:cs typeface="Times New Roman"/>
            </a:endParaRPr>
          </a:p>
          <a:p>
            <a:pPr marL="992505">
              <a:lnSpc>
                <a:spcPct val="100000"/>
              </a:lnSpc>
              <a:spcBef>
                <a:spcPts val="720"/>
              </a:spcBef>
              <a:tabLst>
                <a:tab pos="1362710" algn="l"/>
                <a:tab pos="1575435" algn="l"/>
                <a:tab pos="2187575" algn="l"/>
                <a:tab pos="2508885" algn="l"/>
              </a:tabLst>
            </a:pPr>
            <a:r>
              <a:rPr dirty="0" baseline="1133" sz="3675" spc="-337" i="1">
                <a:latin typeface="Cambria"/>
                <a:cs typeface="Cambria"/>
              </a:rPr>
              <a:t>---	</a:t>
            </a:r>
            <a:r>
              <a:rPr dirty="0" baseline="1133" sz="3675" spc="-82" i="1">
                <a:solidFill>
                  <a:srgbClr val="0C0C0C"/>
                </a:solidFill>
                <a:latin typeface="Cambria"/>
                <a:cs typeface="Cambria"/>
              </a:rPr>
              <a:t>f	</a:t>
            </a:r>
            <a:r>
              <a:rPr dirty="0" baseline="1133" sz="3675" spc="-104">
                <a:latin typeface="Cambria"/>
                <a:cs typeface="Cambria"/>
              </a:rPr>
              <a:t>(</a:t>
            </a:r>
            <a:r>
              <a:rPr dirty="0" baseline="1133" sz="3675" spc="307">
                <a:latin typeface="Cambria"/>
                <a:cs typeface="Cambria"/>
              </a:rPr>
              <a:t> </a:t>
            </a:r>
            <a:r>
              <a:rPr dirty="0" sz="2450" spc="-85">
                <a:latin typeface="Cambria"/>
                <a:cs typeface="Cambria"/>
              </a:rPr>
              <a:t>z</a:t>
            </a:r>
            <a:r>
              <a:rPr dirty="0" sz="2450" spc="-75">
                <a:latin typeface="Cambria"/>
                <a:cs typeface="Cambria"/>
              </a:rPr>
              <a:t> </a:t>
            </a:r>
            <a:r>
              <a:rPr dirty="0" baseline="37037" sz="2025" spc="-75">
                <a:latin typeface="Cambria"/>
                <a:cs typeface="Cambria"/>
              </a:rPr>
              <a:t>3	</a:t>
            </a:r>
            <a:r>
              <a:rPr dirty="0" baseline="1133" sz="3675" spc="-150">
                <a:latin typeface="Cambria"/>
                <a:cs typeface="Cambria"/>
              </a:rPr>
              <a:t>+	</a:t>
            </a:r>
            <a:r>
              <a:rPr dirty="0" baseline="1133" sz="3675" spc="157">
                <a:latin typeface="Cambria"/>
                <a:cs typeface="Cambria"/>
              </a:rPr>
              <a:t>2)</a:t>
            </a:r>
            <a:endParaRPr baseline="1133" sz="3675">
              <a:latin typeface="Cambria"/>
              <a:cs typeface="Cambria"/>
            </a:endParaRPr>
          </a:p>
          <a:p>
            <a:pPr marL="1062990">
              <a:lnSpc>
                <a:spcPct val="100000"/>
              </a:lnSpc>
              <a:spcBef>
                <a:spcPts val="1225"/>
              </a:spcBef>
              <a:tabLst>
                <a:tab pos="1583690" algn="l"/>
              </a:tabLst>
            </a:pPr>
            <a:r>
              <a:rPr dirty="0" sz="2450" spc="-50">
                <a:solidFill>
                  <a:srgbClr val="212121"/>
                </a:solidFill>
                <a:latin typeface="Cambria"/>
                <a:cs typeface="Cambria"/>
              </a:rPr>
              <a:t>=	</a:t>
            </a:r>
            <a:r>
              <a:rPr dirty="0" sz="2450" spc="40">
                <a:latin typeface="Cambria"/>
                <a:cs typeface="Cambria"/>
              </a:rPr>
              <a:t>(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65792" y="4290006"/>
            <a:ext cx="20066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20">
                <a:latin typeface="Cambria"/>
                <a:cs typeface="Cambria"/>
              </a:rPr>
              <a:t>2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55024" y="6699988"/>
            <a:ext cx="2769870" cy="901065"/>
          </a:xfrm>
          <a:prstGeom prst="rect">
            <a:avLst/>
          </a:prstGeom>
          <a:ln w="24799">
            <a:solidFill>
              <a:srgbClr val="1F1F23"/>
            </a:solidFill>
          </a:ln>
        </p:spPr>
        <p:txBody>
          <a:bodyPr wrap="square" lIns="0" tIns="208915" rIns="0" bIns="0" rtlCol="0" vert="horz">
            <a:spAutoFit/>
          </a:bodyPr>
          <a:lstStyle/>
          <a:p>
            <a:pPr marL="339725">
              <a:lnSpc>
                <a:spcPct val="100000"/>
              </a:lnSpc>
              <a:spcBef>
                <a:spcPts val="1645"/>
              </a:spcBef>
              <a:tabLst>
                <a:tab pos="2183765" algn="l"/>
              </a:tabLst>
            </a:pPr>
            <a:r>
              <a:rPr dirty="0" sz="2550" spc="-45">
                <a:latin typeface="Cambria"/>
                <a:cs typeface="Cambria"/>
              </a:rPr>
              <a:t>Lo«qa</a:t>
            </a:r>
            <a:r>
              <a:rPr dirty="0" u="heavy" sz="2550" spc="-45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rithms</a:t>
            </a:r>
            <a:r>
              <a:rPr dirty="0" sz="2550" spc="-45">
                <a:latin typeface="Cambria"/>
                <a:cs typeface="Cambria"/>
              </a:rPr>
              <a:t>	</a:t>
            </a:r>
            <a:r>
              <a:rPr dirty="0" sz="2550" spc="-25">
                <a:latin typeface="Cambria"/>
                <a:cs typeface="Cambria"/>
              </a:rPr>
              <a:t>: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57484" y="2799972"/>
            <a:ext cx="1985645" cy="459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86535" algn="l"/>
                <a:tab pos="1807845" algn="l"/>
              </a:tabLst>
            </a:pPr>
            <a:r>
              <a:rPr dirty="0" sz="2850" spc="40" i="1">
                <a:latin typeface="Cambria"/>
                <a:cs typeface="Cambria"/>
              </a:rPr>
              <a:t>s(=</a:t>
            </a:r>
            <a:r>
              <a:rPr dirty="0" sz="2850" spc="40" i="1">
                <a:latin typeface="Cambria"/>
                <a:cs typeface="Cambria"/>
              </a:rPr>
              <a:t>)</a:t>
            </a:r>
            <a:r>
              <a:rPr dirty="0" sz="2850" i="1">
                <a:latin typeface="Cambria"/>
                <a:cs typeface="Cambria"/>
              </a:rPr>
              <a:t> </a:t>
            </a:r>
            <a:r>
              <a:rPr dirty="0" sz="2850" spc="-310" i="1">
                <a:latin typeface="Cambria"/>
                <a:cs typeface="Cambria"/>
              </a:rPr>
              <a:t> </a:t>
            </a:r>
            <a:r>
              <a:rPr dirty="0" sz="2850" spc="-45">
                <a:solidFill>
                  <a:srgbClr val="111111"/>
                </a:solidFill>
                <a:latin typeface="Cambria"/>
                <a:cs typeface="Cambria"/>
              </a:rPr>
              <a:t>-</a:t>
            </a:r>
            <a:r>
              <a:rPr dirty="0" sz="2850" spc="-40">
                <a:solidFill>
                  <a:srgbClr val="111111"/>
                </a:solidFill>
                <a:latin typeface="Cambria"/>
                <a:cs typeface="Cambria"/>
              </a:rPr>
              <a:t>-</a:t>
            </a:r>
            <a:r>
              <a:rPr dirty="0" sz="2850" spc="8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850" spc="-65">
                <a:solidFill>
                  <a:srgbClr val="0A0A0A"/>
                </a:solidFill>
                <a:latin typeface="Cambria"/>
                <a:cs typeface="Cambria"/>
              </a:rPr>
              <a:t>x</a:t>
            </a:r>
            <a:r>
              <a:rPr dirty="0" sz="2850" spc="-30">
                <a:solidFill>
                  <a:srgbClr val="0A0A0A"/>
                </a:solidFill>
                <a:latin typeface="Cambria"/>
                <a:cs typeface="Cambria"/>
              </a:rPr>
              <a:t>'</a:t>
            </a:r>
            <a:r>
              <a:rPr dirty="0" sz="285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850" spc="-65">
                <a:latin typeface="Cambria"/>
                <a:cs typeface="Cambria"/>
              </a:rPr>
              <a:t>+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290">
                <a:solidFill>
                  <a:srgbClr val="1A1A1A"/>
                </a:solidFill>
                <a:latin typeface="Cambria"/>
                <a:cs typeface="Cambria"/>
              </a:rPr>
              <a:t>2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15810" y="7893507"/>
            <a:ext cx="43516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85495" algn="l"/>
                <a:tab pos="1616710" algn="l"/>
                <a:tab pos="2245995" algn="l"/>
                <a:tab pos="3055620" algn="l"/>
                <a:tab pos="3714115" algn="l"/>
              </a:tabLst>
            </a:pPr>
            <a:r>
              <a:rPr dirty="0" sz="2550" spc="-95">
                <a:latin typeface="Cambria"/>
                <a:cs typeface="Cambria"/>
              </a:rPr>
              <a:t>Def	</a:t>
            </a:r>
            <a:r>
              <a:rPr dirty="0" sz="2550" spc="114" i="1">
                <a:latin typeface="Cambria"/>
                <a:cs typeface="Cambria"/>
              </a:rPr>
              <a:t>Lo</a:t>
            </a:r>
            <a:r>
              <a:rPr dirty="0" sz="2550" spc="-305" i="1">
                <a:latin typeface="Cambria"/>
                <a:cs typeface="Cambria"/>
              </a:rPr>
              <a:t> </a:t>
            </a:r>
            <a:r>
              <a:rPr dirty="0" sz="2550" spc="80" i="1">
                <a:latin typeface="Cambria"/>
                <a:cs typeface="Cambria"/>
              </a:rPr>
              <a:t>g	</a:t>
            </a:r>
            <a:r>
              <a:rPr dirty="0" sz="2550" spc="100" i="1">
                <a:latin typeface="Cambria"/>
                <a:cs typeface="Cambria"/>
              </a:rPr>
              <a:t>x</a:t>
            </a:r>
            <a:r>
              <a:rPr dirty="0" sz="2550" spc="225" i="1">
                <a:latin typeface="Cambria"/>
                <a:cs typeface="Cambria"/>
              </a:rPr>
              <a:t> </a:t>
            </a:r>
            <a:r>
              <a:rPr dirty="0" sz="2550" spc="75" i="1">
                <a:latin typeface="Cambria"/>
                <a:cs typeface="Cambria"/>
              </a:rPr>
              <a:t>--	</a:t>
            </a:r>
            <a:r>
              <a:rPr dirty="0" sz="2550" spc="-85" i="1">
                <a:latin typeface="Cambria"/>
                <a:cs typeface="Cambria"/>
              </a:rPr>
              <a:t>y	</a:t>
            </a:r>
            <a:r>
              <a:rPr dirty="0" sz="2550" spc="100" i="1">
                <a:latin typeface="Cambria"/>
                <a:cs typeface="Cambria"/>
              </a:rPr>
              <a:t>x</a:t>
            </a:r>
            <a:r>
              <a:rPr dirty="0" sz="2550" spc="290" i="1">
                <a:latin typeface="Cambria"/>
                <a:cs typeface="Cambria"/>
              </a:rPr>
              <a:t> </a:t>
            </a:r>
            <a:r>
              <a:rPr dirty="0" sz="2550" spc="-415" i="1">
                <a:latin typeface="Cambria"/>
                <a:cs typeface="Cambria"/>
              </a:rPr>
              <a:t>----	</a:t>
            </a:r>
            <a:r>
              <a:rPr dirty="0" sz="2550" spc="-630">
                <a:latin typeface="Cambria"/>
                <a:cs typeface="Cambria"/>
              </a:rPr>
              <a:t>a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48524" y="10126147"/>
            <a:ext cx="78359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45">
                <a:latin typeface="Cambria"/>
                <a:cs typeface="Cambria"/>
              </a:rPr>
              <a:t>2. </a:t>
            </a:r>
            <a:r>
              <a:rPr dirty="0" sz="2450" spc="50">
                <a:latin typeface="Cambria"/>
                <a:cs typeface="Cambria"/>
              </a:rPr>
              <a:t>log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08174" y="10126147"/>
            <a:ext cx="129984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7200" algn="l"/>
                <a:tab pos="861060" algn="l"/>
              </a:tabLst>
            </a:pPr>
            <a:r>
              <a:rPr dirty="0" sz="2450" spc="50">
                <a:latin typeface="Cambria"/>
                <a:cs typeface="Cambria"/>
              </a:rPr>
              <a:t>)</a:t>
            </a:r>
            <a:r>
              <a:rPr dirty="0" sz="2450" spc="50">
                <a:latin typeface="Cambria"/>
                <a:cs typeface="Cambria"/>
              </a:rPr>
              <a:t>	</a:t>
            </a:r>
            <a:r>
              <a:rPr dirty="0" sz="2450" spc="40">
                <a:latin typeface="Cambria"/>
                <a:cs typeface="Cambria"/>
              </a:rPr>
              <a:t>-</a:t>
            </a:r>
            <a:r>
              <a:rPr dirty="0" sz="2450" spc="45">
                <a:latin typeface="Cambria"/>
                <a:cs typeface="Cambria"/>
              </a:rPr>
              <a:t>-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50">
                <a:latin typeface="Cambria"/>
                <a:cs typeface="Cambria"/>
              </a:rPr>
              <a:t>log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30923" y="10126147"/>
            <a:ext cx="158115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1510" algn="l"/>
                <a:tab pos="1402080" algn="l"/>
              </a:tabLst>
            </a:pPr>
            <a:r>
              <a:rPr dirty="0" sz="2450" spc="60">
                <a:latin typeface="Cambria"/>
                <a:cs typeface="Cambria"/>
              </a:rPr>
              <a:t>z</a:t>
            </a:r>
            <a:r>
              <a:rPr dirty="0" sz="2450" spc="60">
                <a:latin typeface="Cambria"/>
                <a:cs typeface="Cambria"/>
              </a:rPr>
              <a:t> </a:t>
            </a:r>
            <a:r>
              <a:rPr dirty="0" sz="2450" spc="-204">
                <a:latin typeface="Cambria"/>
                <a:cs typeface="Cambria"/>
              </a:rPr>
              <a:t> </a:t>
            </a:r>
            <a:r>
              <a:rPr dirty="0" sz="2450" spc="55">
                <a:solidFill>
                  <a:srgbClr val="080808"/>
                </a:solidFill>
                <a:latin typeface="Cambria"/>
                <a:cs typeface="Cambria"/>
              </a:rPr>
              <a:t>-</a:t>
            </a:r>
            <a:r>
              <a:rPr dirty="0" sz="2450" spc="60">
                <a:solidFill>
                  <a:srgbClr val="080808"/>
                </a:solidFill>
                <a:latin typeface="Cambria"/>
                <a:cs typeface="Cambria"/>
              </a:rPr>
              <a:t>-</a:t>
            </a:r>
            <a:r>
              <a:rPr dirty="0" sz="2450">
                <a:solidFill>
                  <a:srgbClr val="080808"/>
                </a:solidFill>
                <a:latin typeface="Cambria"/>
                <a:cs typeface="Cambria"/>
              </a:rPr>
              <a:t>	</a:t>
            </a:r>
            <a:r>
              <a:rPr dirty="0" sz="2450" spc="65">
                <a:latin typeface="Cambria"/>
                <a:cs typeface="Cambria"/>
              </a:rPr>
              <a:t>lo</a:t>
            </a:r>
            <a:r>
              <a:rPr dirty="0" sz="2450" spc="90">
                <a:latin typeface="Cambria"/>
                <a:cs typeface="Cambria"/>
              </a:rPr>
              <a:t>g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65">
                <a:latin typeface="Cambria"/>
                <a:cs typeface="Cambria"/>
              </a:rPr>
              <a:t>y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23769" y="10126147"/>
            <a:ext cx="67754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79425" algn="l"/>
              </a:tabLst>
            </a:pPr>
            <a:r>
              <a:rPr dirty="0" sz="2450" spc="-235">
                <a:solidFill>
                  <a:srgbClr val="3B3B3B"/>
                </a:solidFill>
                <a:latin typeface="Cambria"/>
                <a:cs typeface="Cambria"/>
              </a:rPr>
              <a:t>‘.</a:t>
            </a:r>
            <a:r>
              <a:rPr dirty="0" sz="2450" spc="-175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dirty="0" sz="2450" spc="-180">
                <a:solidFill>
                  <a:srgbClr val="7C7C7C"/>
                </a:solidFill>
                <a:latin typeface="Cambria"/>
                <a:cs typeface="Cambria"/>
              </a:rPr>
              <a:t>”	</a:t>
            </a:r>
            <a:r>
              <a:rPr dirty="0" sz="2450" spc="-275">
                <a:solidFill>
                  <a:srgbClr val="232323"/>
                </a:solidFill>
                <a:latin typeface="Cambria"/>
                <a:cs typeface="Cambria"/>
              </a:rPr>
              <a:t>*</a:t>
            </a:r>
            <a:r>
              <a:rPr dirty="0" sz="2450" spc="-15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2450" spc="-335">
                <a:solidFill>
                  <a:srgbClr val="939393"/>
                </a:solidFill>
                <a:latin typeface="Cambria"/>
                <a:cs typeface="Cambria"/>
              </a:rPr>
              <a:t>’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93759" y="5244786"/>
            <a:ext cx="1134110" cy="521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50" spc="-30" i="1">
                <a:latin typeface="Cambria"/>
                <a:cs typeface="Cambria"/>
              </a:rPr>
              <a:t>‘fo</a:t>
            </a:r>
            <a:r>
              <a:rPr dirty="0" baseline="-5982" sz="4875" spc="-44" i="1">
                <a:latin typeface="Cambria"/>
                <a:cs typeface="Cambria"/>
              </a:rPr>
              <a:t>s</a:t>
            </a:r>
            <a:r>
              <a:rPr dirty="0" baseline="-5982" sz="4875" spc="-104" i="1">
                <a:latin typeface="Cambria"/>
                <a:cs typeface="Cambria"/>
              </a:rPr>
              <a:t> </a:t>
            </a:r>
            <a:r>
              <a:rPr dirty="0" sz="3250" spc="-120">
                <a:latin typeface="Cambria"/>
                <a:cs typeface="Cambria"/>
              </a:rPr>
              <a:t>(•)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60379" y="11167036"/>
            <a:ext cx="211074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21839" algn="l"/>
              </a:tabLst>
            </a:pPr>
            <a:r>
              <a:rPr dirty="0" sz="2550" spc="70">
                <a:latin typeface="Calibri"/>
                <a:cs typeface="Calibri"/>
              </a:rPr>
              <a:t>4</a:t>
            </a:r>
            <a:r>
              <a:rPr dirty="0" sz="2550" spc="35">
                <a:latin typeface="Calibri"/>
                <a:cs typeface="Calibri"/>
              </a:rPr>
              <a:t>.</a:t>
            </a:r>
            <a:r>
              <a:rPr dirty="0" sz="2550" spc="-80">
                <a:latin typeface="Calibri"/>
                <a:cs typeface="Calibri"/>
              </a:rPr>
              <a:t> </a:t>
            </a:r>
            <a:r>
              <a:rPr dirty="0" sz="2550" spc="-120" i="1">
                <a:latin typeface="Arial"/>
                <a:cs typeface="Arial"/>
              </a:rPr>
              <a:t>Log</a:t>
            </a:r>
            <a:r>
              <a:rPr dirty="0" sz="2550" spc="-114" i="1">
                <a:latin typeface="Arial"/>
                <a:cs typeface="Arial"/>
              </a:rPr>
              <a:t>o</a:t>
            </a:r>
            <a:r>
              <a:rPr dirty="0" sz="2550" spc="190" i="1">
                <a:latin typeface="Arial"/>
                <a:cs typeface="Arial"/>
              </a:rPr>
              <a:t> </a:t>
            </a:r>
            <a:r>
              <a:rPr dirty="0" sz="2550" spc="-15" i="1">
                <a:latin typeface="Arial"/>
                <a:cs typeface="Arial"/>
              </a:rPr>
              <a:t>a</a:t>
            </a:r>
            <a:r>
              <a:rPr dirty="0" sz="2550" spc="95" i="1">
                <a:latin typeface="Arial"/>
                <a:cs typeface="Arial"/>
              </a:rPr>
              <a:t> </a:t>
            </a:r>
            <a:r>
              <a:rPr dirty="0" sz="2550" spc="-465" i="1">
                <a:latin typeface="Arial"/>
                <a:cs typeface="Arial"/>
              </a:rPr>
              <a:t>----</a:t>
            </a:r>
            <a:r>
              <a:rPr dirty="0" sz="2550" spc="250" i="1">
                <a:latin typeface="Arial"/>
                <a:cs typeface="Arial"/>
              </a:rPr>
              <a:t> </a:t>
            </a:r>
            <a:r>
              <a:rPr dirty="0" sz="2550" spc="25">
                <a:latin typeface="Calibri"/>
                <a:cs typeface="Calibri"/>
              </a:rPr>
              <a:t>1</a:t>
            </a:r>
            <a:r>
              <a:rPr dirty="0" sz="2550">
                <a:latin typeface="Calibri"/>
                <a:cs typeface="Calibri"/>
              </a:rPr>
              <a:t>	</a:t>
            </a:r>
            <a:r>
              <a:rPr dirty="0" sz="2550" spc="-45">
                <a:latin typeface="Calibri"/>
                <a:cs typeface="Calibri"/>
              </a:rPr>
              <a:t>,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26460" y="11167036"/>
            <a:ext cx="153479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62075" algn="l"/>
              </a:tabLst>
            </a:pPr>
            <a:r>
              <a:rPr dirty="0" sz="2550" spc="-95" i="1">
                <a:latin typeface="Arial"/>
                <a:cs typeface="Arial"/>
              </a:rPr>
              <a:t>Log</a:t>
            </a:r>
            <a:r>
              <a:rPr dirty="0" sz="2550" spc="-90" i="1">
                <a:latin typeface="Arial"/>
                <a:cs typeface="Arial"/>
              </a:rPr>
              <a:t>o</a:t>
            </a:r>
            <a:r>
              <a:rPr dirty="0" sz="2550" spc="-95" i="1">
                <a:latin typeface="Arial"/>
                <a:cs typeface="Arial"/>
              </a:rPr>
              <a:t> </a:t>
            </a:r>
            <a:r>
              <a:rPr dirty="0" sz="2550" spc="25">
                <a:latin typeface="Calibri"/>
                <a:cs typeface="Calibri"/>
              </a:rPr>
              <a:t>1</a:t>
            </a:r>
            <a:r>
              <a:rPr dirty="0" sz="2550" spc="220">
                <a:latin typeface="Calibri"/>
                <a:cs typeface="Calibri"/>
              </a:rPr>
              <a:t> </a:t>
            </a:r>
            <a:r>
              <a:rPr dirty="0" sz="2550" spc="25">
                <a:latin typeface="Calibri"/>
                <a:cs typeface="Calibri"/>
              </a:rPr>
              <a:t>=</a:t>
            </a:r>
            <a:r>
              <a:rPr dirty="0" sz="2550">
                <a:latin typeface="Calibri"/>
                <a:cs typeface="Calibri"/>
              </a:rPr>
              <a:t>	</a:t>
            </a:r>
            <a:r>
              <a:rPr dirty="0" sz="2550" spc="-40">
                <a:latin typeface="Calibri"/>
                <a:cs typeface="Calibri"/>
              </a:rPr>
              <a:t>0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65367" y="12266479"/>
            <a:ext cx="177863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80">
                <a:latin typeface="Calibri"/>
                <a:cs typeface="Calibri"/>
              </a:rPr>
              <a:t>Ex </a:t>
            </a:r>
            <a:r>
              <a:rPr dirty="0" sz="2550" spc="60">
                <a:latin typeface="Calibri"/>
                <a:cs typeface="Calibri"/>
              </a:rPr>
              <a:t>/</a:t>
            </a:r>
            <a:r>
              <a:rPr dirty="0" sz="2550" spc="-145">
                <a:latin typeface="Calibri"/>
                <a:cs typeface="Calibri"/>
              </a:rPr>
              <a:t> </a:t>
            </a:r>
            <a:r>
              <a:rPr dirty="0" sz="2550" spc="15">
                <a:latin typeface="Calibri"/>
                <a:cs typeface="Calibri"/>
              </a:rPr>
              <a:t>evaluate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05156" y="12266479"/>
            <a:ext cx="105537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20">
                <a:latin typeface="Calibri"/>
                <a:cs typeface="Calibri"/>
              </a:rPr>
              <a:t>(1)'1og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79907" y="12266479"/>
            <a:ext cx="234378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78840" algn="l"/>
              </a:tabLst>
            </a:pPr>
            <a:r>
              <a:rPr dirty="0" sz="2550" spc="150">
                <a:latin typeface="Calibri"/>
                <a:cs typeface="Calibri"/>
              </a:rPr>
              <a:t>16	</a:t>
            </a:r>
            <a:r>
              <a:rPr dirty="0" sz="2550" spc="175">
                <a:latin typeface="Calibri"/>
                <a:cs typeface="Calibri"/>
              </a:rPr>
              <a:t>(2)Cogy</a:t>
            </a:r>
            <a:r>
              <a:rPr dirty="0" sz="2550" spc="114">
                <a:latin typeface="Calibri"/>
                <a:cs typeface="Calibri"/>
              </a:rPr>
              <a:t> </a:t>
            </a:r>
            <a:r>
              <a:rPr dirty="0" sz="2550" spc="204">
                <a:latin typeface="Calibri"/>
                <a:cs typeface="Calibri"/>
              </a:rPr>
              <a:t>3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571469" y="12266479"/>
            <a:ext cx="229489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65">
                <a:latin typeface="Calibri"/>
                <a:cs typeface="Calibri"/>
              </a:rPr>
              <a:t>(3)£ogyy </a:t>
            </a:r>
            <a:r>
              <a:rPr dirty="0" sz="2550" spc="75">
                <a:latin typeface="Calibri"/>
                <a:cs typeface="Calibri"/>
              </a:rPr>
              <a:t>0.</a:t>
            </a:r>
            <a:r>
              <a:rPr dirty="0" sz="2550" spc="-140">
                <a:latin typeface="Calibri"/>
                <a:cs typeface="Calibri"/>
              </a:rPr>
              <a:t> </a:t>
            </a:r>
            <a:r>
              <a:rPr dirty="0" sz="2550" spc="95">
                <a:latin typeface="Calibri"/>
                <a:cs typeface="Calibri"/>
              </a:rPr>
              <a:t>001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58309" y="14067197"/>
            <a:ext cx="17526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60">
                <a:latin typeface="Cambria"/>
                <a:cs typeface="Cambria"/>
              </a:rPr>
              <a:t>•’•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17369" y="14115417"/>
            <a:ext cx="116839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114">
                <a:latin typeface="Cambria"/>
                <a:cs typeface="Cambria"/>
              </a:rPr>
              <a:t>2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47290" y="13900489"/>
            <a:ext cx="25082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80">
                <a:latin typeface="Cambria"/>
                <a:cs typeface="Cambria"/>
              </a:rPr>
              <a:t>1</a:t>
            </a:r>
            <a:r>
              <a:rPr dirty="0" sz="1200" spc="-65">
                <a:latin typeface="Cambria"/>
                <a:cs typeface="Cambria"/>
              </a:rPr>
              <a:t> </a:t>
            </a:r>
            <a:r>
              <a:rPr dirty="0" sz="1500" spc="-114">
                <a:latin typeface="Cambria"/>
                <a:cs typeface="Cambria"/>
              </a:rPr>
              <a:t>6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40384" y="14021513"/>
            <a:ext cx="1962785" cy="7467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88415">
              <a:lnSpc>
                <a:spcPct val="100000"/>
              </a:lnSpc>
              <a:spcBef>
                <a:spcPts val="480"/>
              </a:spcBef>
              <a:tabLst>
                <a:tab pos="1612900" algn="l"/>
              </a:tabLst>
            </a:pPr>
            <a:r>
              <a:rPr dirty="0" sz="1200" spc="-50">
                <a:latin typeface="Cambria"/>
                <a:cs typeface="Cambria"/>
              </a:rPr>
              <a:t>-	</a:t>
            </a:r>
            <a:r>
              <a:rPr dirty="0" sz="1200" spc="-80">
                <a:latin typeface="Cambria"/>
                <a:cs typeface="Cambria"/>
              </a:rPr>
              <a:t>4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1301115" algn="l"/>
                <a:tab pos="1771650" algn="l"/>
              </a:tabLst>
            </a:pPr>
            <a:r>
              <a:rPr dirty="0" sz="2550" spc="1110">
                <a:latin typeface="Cambria"/>
                <a:cs typeface="Cambria"/>
              </a:rPr>
              <a:t>Los</a:t>
            </a:r>
            <a:r>
              <a:rPr dirty="0" sz="2550" spc="495">
                <a:latin typeface="Cambria"/>
                <a:cs typeface="Cambria"/>
              </a:rPr>
              <a:t>‘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1240">
                <a:latin typeface="Cambria"/>
                <a:cs typeface="Cambria"/>
              </a:rPr>
              <a:t>=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5">
                <a:latin typeface="Cambria"/>
                <a:cs typeface="Cambria"/>
              </a:rPr>
              <a:t>4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52440" y="14349634"/>
            <a:ext cx="2681605" cy="1380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38150">
              <a:lnSpc>
                <a:spcPct val="100000"/>
              </a:lnSpc>
              <a:spcBef>
                <a:spcPts val="125"/>
              </a:spcBef>
              <a:tabLst>
                <a:tab pos="976630" algn="l"/>
                <a:tab pos="2212340" algn="l"/>
              </a:tabLst>
            </a:pPr>
            <a:r>
              <a:rPr dirty="0" sz="2550" spc="-40">
                <a:latin typeface="Cambria"/>
                <a:cs typeface="Cambria"/>
              </a:rPr>
              <a:t>or	</a:t>
            </a:r>
            <a:r>
              <a:rPr dirty="0" sz="2550" spc="-95" i="1">
                <a:latin typeface="Cambria"/>
                <a:cs typeface="Cambria"/>
              </a:rPr>
              <a:t>Lo</a:t>
            </a:r>
            <a:r>
              <a:rPr dirty="0" sz="2550" spc="-335" i="1">
                <a:latin typeface="Cambria"/>
                <a:cs typeface="Cambria"/>
              </a:rPr>
              <a:t> </a:t>
            </a:r>
            <a:r>
              <a:rPr dirty="0" sz="2550" spc="-160" i="1">
                <a:latin typeface="Cambria"/>
                <a:cs typeface="Cambria"/>
              </a:rPr>
              <a:t>gz</a:t>
            </a:r>
            <a:r>
              <a:rPr dirty="0" sz="2550" spc="225" i="1">
                <a:latin typeface="Cambria"/>
                <a:cs typeface="Cambria"/>
              </a:rPr>
              <a:t> </a:t>
            </a:r>
            <a:r>
              <a:rPr dirty="0" sz="2550" spc="-5">
                <a:latin typeface="Cambria"/>
                <a:cs typeface="Cambria"/>
              </a:rPr>
              <a:t>16	</a:t>
            </a:r>
            <a:r>
              <a:rPr dirty="0" sz="2550">
                <a:latin typeface="Cambria"/>
                <a:cs typeface="Cambria"/>
              </a:rPr>
              <a:t>=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41730" algn="l"/>
              </a:tabLst>
            </a:pPr>
            <a:r>
              <a:rPr dirty="0" sz="2700" spc="-240">
                <a:latin typeface="Courier New"/>
                <a:cs typeface="Courier New"/>
              </a:rPr>
              <a:t>2)</a:t>
            </a:r>
            <a:r>
              <a:rPr dirty="0" sz="2700" spc="-1080">
                <a:latin typeface="Courier New"/>
                <a:cs typeface="Courier New"/>
              </a:rPr>
              <a:t> </a:t>
            </a:r>
            <a:r>
              <a:rPr dirty="0" sz="2700" spc="-585">
                <a:latin typeface="Courier New"/>
                <a:cs typeface="Courier New"/>
              </a:rPr>
              <a:t>Let	</a:t>
            </a:r>
            <a:r>
              <a:rPr dirty="0" sz="2700" spc="-130" i="1">
                <a:latin typeface="Consolas"/>
                <a:cs typeface="Consolas"/>
              </a:rPr>
              <a:t>y</a:t>
            </a:r>
            <a:r>
              <a:rPr dirty="0" sz="2700" spc="-819" i="1">
                <a:latin typeface="Consolas"/>
                <a:cs typeface="Consolas"/>
              </a:rPr>
              <a:t> </a:t>
            </a:r>
            <a:r>
              <a:rPr dirty="0" sz="2700" spc="-140">
                <a:latin typeface="Courier New"/>
                <a:cs typeface="Courier New"/>
              </a:rPr>
              <a:t>=</a:t>
            </a:r>
            <a:r>
              <a:rPr dirty="0" sz="2700" spc="-1220">
                <a:latin typeface="Courier New"/>
                <a:cs typeface="Courier New"/>
              </a:rPr>
              <a:t> </a:t>
            </a:r>
            <a:r>
              <a:rPr dirty="0" sz="2700" spc="-20">
                <a:latin typeface="Courier New"/>
                <a:cs typeface="Courier New"/>
              </a:rPr>
              <a:t>[ot,3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51227" y="15291325"/>
            <a:ext cx="2453640" cy="11417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36830">
              <a:lnSpc>
                <a:spcPct val="100000"/>
              </a:lnSpc>
              <a:spcBef>
                <a:spcPts val="110"/>
              </a:spcBef>
            </a:pPr>
            <a:r>
              <a:rPr dirty="0" sz="2700" spc="-10">
                <a:latin typeface="Courier New"/>
                <a:cs typeface="Courier New"/>
              </a:rPr>
              <a:t>3</a:t>
            </a:r>
            <a:r>
              <a:rPr dirty="0" sz="2700" spc="-1315">
                <a:latin typeface="Courier New"/>
                <a:cs typeface="Courier New"/>
              </a:rPr>
              <a:t> </a:t>
            </a:r>
            <a:r>
              <a:rPr dirty="0" sz="2700" spc="-10">
                <a:latin typeface="Courier New"/>
                <a:cs typeface="Courier New"/>
              </a:rPr>
              <a:t>= </a:t>
            </a:r>
            <a:r>
              <a:rPr dirty="0" sz="2700" spc="-100">
                <a:latin typeface="Courier New"/>
                <a:cs typeface="Courier New"/>
              </a:rPr>
              <a:t>9º</a:t>
            </a:r>
            <a:endParaRPr sz="27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2295"/>
              </a:spcBef>
              <a:tabLst>
                <a:tab pos="728980" algn="l"/>
                <a:tab pos="1975485" algn="l"/>
              </a:tabLst>
            </a:pPr>
            <a:r>
              <a:rPr dirty="0" sz="2700" spc="-100">
                <a:latin typeface="Cambria"/>
                <a:cs typeface="Cambria"/>
              </a:rPr>
              <a:t>3</a:t>
            </a:r>
            <a:r>
              <a:rPr dirty="0" sz="2700" spc="135">
                <a:latin typeface="Cambria"/>
                <a:cs typeface="Cambria"/>
              </a:rPr>
              <a:t> </a:t>
            </a:r>
            <a:r>
              <a:rPr dirty="0" sz="2700" spc="5">
                <a:latin typeface="Cambria"/>
                <a:cs typeface="Cambria"/>
              </a:rPr>
              <a:t>-</a:t>
            </a:r>
            <a:r>
              <a:rPr dirty="0" sz="2700" spc="10">
                <a:latin typeface="Cambria"/>
                <a:cs typeface="Cambria"/>
              </a:rPr>
              <a:t>-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80">
                <a:latin typeface="Cambria"/>
                <a:cs typeface="Cambria"/>
              </a:rPr>
              <a:t>(3')</a:t>
            </a:r>
            <a:r>
              <a:rPr dirty="0" sz="2700" spc="95">
                <a:latin typeface="Cambria"/>
                <a:cs typeface="Cambria"/>
              </a:rPr>
              <a:t>*</a:t>
            </a:r>
            <a:r>
              <a:rPr dirty="0" sz="2700" spc="254">
                <a:latin typeface="Cambria"/>
                <a:cs typeface="Cambria"/>
              </a:rPr>
              <a:t> </a:t>
            </a:r>
            <a:r>
              <a:rPr dirty="0" sz="2700" spc="125">
                <a:latin typeface="Cambria"/>
                <a:cs typeface="Cambria"/>
              </a:rPr>
              <a:t>=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85">
                <a:latin typeface="Cambria"/>
                <a:cs typeface="Cambria"/>
              </a:rPr>
              <a:t>3'*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94164" y="16456900"/>
            <a:ext cx="2874645" cy="14687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22325" algn="l"/>
                <a:tab pos="1916430" algn="l"/>
                <a:tab pos="2519680" algn="l"/>
              </a:tabLst>
            </a:pPr>
            <a:r>
              <a:rPr dirty="0" sz="2700" spc="120">
                <a:latin typeface="Cambria"/>
                <a:cs typeface="Cambria"/>
              </a:rPr>
              <a:t>3</a:t>
            </a:r>
            <a:r>
              <a:rPr dirty="0" sz="2700" spc="50">
                <a:latin typeface="Cambria"/>
                <a:cs typeface="Cambria"/>
              </a:rPr>
              <a:t>'</a:t>
            </a:r>
            <a:r>
              <a:rPr dirty="0" sz="2700">
                <a:latin typeface="Cambria"/>
                <a:cs typeface="Cambria"/>
              </a:rPr>
              <a:t> </a:t>
            </a:r>
            <a:r>
              <a:rPr dirty="0" sz="2700" spc="-225">
                <a:latin typeface="Cambria"/>
                <a:cs typeface="Cambria"/>
              </a:rPr>
              <a:t> </a:t>
            </a:r>
            <a:r>
              <a:rPr dirty="0" sz="2700" spc="125">
                <a:latin typeface="Cambria"/>
                <a:cs typeface="Cambria"/>
              </a:rPr>
              <a:t>=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85">
                <a:latin typeface="Cambria"/>
                <a:cs typeface="Cambria"/>
              </a:rPr>
              <a:t>3'</a:t>
            </a:r>
            <a:r>
              <a:rPr dirty="0" sz="2700" spc="95">
                <a:latin typeface="Cambria"/>
                <a:cs typeface="Cambria"/>
              </a:rPr>
              <a:t>*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50">
                <a:latin typeface="Cambria"/>
                <a:cs typeface="Cambria"/>
              </a:rPr>
              <a:t>1</a:t>
            </a:r>
            <a:r>
              <a:rPr dirty="0" sz="2700" spc="10">
                <a:latin typeface="Cambria"/>
                <a:cs typeface="Cambria"/>
              </a:rPr>
              <a:t> </a:t>
            </a:r>
            <a:r>
              <a:rPr dirty="0" sz="2700" spc="50">
                <a:latin typeface="Cambria"/>
                <a:cs typeface="Cambria"/>
              </a:rPr>
              <a:t>=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85">
                <a:latin typeface="Cambria"/>
                <a:cs typeface="Cambria"/>
              </a:rPr>
              <a:t>2y</a:t>
            </a:r>
            <a:endParaRPr sz="2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>
              <a:latin typeface="Times New Roman"/>
              <a:cs typeface="Times New Roman"/>
            </a:endParaRPr>
          </a:p>
          <a:p>
            <a:pPr algn="ctr" marL="108585">
              <a:lnSpc>
                <a:spcPct val="100000"/>
              </a:lnSpc>
            </a:pPr>
            <a:r>
              <a:rPr dirty="0" sz="2550" spc="5">
                <a:latin typeface="Cambria"/>
                <a:cs typeface="Cambria"/>
              </a:rPr>
              <a:t>59</a:t>
            </a:r>
            <a:endParaRPr sz="2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2019-04-12T02:42:39Z</dcterms:created>
  <dcterms:modified xsi:type="dcterms:W3CDTF">2019-04-12T02:42:39Z</dcterms:modified>
</cp:coreProperties>
</file>