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3893800" cy="20104100"/>
  <p:notesSz cx="138938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2511" y="6232271"/>
            <a:ext cx="1181512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85022" y="11258296"/>
            <a:ext cx="973010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95007" y="4623943"/>
            <a:ext cx="604656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58577" y="4623943"/>
            <a:ext cx="604656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007" y="804164"/>
            <a:ext cx="1251013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5007" y="4623943"/>
            <a:ext cx="1251013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26051" y="18696814"/>
            <a:ext cx="44480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5007" y="18696814"/>
            <a:ext cx="319703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008108" y="18696814"/>
            <a:ext cx="319703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20" Type="http://schemas.openxmlformats.org/officeDocument/2006/relationships/image" Target="../media/image19.jpg"/><Relationship Id="rId21" Type="http://schemas.openxmlformats.org/officeDocument/2006/relationships/image" Target="../media/image20.jpg"/><Relationship Id="rId22" Type="http://schemas.openxmlformats.org/officeDocument/2006/relationships/image" Target="../media/image21.jpg"/><Relationship Id="rId23" Type="http://schemas.openxmlformats.org/officeDocument/2006/relationships/image" Target="../media/image22.jpg"/><Relationship Id="rId24" Type="http://schemas.openxmlformats.org/officeDocument/2006/relationships/image" Target="../media/image23.jpg"/><Relationship Id="rId25" Type="http://schemas.openxmlformats.org/officeDocument/2006/relationships/image" Target="../media/image24.jpg"/><Relationship Id="rId26" Type="http://schemas.openxmlformats.org/officeDocument/2006/relationships/image" Target="../media/image2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3.jpg"/><Relationship Id="rId3" Type="http://schemas.openxmlformats.org/officeDocument/2006/relationships/image" Target="../media/image214.jpg"/><Relationship Id="rId4" Type="http://schemas.openxmlformats.org/officeDocument/2006/relationships/image" Target="../media/image215.jpg"/><Relationship Id="rId5" Type="http://schemas.openxmlformats.org/officeDocument/2006/relationships/image" Target="../media/image216.jpg"/><Relationship Id="rId6" Type="http://schemas.openxmlformats.org/officeDocument/2006/relationships/image" Target="../media/image217.jpg"/><Relationship Id="rId7" Type="http://schemas.openxmlformats.org/officeDocument/2006/relationships/image" Target="../media/image218.png"/><Relationship Id="rId8" Type="http://schemas.openxmlformats.org/officeDocument/2006/relationships/image" Target="../media/image219.png"/><Relationship Id="rId9" Type="http://schemas.openxmlformats.org/officeDocument/2006/relationships/image" Target="../media/image220.png"/><Relationship Id="rId10" Type="http://schemas.openxmlformats.org/officeDocument/2006/relationships/image" Target="../media/image221.png"/><Relationship Id="rId11" Type="http://schemas.openxmlformats.org/officeDocument/2006/relationships/image" Target="../media/image222.jpg"/><Relationship Id="rId12" Type="http://schemas.openxmlformats.org/officeDocument/2006/relationships/image" Target="../media/image223.png"/><Relationship Id="rId13" Type="http://schemas.openxmlformats.org/officeDocument/2006/relationships/image" Target="../media/image224.jpg"/><Relationship Id="rId14" Type="http://schemas.openxmlformats.org/officeDocument/2006/relationships/image" Target="../media/image225.jpg"/><Relationship Id="rId15" Type="http://schemas.openxmlformats.org/officeDocument/2006/relationships/image" Target="../media/image226.jpg"/><Relationship Id="rId16" Type="http://schemas.openxmlformats.org/officeDocument/2006/relationships/image" Target="../media/image227.jpg"/><Relationship Id="rId17" Type="http://schemas.openxmlformats.org/officeDocument/2006/relationships/image" Target="../media/image228.jpg"/><Relationship Id="rId18" Type="http://schemas.openxmlformats.org/officeDocument/2006/relationships/image" Target="../media/image229.jpg"/><Relationship Id="rId19" Type="http://schemas.openxmlformats.org/officeDocument/2006/relationships/image" Target="../media/image230.jpg"/><Relationship Id="rId20" Type="http://schemas.openxmlformats.org/officeDocument/2006/relationships/image" Target="../media/image231.png"/><Relationship Id="rId21" Type="http://schemas.openxmlformats.org/officeDocument/2006/relationships/image" Target="../media/image232.png"/><Relationship Id="rId22" Type="http://schemas.openxmlformats.org/officeDocument/2006/relationships/image" Target="../media/image233.png"/><Relationship Id="rId23" Type="http://schemas.openxmlformats.org/officeDocument/2006/relationships/image" Target="../media/image234.png"/><Relationship Id="rId24" Type="http://schemas.openxmlformats.org/officeDocument/2006/relationships/image" Target="../media/image235.jpg"/><Relationship Id="rId25" Type="http://schemas.openxmlformats.org/officeDocument/2006/relationships/image" Target="../media/image236.jpg"/><Relationship Id="rId26" Type="http://schemas.openxmlformats.org/officeDocument/2006/relationships/image" Target="../media/image237.png"/><Relationship Id="rId27" Type="http://schemas.openxmlformats.org/officeDocument/2006/relationships/image" Target="../media/image238.png"/><Relationship Id="rId28" Type="http://schemas.openxmlformats.org/officeDocument/2006/relationships/image" Target="../media/image239.png"/><Relationship Id="rId29" Type="http://schemas.openxmlformats.org/officeDocument/2006/relationships/image" Target="../media/image240.jpg"/><Relationship Id="rId30" Type="http://schemas.openxmlformats.org/officeDocument/2006/relationships/image" Target="../media/image241.jpg"/><Relationship Id="rId31" Type="http://schemas.openxmlformats.org/officeDocument/2006/relationships/image" Target="../media/image242.jpg"/><Relationship Id="rId32" Type="http://schemas.openxmlformats.org/officeDocument/2006/relationships/image" Target="../media/image243.png"/><Relationship Id="rId33" Type="http://schemas.openxmlformats.org/officeDocument/2006/relationships/image" Target="../media/image244.png"/><Relationship Id="rId34" Type="http://schemas.openxmlformats.org/officeDocument/2006/relationships/image" Target="../media/image245.png"/><Relationship Id="rId35" Type="http://schemas.openxmlformats.org/officeDocument/2006/relationships/image" Target="../media/image246.png"/><Relationship Id="rId36" Type="http://schemas.openxmlformats.org/officeDocument/2006/relationships/image" Target="../media/image247.jpg"/><Relationship Id="rId37" Type="http://schemas.openxmlformats.org/officeDocument/2006/relationships/image" Target="../media/image248.jpg"/><Relationship Id="rId38" Type="http://schemas.openxmlformats.org/officeDocument/2006/relationships/image" Target="../media/image249.png"/><Relationship Id="rId39" Type="http://schemas.openxmlformats.org/officeDocument/2006/relationships/image" Target="../media/image25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jpg"/><Relationship Id="rId12" Type="http://schemas.openxmlformats.org/officeDocument/2006/relationships/image" Target="../media/image36.png"/><Relationship Id="rId13" Type="http://schemas.openxmlformats.org/officeDocument/2006/relationships/image" Target="../media/image37.jpg"/><Relationship Id="rId14" Type="http://schemas.openxmlformats.org/officeDocument/2006/relationships/image" Target="../media/image38.png"/><Relationship Id="rId15" Type="http://schemas.openxmlformats.org/officeDocument/2006/relationships/image" Target="../media/image39.jp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jp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jpg"/><Relationship Id="rId14" Type="http://schemas.openxmlformats.org/officeDocument/2006/relationships/image" Target="../media/image59.jpg"/><Relationship Id="rId15" Type="http://schemas.openxmlformats.org/officeDocument/2006/relationships/image" Target="../media/image60.jpg"/><Relationship Id="rId16" Type="http://schemas.openxmlformats.org/officeDocument/2006/relationships/image" Target="../media/image61.jpg"/><Relationship Id="rId17" Type="http://schemas.openxmlformats.org/officeDocument/2006/relationships/image" Target="../media/image62.jpg"/><Relationship Id="rId18" Type="http://schemas.openxmlformats.org/officeDocument/2006/relationships/image" Target="../media/image6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jpg"/><Relationship Id="rId8" Type="http://schemas.openxmlformats.org/officeDocument/2006/relationships/image" Target="../media/image70.jp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jp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80.png"/><Relationship Id="rId19" Type="http://schemas.openxmlformats.org/officeDocument/2006/relationships/image" Target="../media/image81.png"/><Relationship Id="rId20" Type="http://schemas.openxmlformats.org/officeDocument/2006/relationships/image" Target="../media/image82.png"/><Relationship Id="rId21" Type="http://schemas.openxmlformats.org/officeDocument/2006/relationships/image" Target="../media/image83.jpg"/><Relationship Id="rId22" Type="http://schemas.openxmlformats.org/officeDocument/2006/relationships/image" Target="../media/image84.png"/><Relationship Id="rId23" Type="http://schemas.openxmlformats.org/officeDocument/2006/relationships/image" Target="../media/image85.jpg"/><Relationship Id="rId24" Type="http://schemas.openxmlformats.org/officeDocument/2006/relationships/image" Target="../media/image86.png"/><Relationship Id="rId25" Type="http://schemas.openxmlformats.org/officeDocument/2006/relationships/image" Target="../media/image87.png"/><Relationship Id="rId26" Type="http://schemas.openxmlformats.org/officeDocument/2006/relationships/image" Target="../media/image88.jpg"/><Relationship Id="rId27" Type="http://schemas.openxmlformats.org/officeDocument/2006/relationships/image" Target="../media/image89.jpg"/><Relationship Id="rId28" Type="http://schemas.openxmlformats.org/officeDocument/2006/relationships/image" Target="../media/image90.png"/><Relationship Id="rId29" Type="http://schemas.openxmlformats.org/officeDocument/2006/relationships/image" Target="../media/image91.png"/><Relationship Id="rId30" Type="http://schemas.openxmlformats.org/officeDocument/2006/relationships/image" Target="../media/image92.jpg"/><Relationship Id="rId31" Type="http://schemas.openxmlformats.org/officeDocument/2006/relationships/image" Target="../media/image93.png"/><Relationship Id="rId32" Type="http://schemas.openxmlformats.org/officeDocument/2006/relationships/image" Target="../media/image94.png"/><Relationship Id="rId33" Type="http://schemas.openxmlformats.org/officeDocument/2006/relationships/image" Target="../media/image95.png"/><Relationship Id="rId34" Type="http://schemas.openxmlformats.org/officeDocument/2006/relationships/image" Target="../media/image96.jpg"/><Relationship Id="rId35" Type="http://schemas.openxmlformats.org/officeDocument/2006/relationships/image" Target="../media/image97.png"/><Relationship Id="rId36" Type="http://schemas.openxmlformats.org/officeDocument/2006/relationships/image" Target="../media/image98.jpg"/><Relationship Id="rId37" Type="http://schemas.openxmlformats.org/officeDocument/2006/relationships/image" Target="../media/image99.png"/><Relationship Id="rId38" Type="http://schemas.openxmlformats.org/officeDocument/2006/relationships/image" Target="../media/image100.png"/><Relationship Id="rId39" Type="http://schemas.openxmlformats.org/officeDocument/2006/relationships/image" Target="../media/image101.png"/><Relationship Id="rId40" Type="http://schemas.openxmlformats.org/officeDocument/2006/relationships/image" Target="../media/image10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Relationship Id="rId3" Type="http://schemas.openxmlformats.org/officeDocument/2006/relationships/image" Target="../media/image104.jpg"/><Relationship Id="rId4" Type="http://schemas.openxmlformats.org/officeDocument/2006/relationships/image" Target="../media/image105.jpg"/><Relationship Id="rId5" Type="http://schemas.openxmlformats.org/officeDocument/2006/relationships/image" Target="../media/image106.png"/><Relationship Id="rId6" Type="http://schemas.openxmlformats.org/officeDocument/2006/relationships/image" Target="../media/image107.jp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jpg"/><Relationship Id="rId10" Type="http://schemas.openxmlformats.org/officeDocument/2006/relationships/image" Target="../media/image1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Relationship Id="rId3" Type="http://schemas.openxmlformats.org/officeDocument/2006/relationships/image" Target="../media/image113.jpg"/><Relationship Id="rId4" Type="http://schemas.openxmlformats.org/officeDocument/2006/relationships/image" Target="../media/image114.jpg"/><Relationship Id="rId5" Type="http://schemas.openxmlformats.org/officeDocument/2006/relationships/image" Target="../media/image115.jpg"/><Relationship Id="rId6" Type="http://schemas.openxmlformats.org/officeDocument/2006/relationships/image" Target="../media/image116.jpg"/><Relationship Id="rId7" Type="http://schemas.openxmlformats.org/officeDocument/2006/relationships/image" Target="../media/image117.jpg"/><Relationship Id="rId8" Type="http://schemas.openxmlformats.org/officeDocument/2006/relationships/image" Target="../media/image118.jpg"/><Relationship Id="rId9" Type="http://schemas.openxmlformats.org/officeDocument/2006/relationships/image" Target="../media/image119.jpg"/><Relationship Id="rId10" Type="http://schemas.openxmlformats.org/officeDocument/2006/relationships/image" Target="../media/image120.jpg"/><Relationship Id="rId11" Type="http://schemas.openxmlformats.org/officeDocument/2006/relationships/image" Target="../media/image121.jpg"/><Relationship Id="rId12" Type="http://schemas.openxmlformats.org/officeDocument/2006/relationships/image" Target="../media/image122.jpg"/><Relationship Id="rId13" Type="http://schemas.openxmlformats.org/officeDocument/2006/relationships/image" Target="../media/image123.jpg"/><Relationship Id="rId14" Type="http://schemas.openxmlformats.org/officeDocument/2006/relationships/image" Target="../media/image124.jpg"/><Relationship Id="rId15" Type="http://schemas.openxmlformats.org/officeDocument/2006/relationships/image" Target="../media/image125.jpg"/><Relationship Id="rId16" Type="http://schemas.openxmlformats.org/officeDocument/2006/relationships/image" Target="../media/image126.png"/><Relationship Id="rId17" Type="http://schemas.openxmlformats.org/officeDocument/2006/relationships/image" Target="../media/image127.jpg"/><Relationship Id="rId18" Type="http://schemas.openxmlformats.org/officeDocument/2006/relationships/image" Target="../media/image128.png"/><Relationship Id="rId19" Type="http://schemas.openxmlformats.org/officeDocument/2006/relationships/image" Target="../media/image129.jpg"/><Relationship Id="rId20" Type="http://schemas.openxmlformats.org/officeDocument/2006/relationships/image" Target="../media/image130.png"/><Relationship Id="rId21" Type="http://schemas.openxmlformats.org/officeDocument/2006/relationships/image" Target="../media/image131.png"/><Relationship Id="rId22" Type="http://schemas.openxmlformats.org/officeDocument/2006/relationships/image" Target="../media/image132.jpg"/><Relationship Id="rId23" Type="http://schemas.openxmlformats.org/officeDocument/2006/relationships/image" Target="../media/image133.png"/><Relationship Id="rId24" Type="http://schemas.openxmlformats.org/officeDocument/2006/relationships/image" Target="../media/image134.jpg"/><Relationship Id="rId25" Type="http://schemas.openxmlformats.org/officeDocument/2006/relationships/image" Target="../media/image135.jpg"/><Relationship Id="rId26" Type="http://schemas.openxmlformats.org/officeDocument/2006/relationships/image" Target="../media/image136.jpg"/><Relationship Id="rId27" Type="http://schemas.openxmlformats.org/officeDocument/2006/relationships/image" Target="../media/image137.jpg"/><Relationship Id="rId28" Type="http://schemas.openxmlformats.org/officeDocument/2006/relationships/image" Target="../media/image138.png"/><Relationship Id="rId29" Type="http://schemas.openxmlformats.org/officeDocument/2006/relationships/image" Target="../media/image139.jpg"/><Relationship Id="rId30" Type="http://schemas.openxmlformats.org/officeDocument/2006/relationships/image" Target="../media/image140.jpg"/><Relationship Id="rId31" Type="http://schemas.openxmlformats.org/officeDocument/2006/relationships/image" Target="../media/image141.png"/><Relationship Id="rId32" Type="http://schemas.openxmlformats.org/officeDocument/2006/relationships/image" Target="../media/image142.png"/><Relationship Id="rId33" Type="http://schemas.openxmlformats.org/officeDocument/2006/relationships/image" Target="../media/image143.png"/><Relationship Id="rId34" Type="http://schemas.openxmlformats.org/officeDocument/2006/relationships/image" Target="../media/image144.jpg"/><Relationship Id="rId35" Type="http://schemas.openxmlformats.org/officeDocument/2006/relationships/image" Target="../media/image145.jpg"/><Relationship Id="rId36" Type="http://schemas.openxmlformats.org/officeDocument/2006/relationships/image" Target="../media/image146.jpg"/><Relationship Id="rId37" Type="http://schemas.openxmlformats.org/officeDocument/2006/relationships/image" Target="../media/image147.png"/><Relationship Id="rId38" Type="http://schemas.openxmlformats.org/officeDocument/2006/relationships/image" Target="../media/image148.jpg"/><Relationship Id="rId39" Type="http://schemas.openxmlformats.org/officeDocument/2006/relationships/image" Target="../media/image149.jpg"/><Relationship Id="rId40" Type="http://schemas.openxmlformats.org/officeDocument/2006/relationships/image" Target="../media/image150.png"/><Relationship Id="rId41" Type="http://schemas.openxmlformats.org/officeDocument/2006/relationships/image" Target="../media/image151.png"/><Relationship Id="rId42" Type="http://schemas.openxmlformats.org/officeDocument/2006/relationships/image" Target="../media/image152.png"/><Relationship Id="rId43" Type="http://schemas.openxmlformats.org/officeDocument/2006/relationships/image" Target="../media/image153.jpg"/><Relationship Id="rId44" Type="http://schemas.openxmlformats.org/officeDocument/2006/relationships/image" Target="../media/image154.png"/><Relationship Id="rId45" Type="http://schemas.openxmlformats.org/officeDocument/2006/relationships/image" Target="../media/image155.png"/><Relationship Id="rId46" Type="http://schemas.openxmlformats.org/officeDocument/2006/relationships/image" Target="../media/image156.jpg"/><Relationship Id="rId47" Type="http://schemas.openxmlformats.org/officeDocument/2006/relationships/image" Target="../media/image157.jpg"/><Relationship Id="rId48" Type="http://schemas.openxmlformats.org/officeDocument/2006/relationships/image" Target="../media/image158.jpg"/><Relationship Id="rId49" Type="http://schemas.openxmlformats.org/officeDocument/2006/relationships/image" Target="../media/image159.jpg"/><Relationship Id="rId50" Type="http://schemas.openxmlformats.org/officeDocument/2006/relationships/image" Target="../media/image160.png"/><Relationship Id="rId51" Type="http://schemas.openxmlformats.org/officeDocument/2006/relationships/image" Target="../media/image161.png"/><Relationship Id="rId52" Type="http://schemas.openxmlformats.org/officeDocument/2006/relationships/image" Target="../media/image162.png"/><Relationship Id="rId53" Type="http://schemas.openxmlformats.org/officeDocument/2006/relationships/image" Target="../media/image163.png"/><Relationship Id="rId54" Type="http://schemas.openxmlformats.org/officeDocument/2006/relationships/image" Target="../media/image164.jpg"/><Relationship Id="rId55" Type="http://schemas.openxmlformats.org/officeDocument/2006/relationships/image" Target="../media/image16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jpg"/><Relationship Id="rId3" Type="http://schemas.openxmlformats.org/officeDocument/2006/relationships/image" Target="../media/image167.jpg"/><Relationship Id="rId4" Type="http://schemas.openxmlformats.org/officeDocument/2006/relationships/image" Target="../media/image168.jpg"/><Relationship Id="rId5" Type="http://schemas.openxmlformats.org/officeDocument/2006/relationships/image" Target="../media/image169.jpg"/><Relationship Id="rId6" Type="http://schemas.openxmlformats.org/officeDocument/2006/relationships/image" Target="../media/image17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jp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jp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jp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Relationship Id="rId14" Type="http://schemas.openxmlformats.org/officeDocument/2006/relationships/image" Target="../media/image183.png"/><Relationship Id="rId15" Type="http://schemas.openxmlformats.org/officeDocument/2006/relationships/image" Target="../media/image184.png"/><Relationship Id="rId16" Type="http://schemas.openxmlformats.org/officeDocument/2006/relationships/image" Target="../media/image185.png"/><Relationship Id="rId17" Type="http://schemas.openxmlformats.org/officeDocument/2006/relationships/image" Target="../media/image186.png"/><Relationship Id="rId18" Type="http://schemas.openxmlformats.org/officeDocument/2006/relationships/image" Target="../media/image18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jpg"/><Relationship Id="rId3" Type="http://schemas.openxmlformats.org/officeDocument/2006/relationships/image" Target="../media/image189.jpg"/><Relationship Id="rId4" Type="http://schemas.openxmlformats.org/officeDocument/2006/relationships/image" Target="../media/image190.jpg"/><Relationship Id="rId5" Type="http://schemas.openxmlformats.org/officeDocument/2006/relationships/image" Target="../media/image191.jpg"/><Relationship Id="rId6" Type="http://schemas.openxmlformats.org/officeDocument/2006/relationships/image" Target="../media/image192.png"/><Relationship Id="rId7" Type="http://schemas.openxmlformats.org/officeDocument/2006/relationships/image" Target="../media/image193.jpg"/><Relationship Id="rId8" Type="http://schemas.openxmlformats.org/officeDocument/2006/relationships/image" Target="../media/image194.jpg"/><Relationship Id="rId9" Type="http://schemas.openxmlformats.org/officeDocument/2006/relationships/image" Target="../media/image195.jpg"/><Relationship Id="rId10" Type="http://schemas.openxmlformats.org/officeDocument/2006/relationships/image" Target="../media/image196.jpg"/><Relationship Id="rId11" Type="http://schemas.openxmlformats.org/officeDocument/2006/relationships/image" Target="../media/image197.jpg"/><Relationship Id="rId12" Type="http://schemas.openxmlformats.org/officeDocument/2006/relationships/image" Target="../media/image198.jpg"/><Relationship Id="rId13" Type="http://schemas.openxmlformats.org/officeDocument/2006/relationships/image" Target="../media/image199.jpg"/><Relationship Id="rId14" Type="http://schemas.openxmlformats.org/officeDocument/2006/relationships/image" Target="../media/image200.jpg"/><Relationship Id="rId15" Type="http://schemas.openxmlformats.org/officeDocument/2006/relationships/image" Target="../media/image201.jpg"/><Relationship Id="rId16" Type="http://schemas.openxmlformats.org/officeDocument/2006/relationships/image" Target="../media/image202.jpg"/><Relationship Id="rId17" Type="http://schemas.openxmlformats.org/officeDocument/2006/relationships/image" Target="../media/image203.jpg"/><Relationship Id="rId18" Type="http://schemas.openxmlformats.org/officeDocument/2006/relationships/image" Target="../media/image204.jpg"/><Relationship Id="rId19" Type="http://schemas.openxmlformats.org/officeDocument/2006/relationships/image" Target="../media/image205.jpg"/><Relationship Id="rId20" Type="http://schemas.openxmlformats.org/officeDocument/2006/relationships/image" Target="../media/image206.jpg"/><Relationship Id="rId21" Type="http://schemas.openxmlformats.org/officeDocument/2006/relationships/image" Target="../media/image207.jpg"/><Relationship Id="rId22" Type="http://schemas.openxmlformats.org/officeDocument/2006/relationships/image" Target="../media/image208.jpg"/><Relationship Id="rId23" Type="http://schemas.openxmlformats.org/officeDocument/2006/relationships/image" Target="../media/image209.jpg"/><Relationship Id="rId24" Type="http://schemas.openxmlformats.org/officeDocument/2006/relationships/image" Target="../media/image210.jpg"/><Relationship Id="rId25" Type="http://schemas.openxmlformats.org/officeDocument/2006/relationships/image" Target="../media/image211.jpg"/><Relationship Id="rId26" Type="http://schemas.openxmlformats.org/officeDocument/2006/relationships/image" Target="../media/image2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13548"/>
            <a:ext cx="110868" cy="13821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15156" y="15627796"/>
            <a:ext cx="785495" cy="0"/>
          </a:xfrm>
          <a:custGeom>
            <a:avLst/>
            <a:gdLst/>
            <a:ahLst/>
            <a:cxnLst/>
            <a:rect l="l" t="t" r="r" b="b"/>
            <a:pathLst>
              <a:path w="785495" h="0">
                <a:moveTo>
                  <a:pt x="0" y="0"/>
                </a:moveTo>
                <a:lnTo>
                  <a:pt x="785316" y="0"/>
                </a:lnTo>
              </a:path>
            </a:pathLst>
          </a:custGeom>
          <a:ln w="27717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479230" y="17142995"/>
            <a:ext cx="998219" cy="0"/>
          </a:xfrm>
          <a:custGeom>
            <a:avLst/>
            <a:gdLst/>
            <a:ahLst/>
            <a:cxnLst/>
            <a:rect l="l" t="t" r="r" b="b"/>
            <a:pathLst>
              <a:path w="998220" h="0">
                <a:moveTo>
                  <a:pt x="0" y="0"/>
                </a:moveTo>
                <a:lnTo>
                  <a:pt x="997813" y="0"/>
                </a:lnTo>
              </a:path>
            </a:pathLst>
          </a:custGeom>
          <a:ln w="27717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0269" y="10851225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 h="0">
                <a:moveTo>
                  <a:pt x="0" y="0"/>
                </a:moveTo>
                <a:lnTo>
                  <a:pt x="729882" y="0"/>
                </a:lnTo>
              </a:path>
            </a:pathLst>
          </a:custGeom>
          <a:ln w="2771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8854" y="14787046"/>
            <a:ext cx="1303020" cy="0"/>
          </a:xfrm>
          <a:custGeom>
            <a:avLst/>
            <a:gdLst/>
            <a:ahLst/>
            <a:cxnLst/>
            <a:rect l="l" t="t" r="r" b="b"/>
            <a:pathLst>
              <a:path w="1303020" h="0">
                <a:moveTo>
                  <a:pt x="0" y="0"/>
                </a:moveTo>
                <a:lnTo>
                  <a:pt x="1302701" y="0"/>
                </a:lnTo>
              </a:path>
            </a:pathLst>
          </a:custGeom>
          <a:ln w="27717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8747" y="14103359"/>
            <a:ext cx="933450" cy="0"/>
          </a:xfrm>
          <a:custGeom>
            <a:avLst/>
            <a:gdLst/>
            <a:ahLst/>
            <a:cxnLst/>
            <a:rect l="l" t="t" r="r" b="b"/>
            <a:pathLst>
              <a:path w="933450" h="0">
                <a:moveTo>
                  <a:pt x="0" y="0"/>
                </a:moveTo>
                <a:lnTo>
                  <a:pt x="933140" y="0"/>
                </a:lnTo>
              </a:path>
            </a:pathLst>
          </a:custGeom>
          <a:ln w="27717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34706" y="2083398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4" h="0">
                <a:moveTo>
                  <a:pt x="0" y="0"/>
                </a:moveTo>
                <a:lnTo>
                  <a:pt x="1690740" y="0"/>
                </a:lnTo>
              </a:path>
            </a:pathLst>
          </a:custGeom>
          <a:ln w="27717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46132" y="2083398"/>
            <a:ext cx="434340" cy="0"/>
          </a:xfrm>
          <a:custGeom>
            <a:avLst/>
            <a:gdLst/>
            <a:ahLst/>
            <a:cxnLst/>
            <a:rect l="l" t="t" r="r" b="b"/>
            <a:pathLst>
              <a:path w="434339" h="0">
                <a:moveTo>
                  <a:pt x="0" y="0"/>
                </a:moveTo>
                <a:lnTo>
                  <a:pt x="434233" y="0"/>
                </a:lnTo>
              </a:path>
            </a:pathLst>
          </a:custGeom>
          <a:ln w="27717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72798" y="2092637"/>
            <a:ext cx="2790190" cy="0"/>
          </a:xfrm>
          <a:custGeom>
            <a:avLst/>
            <a:gdLst/>
            <a:ahLst/>
            <a:cxnLst/>
            <a:rect l="l" t="t" r="r" b="b"/>
            <a:pathLst>
              <a:path w="2790190" h="0">
                <a:moveTo>
                  <a:pt x="0" y="0"/>
                </a:moveTo>
                <a:lnTo>
                  <a:pt x="2790183" y="0"/>
                </a:lnTo>
              </a:path>
            </a:pathLst>
          </a:custGeom>
          <a:ln w="27717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84139" y="2101876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4" h="0">
                <a:moveTo>
                  <a:pt x="0" y="0"/>
                </a:moveTo>
                <a:lnTo>
                  <a:pt x="406516" y="0"/>
                </a:lnTo>
              </a:path>
            </a:pathLst>
          </a:custGeom>
          <a:ln w="27717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84654" y="4365435"/>
            <a:ext cx="1682114" cy="0"/>
          </a:xfrm>
          <a:custGeom>
            <a:avLst/>
            <a:gdLst/>
            <a:ahLst/>
            <a:cxnLst/>
            <a:rect l="l" t="t" r="r" b="b"/>
            <a:pathLst>
              <a:path w="1682115" h="0">
                <a:moveTo>
                  <a:pt x="0" y="0"/>
                </a:moveTo>
                <a:lnTo>
                  <a:pt x="1681501" y="0"/>
                </a:lnTo>
              </a:path>
            </a:pathLst>
          </a:custGeom>
          <a:ln w="27717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105298" y="5215424"/>
            <a:ext cx="1515745" cy="0"/>
          </a:xfrm>
          <a:custGeom>
            <a:avLst/>
            <a:gdLst/>
            <a:ahLst/>
            <a:cxnLst/>
            <a:rect l="l" t="t" r="r" b="b"/>
            <a:pathLst>
              <a:path w="1515745" h="0">
                <a:moveTo>
                  <a:pt x="0" y="0"/>
                </a:moveTo>
                <a:lnTo>
                  <a:pt x="1515198" y="0"/>
                </a:lnTo>
              </a:path>
            </a:pathLst>
          </a:custGeom>
          <a:ln w="27717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1618" y="18519609"/>
            <a:ext cx="12195810" cy="0"/>
          </a:xfrm>
          <a:custGeom>
            <a:avLst/>
            <a:gdLst/>
            <a:ahLst/>
            <a:cxnLst/>
            <a:rect l="l" t="t" r="r" b="b"/>
            <a:pathLst>
              <a:path w="12195810" h="0">
                <a:moveTo>
                  <a:pt x="0" y="0"/>
                </a:moveTo>
                <a:lnTo>
                  <a:pt x="12195503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71993" y="776077"/>
            <a:ext cx="0" cy="6911340"/>
          </a:xfrm>
          <a:custGeom>
            <a:avLst/>
            <a:gdLst/>
            <a:ahLst/>
            <a:cxnLst/>
            <a:rect l="l" t="t" r="r" b="b"/>
            <a:pathLst>
              <a:path w="0" h="6911340">
                <a:moveTo>
                  <a:pt x="0" y="6910785"/>
                </a:moveTo>
                <a:lnTo>
                  <a:pt x="0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47267" y="891565"/>
            <a:ext cx="12057380" cy="0"/>
          </a:xfrm>
          <a:custGeom>
            <a:avLst/>
            <a:gdLst/>
            <a:ahLst/>
            <a:cxnLst/>
            <a:rect l="l" t="t" r="r" b="b"/>
            <a:pathLst>
              <a:path w="12057380" h="0">
                <a:moveTo>
                  <a:pt x="0" y="0"/>
                </a:moveTo>
                <a:lnTo>
                  <a:pt x="12056917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22540" y="6947740"/>
            <a:ext cx="0" cy="11669395"/>
          </a:xfrm>
          <a:custGeom>
            <a:avLst/>
            <a:gdLst/>
            <a:ahLst/>
            <a:cxnLst/>
            <a:rect l="l" t="t" r="r" b="b"/>
            <a:pathLst>
              <a:path w="0" h="11669394">
                <a:moveTo>
                  <a:pt x="0" y="11668879"/>
                </a:moveTo>
                <a:lnTo>
                  <a:pt x="0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013154" y="8998801"/>
            <a:ext cx="0" cy="9627235"/>
          </a:xfrm>
          <a:custGeom>
            <a:avLst/>
            <a:gdLst/>
            <a:ahLst/>
            <a:cxnLst/>
            <a:rect l="l" t="t" r="r" b="b"/>
            <a:pathLst>
              <a:path w="0" h="9627235">
                <a:moveTo>
                  <a:pt x="0" y="9627056"/>
                </a:moveTo>
                <a:lnTo>
                  <a:pt x="0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170217" y="665209"/>
            <a:ext cx="0" cy="17896205"/>
          </a:xfrm>
          <a:custGeom>
            <a:avLst/>
            <a:gdLst/>
            <a:ahLst/>
            <a:cxnLst/>
            <a:rect l="l" t="t" r="r" b="b"/>
            <a:pathLst>
              <a:path w="0" h="17896205">
                <a:moveTo>
                  <a:pt x="0" y="17895976"/>
                </a:moveTo>
                <a:lnTo>
                  <a:pt x="0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47267" y="762218"/>
            <a:ext cx="12140565" cy="0"/>
          </a:xfrm>
          <a:custGeom>
            <a:avLst/>
            <a:gdLst/>
            <a:ahLst/>
            <a:cxnLst/>
            <a:rect l="l" t="t" r="r" b="b"/>
            <a:pathLst>
              <a:path w="12140565" h="0">
                <a:moveTo>
                  <a:pt x="0" y="0"/>
                </a:moveTo>
                <a:lnTo>
                  <a:pt x="12140068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61125" y="692926"/>
            <a:ext cx="0" cy="15540355"/>
          </a:xfrm>
          <a:custGeom>
            <a:avLst/>
            <a:gdLst/>
            <a:ahLst/>
            <a:cxnLst/>
            <a:rect l="l" t="t" r="r" b="b"/>
            <a:pathLst>
              <a:path w="0" h="15540355">
                <a:moveTo>
                  <a:pt x="0" y="15540027"/>
                </a:moveTo>
                <a:lnTo>
                  <a:pt x="0" y="0"/>
                </a:lnTo>
              </a:path>
            </a:pathLst>
          </a:custGeom>
          <a:ln w="9239">
            <a:solidFill>
              <a:srgbClr val="1F1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21158" y="7959412"/>
            <a:ext cx="758190" cy="0"/>
          </a:xfrm>
          <a:custGeom>
            <a:avLst/>
            <a:gdLst/>
            <a:ahLst/>
            <a:cxnLst/>
            <a:rect l="l" t="t" r="r" b="b"/>
            <a:pathLst>
              <a:path w="758189" h="0">
                <a:moveTo>
                  <a:pt x="0" y="0"/>
                </a:moveTo>
                <a:lnTo>
                  <a:pt x="757599" y="0"/>
                </a:lnTo>
              </a:path>
            </a:pathLst>
          </a:custGeom>
          <a:ln w="2771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91791" y="6462691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 h="0">
                <a:moveTo>
                  <a:pt x="0" y="0"/>
                </a:moveTo>
                <a:lnTo>
                  <a:pt x="886945" y="0"/>
                </a:lnTo>
              </a:path>
            </a:pathLst>
          </a:custGeom>
          <a:ln w="2771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031385" y="8227344"/>
            <a:ext cx="1191895" cy="0"/>
          </a:xfrm>
          <a:custGeom>
            <a:avLst/>
            <a:gdLst/>
            <a:ahLst/>
            <a:cxnLst/>
            <a:rect l="l" t="t" r="r" b="b"/>
            <a:pathLst>
              <a:path w="1191895" h="0">
                <a:moveTo>
                  <a:pt x="0" y="0"/>
                </a:moveTo>
                <a:lnTo>
                  <a:pt x="1191833" y="0"/>
                </a:lnTo>
              </a:path>
            </a:pathLst>
          </a:custGeom>
          <a:ln w="2771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846605" y="9132768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 h="0">
                <a:moveTo>
                  <a:pt x="0" y="0"/>
                </a:moveTo>
                <a:lnTo>
                  <a:pt x="1228789" y="0"/>
                </a:lnTo>
              </a:path>
            </a:pathLst>
          </a:custGeom>
          <a:ln w="2771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80923" y="15290572"/>
            <a:ext cx="230975" cy="74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33077" y="9312928"/>
            <a:ext cx="221736" cy="665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27097" y="8425983"/>
            <a:ext cx="230975" cy="711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534665" y="3113548"/>
            <a:ext cx="2753226" cy="748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884759" y="1173355"/>
            <a:ext cx="10837366" cy="729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478" y="0"/>
            <a:ext cx="83151" cy="221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38007" y="5275478"/>
            <a:ext cx="4591791" cy="424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485789" y="4564074"/>
            <a:ext cx="1820086" cy="563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87912" y="3889626"/>
            <a:ext cx="1432047" cy="3418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55844" y="4832005"/>
            <a:ext cx="1699979" cy="388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957473" y="6947740"/>
            <a:ext cx="1099442" cy="258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756401" y="7252627"/>
            <a:ext cx="2346710" cy="5451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61866" y="16334581"/>
            <a:ext cx="3178221" cy="2679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744975" y="7834686"/>
            <a:ext cx="1321179" cy="3510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862403" y="1247267"/>
            <a:ext cx="4102123" cy="9054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23880" y="6328726"/>
            <a:ext cx="2836378" cy="4711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24395" y="4665703"/>
            <a:ext cx="360321" cy="3233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753226" y="7686861"/>
            <a:ext cx="1829325" cy="5912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31490" y="10597151"/>
            <a:ext cx="3861908" cy="59129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28211" y="13849286"/>
            <a:ext cx="1469003" cy="6097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908104" y="14551451"/>
            <a:ext cx="2069539" cy="6005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014599" y="13562876"/>
            <a:ext cx="545101" cy="1940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483109" y="16112844"/>
            <a:ext cx="2753226" cy="6559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206926" y="8407505"/>
            <a:ext cx="332604" cy="17554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638365" y="1045936"/>
            <a:ext cx="301815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65" i="1">
                <a:latin typeface="Times New Roman"/>
                <a:cs typeface="Times New Roman"/>
              </a:rPr>
              <a:t>M‹ithem‹itics </a:t>
            </a:r>
            <a:r>
              <a:rPr dirty="0" sz="2550" spc="25" i="1">
                <a:latin typeface="Times New Roman"/>
                <a:cs typeface="Times New Roman"/>
              </a:rPr>
              <a:t>1 </a:t>
            </a:r>
            <a:r>
              <a:rPr dirty="0" sz="2550" spc="-100" i="1">
                <a:latin typeface="Times New Roman"/>
                <a:cs typeface="Times New Roman"/>
              </a:rPr>
              <a:t>I”.</a:t>
            </a:r>
            <a:r>
              <a:rPr dirty="0" sz="2550" spc="-75" i="1">
                <a:latin typeface="Times New Roman"/>
                <a:cs typeface="Times New Roman"/>
              </a:rPr>
              <a:t> </a:t>
            </a:r>
            <a:r>
              <a:rPr dirty="0" sz="2550" spc="-90" i="1">
                <a:latin typeface="Times New Roman"/>
                <a:cs typeface="Times New Roman"/>
              </a:rPr>
              <a:t>cl</a:t>
            </a:r>
            <a:r>
              <a:rPr dirty="0" sz="2550" spc="-90">
                <a:latin typeface="Times New Roman"/>
                <a:cs typeface="Times New Roman"/>
              </a:rPr>
              <a:t>‹i</a:t>
            </a:r>
            <a:r>
              <a:rPr dirty="0" sz="2550" spc="-90" i="1">
                <a:latin typeface="Times New Roman"/>
                <a:cs typeface="Times New Roman"/>
              </a:rPr>
              <a:t>ss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53486" y="2088405"/>
            <a:ext cx="148780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-320">
                <a:latin typeface="Cambria"/>
                <a:cs typeface="Cambria"/>
              </a:rPr>
              <a:t>(</a:t>
            </a:r>
            <a:r>
              <a:rPr dirty="0" u="heavy" sz="2850" spc="-320">
                <a:uFill>
                  <a:solidFill>
                    <a:srgbClr val="48444B"/>
                  </a:solidFill>
                </a:uFill>
                <a:latin typeface="Cambria"/>
                <a:cs typeface="Cambria"/>
              </a:rPr>
              <a:t>i+u)(2u</a:t>
            </a:r>
            <a:r>
              <a:rPr dirty="0" u="heavy" sz="2850" spc="-204">
                <a:uFill>
                  <a:solidFill>
                    <a:srgbClr val="48444B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2850" spc="-405">
                <a:uFill>
                  <a:solidFill>
                    <a:srgbClr val="48444B"/>
                  </a:solidFill>
                </a:uFill>
                <a:latin typeface="Cambria"/>
                <a:cs typeface="Cambria"/>
              </a:rPr>
              <a:t>du)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91958" y="2282425"/>
            <a:ext cx="240284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35609" algn="l"/>
                <a:tab pos="911225" algn="l"/>
                <a:tab pos="1644650" algn="l"/>
                <a:tab pos="1999614" algn="l"/>
              </a:tabLst>
            </a:pPr>
            <a:r>
              <a:rPr dirty="0" sz="2850" spc="-1155">
                <a:solidFill>
                  <a:srgbClr val="4D4D4D"/>
                </a:solidFill>
                <a:latin typeface="Cambria"/>
                <a:cs typeface="Cambria"/>
              </a:rPr>
              <a:t>—	</a:t>
            </a:r>
            <a:r>
              <a:rPr dirty="0" sz="2850" spc="-305">
                <a:solidFill>
                  <a:srgbClr val="444444"/>
                </a:solidFill>
                <a:latin typeface="Cambria"/>
                <a:cs typeface="Cambria"/>
              </a:rPr>
              <a:t>-</a:t>
            </a:r>
            <a:r>
              <a:rPr dirty="0" sz="2850" spc="-305">
                <a:latin typeface="Cambria"/>
                <a:cs typeface="Cambria"/>
              </a:rPr>
              <a:t>°2	</a:t>
            </a:r>
            <a:r>
              <a:rPr dirty="0" sz="2850" spc="-15">
                <a:latin typeface="Cambria"/>
                <a:cs typeface="Cambria"/>
              </a:rPr>
              <a:t>/</a:t>
            </a:r>
            <a:r>
              <a:rPr dirty="0" sz="2850" spc="-20">
                <a:latin typeface="Cambria"/>
                <a:cs typeface="Cambria"/>
              </a:rPr>
              <a:t> </a:t>
            </a:r>
            <a:r>
              <a:rPr dirty="0" baseline="65843" sz="2025" spc="-15">
                <a:solidFill>
                  <a:srgbClr val="131313"/>
                </a:solidFill>
                <a:latin typeface="Cambria"/>
                <a:cs typeface="Cambria"/>
              </a:rPr>
              <a:t>U</a:t>
            </a:r>
            <a:r>
              <a:rPr dirty="0" baseline="65843" sz="2025" spc="-112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dirty="0" sz="2850" spc="-10">
                <a:solidFill>
                  <a:srgbClr val="131313"/>
                </a:solidFill>
                <a:latin typeface="Cambria"/>
                <a:cs typeface="Cambria"/>
              </a:rPr>
              <a:t>'	</a:t>
            </a:r>
            <a:r>
              <a:rPr dirty="0" sz="2850" spc="-15">
                <a:solidFill>
                  <a:srgbClr val="464646"/>
                </a:solidFill>
                <a:latin typeface="Cambria"/>
                <a:cs typeface="Cambria"/>
              </a:rPr>
              <a:t>"	</a:t>
            </a:r>
            <a:r>
              <a:rPr dirty="0" sz="2850" spc="-60">
                <a:latin typeface="Cambria"/>
                <a:cs typeface="Cambria"/>
              </a:rPr>
              <a:t>&lt;.›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87105" y="2949174"/>
            <a:ext cx="389699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0680" algn="l"/>
                <a:tab pos="668020" algn="l"/>
                <a:tab pos="2885440" algn="l"/>
                <a:tab pos="3529329" algn="l"/>
              </a:tabLst>
            </a:pPr>
            <a:r>
              <a:rPr dirty="0" sz="2550" spc="-1730" i="1">
                <a:solidFill>
                  <a:srgbClr val="1C1C1C"/>
                </a:solidFill>
                <a:latin typeface="Cambria"/>
                <a:cs typeface="Cambria"/>
              </a:rPr>
              <a:t>——</a:t>
            </a:r>
            <a:r>
              <a:rPr dirty="0" sz="2550" spc="-1730" i="1">
                <a:solidFill>
                  <a:srgbClr val="1C1C1C"/>
                </a:solidFill>
                <a:latin typeface="Cambria"/>
                <a:cs typeface="Cambria"/>
              </a:rPr>
              <a:t>	</a:t>
            </a:r>
            <a:r>
              <a:rPr dirty="0" sz="2550" spc="-220" i="1">
                <a:latin typeface="Cambria"/>
                <a:cs typeface="Cambria"/>
              </a:rPr>
              <a:t>2</a:t>
            </a:r>
            <a:r>
              <a:rPr dirty="0" sz="2550" spc="-220" i="1">
                <a:latin typeface="Cambria"/>
                <a:cs typeface="Cambria"/>
              </a:rPr>
              <a:t>	</a:t>
            </a:r>
            <a:r>
              <a:rPr dirty="0" sz="2550" spc="-5">
                <a:latin typeface="Cambria"/>
                <a:cs typeface="Cambria"/>
              </a:rPr>
              <a:t>J[(</a:t>
            </a:r>
            <a:r>
              <a:rPr dirty="0" sz="2550">
                <a:latin typeface="Cambria"/>
                <a:cs typeface="Cambria"/>
              </a:rPr>
              <a:t>—u</a:t>
            </a:r>
            <a:r>
              <a:rPr dirty="0" sz="2550" spc="250">
                <a:latin typeface="Cambria"/>
                <a:cs typeface="Cambria"/>
              </a:rPr>
              <a:t> </a:t>
            </a:r>
            <a:r>
              <a:rPr dirty="0" sz="2550" spc="-850">
                <a:latin typeface="Cambria"/>
                <a:cs typeface="Cambria"/>
              </a:rPr>
              <a:t>—</a:t>
            </a:r>
            <a:r>
              <a:rPr dirty="0" sz="2550" spc="235">
                <a:latin typeface="Cambria"/>
                <a:cs typeface="Cambria"/>
              </a:rPr>
              <a:t> </a:t>
            </a:r>
            <a:r>
              <a:rPr dirty="0" sz="2550" spc="95">
                <a:latin typeface="Cambria"/>
                <a:cs typeface="Cambria"/>
              </a:rPr>
              <a:t>2</a:t>
            </a:r>
            <a:r>
              <a:rPr dirty="0" sz="2550" spc="65">
                <a:latin typeface="Cambria"/>
                <a:cs typeface="Cambria"/>
              </a:rPr>
              <a:t>)</a:t>
            </a:r>
            <a:r>
              <a:rPr dirty="0" sz="2550" spc="15">
                <a:latin typeface="Cambria"/>
                <a:cs typeface="Cambria"/>
              </a:rPr>
              <a:t> </a:t>
            </a:r>
            <a:r>
              <a:rPr dirty="0" sz="2550" spc="100">
                <a:latin typeface="Cambria"/>
                <a:cs typeface="Cambria"/>
              </a:rPr>
              <a:t>+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35">
                <a:latin typeface="Cambria"/>
                <a:cs typeface="Cambria"/>
              </a:rPr>
              <a:t>'</a:t>
            </a:r>
            <a:r>
              <a:rPr dirty="0" sz="2550" spc="100">
                <a:latin typeface="Cambria"/>
                <a:cs typeface="Cambria"/>
              </a:rPr>
              <a:t>p</a:t>
            </a:r>
            <a:r>
              <a:rPr dirty="0" sz="2550" spc="240">
                <a:latin typeface="Cambria"/>
                <a:cs typeface="Cambria"/>
              </a:rPr>
              <a:t> </a:t>
            </a:r>
            <a:r>
              <a:rPr dirty="0" sz="2550" spc="25">
                <a:latin typeface="Cambria"/>
                <a:cs typeface="Cambria"/>
              </a:rPr>
              <a:t>]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20">
                <a:latin typeface="Cambria"/>
                <a:cs typeface="Cambria"/>
              </a:rPr>
              <a:t>du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34138" y="3484267"/>
            <a:ext cx="29337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-20">
                <a:latin typeface="Cambria"/>
                <a:cs typeface="Cambria"/>
              </a:rPr>
              <a:t>u'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70632" y="3733722"/>
            <a:ext cx="496824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44170" algn="l"/>
                <a:tab pos="784860" algn="l"/>
                <a:tab pos="1145540" algn="l"/>
                <a:tab pos="4385310" algn="l"/>
                <a:tab pos="4761865" algn="l"/>
              </a:tabLst>
            </a:pPr>
            <a:r>
              <a:rPr dirty="0" sz="2700" spc="-15">
                <a:solidFill>
                  <a:srgbClr val="181818"/>
                </a:solidFill>
                <a:latin typeface="Cambria"/>
                <a:cs typeface="Cambria"/>
              </a:rPr>
              <a:t>=</a:t>
            </a:r>
            <a:r>
              <a:rPr dirty="0" sz="2700" spc="-15">
                <a:solidFill>
                  <a:srgbClr val="181818"/>
                </a:solidFill>
                <a:latin typeface="Cambria"/>
                <a:cs typeface="Cambria"/>
              </a:rPr>
              <a:t>	</a:t>
            </a:r>
            <a:r>
              <a:rPr dirty="0" sz="2700" spc="-45">
                <a:latin typeface="Cambria"/>
                <a:cs typeface="Cambria"/>
              </a:rPr>
              <a:t>2</a:t>
            </a:r>
            <a:r>
              <a:rPr dirty="0" sz="2700" spc="-45">
                <a:latin typeface="Cambria"/>
                <a:cs typeface="Cambria"/>
              </a:rPr>
              <a:t>	</a:t>
            </a:r>
            <a:r>
              <a:rPr dirty="0" sz="2700" spc="-930">
                <a:latin typeface="Cambria"/>
                <a:cs typeface="Cambria"/>
              </a:rPr>
              <a:t>—</a:t>
            </a:r>
            <a:r>
              <a:rPr dirty="0" sz="2700" spc="-930">
                <a:latin typeface="Cambria"/>
                <a:cs typeface="Cambria"/>
              </a:rPr>
              <a:t>	</a:t>
            </a:r>
            <a:r>
              <a:rPr dirty="0" sz="2700" spc="-140">
                <a:latin typeface="Cambria"/>
                <a:cs typeface="Cambria"/>
              </a:rPr>
              <a:t>——</a:t>
            </a:r>
            <a:r>
              <a:rPr dirty="0" sz="2700" spc="114">
                <a:latin typeface="Cambria"/>
                <a:cs typeface="Cambria"/>
              </a:rPr>
              <a:t> </a:t>
            </a:r>
            <a:r>
              <a:rPr dirty="0" sz="2700" spc="-100">
                <a:latin typeface="Cambria"/>
                <a:cs typeface="Cambria"/>
              </a:rPr>
              <a:t>2</a:t>
            </a:r>
            <a:r>
              <a:rPr dirty="0" sz="2700" spc="-90">
                <a:latin typeface="Cambria"/>
                <a:cs typeface="Cambria"/>
              </a:rPr>
              <a:t>u</a:t>
            </a:r>
            <a:r>
              <a:rPr dirty="0" sz="2700" spc="70">
                <a:latin typeface="Cambria"/>
                <a:cs typeface="Cambria"/>
              </a:rPr>
              <a:t> </a:t>
            </a:r>
            <a:r>
              <a:rPr dirty="0" sz="2700" spc="-930">
                <a:latin typeface="Cambria"/>
                <a:cs typeface="Cambria"/>
              </a:rPr>
              <a:t>—</a:t>
            </a:r>
            <a:r>
              <a:rPr dirty="0" sz="2700" spc="195">
                <a:latin typeface="Cambria"/>
                <a:cs typeface="Cambria"/>
              </a:rPr>
              <a:t> </a:t>
            </a:r>
            <a:r>
              <a:rPr dirty="0" sz="2700" spc="-45">
                <a:latin typeface="Cambria"/>
                <a:cs typeface="Cambria"/>
              </a:rPr>
              <a:t>2</a:t>
            </a:r>
            <a:r>
              <a:rPr dirty="0" sz="2700" spc="5">
                <a:latin typeface="Cambria"/>
                <a:cs typeface="Cambria"/>
              </a:rPr>
              <a:t> </a:t>
            </a:r>
            <a:r>
              <a:rPr dirty="0" sz="2700" spc="-105">
                <a:latin typeface="Cambria"/>
                <a:cs typeface="Cambria"/>
              </a:rPr>
              <a:t>ln{</a:t>
            </a:r>
            <a:r>
              <a:rPr dirty="0" sz="2700" spc="-140">
                <a:latin typeface="Cambria"/>
                <a:cs typeface="Cambria"/>
              </a:rPr>
              <a:t>1</a:t>
            </a:r>
            <a:r>
              <a:rPr dirty="0" sz="2700" spc="114">
                <a:latin typeface="Cambria"/>
                <a:cs typeface="Cambria"/>
              </a:rPr>
              <a:t> </a:t>
            </a:r>
            <a:r>
              <a:rPr dirty="0" sz="2700" spc="-1010">
                <a:latin typeface="Cambria"/>
                <a:cs typeface="Cambria"/>
              </a:rPr>
              <a:t>—</a:t>
            </a:r>
            <a:r>
              <a:rPr dirty="0" sz="2700" spc="210">
                <a:latin typeface="Cambria"/>
                <a:cs typeface="Cambria"/>
              </a:rPr>
              <a:t> </a:t>
            </a:r>
            <a:r>
              <a:rPr dirty="0" sz="2700" spc="-250">
                <a:latin typeface="Cambria"/>
                <a:cs typeface="Cambria"/>
              </a:rPr>
              <a:t>u</a:t>
            </a:r>
            <a:r>
              <a:rPr dirty="0" sz="2700" spc="-170">
                <a:latin typeface="Cambria"/>
                <a:cs typeface="Cambria"/>
              </a:rPr>
              <a:t>{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320">
                <a:latin typeface="Cambria"/>
                <a:cs typeface="Cambria"/>
              </a:rPr>
              <a:t>-ł</a:t>
            </a:r>
            <a:r>
              <a:rPr dirty="0" sz="2700" spc="-330">
                <a:latin typeface="Cambria"/>
                <a:cs typeface="Cambria"/>
              </a:rPr>
              <a:t>-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>
                <a:latin typeface="Cambria"/>
                <a:cs typeface="Cambria"/>
              </a:rPr>
              <a:t>C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80473" y="4277282"/>
            <a:ext cx="791210" cy="1042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650" spc="-2095">
                <a:latin typeface="Cambria"/>
                <a:cs typeface="Cambria"/>
              </a:rPr>
              <a:t>—'</a:t>
            </a:r>
            <a:r>
              <a:rPr dirty="0" sz="6650" spc="-600">
                <a:latin typeface="Cambria"/>
                <a:cs typeface="Cambria"/>
              </a:rPr>
              <a:t> </a:t>
            </a:r>
            <a:r>
              <a:rPr dirty="0" sz="6650" spc="-1120">
                <a:solidFill>
                  <a:srgbClr val="070707"/>
                </a:solidFill>
                <a:latin typeface="Cambria"/>
                <a:cs typeface="Cambria"/>
              </a:rPr>
              <a:t>I</a:t>
            </a:r>
            <a:endParaRPr sz="66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33486" y="4833933"/>
            <a:ext cx="19621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-75">
                <a:latin typeface="Cambria"/>
                <a:cs typeface="Cambria"/>
              </a:rPr>
              <a:t>2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19009" y="6986625"/>
            <a:ext cx="91059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21995" algn="l"/>
              </a:tabLst>
            </a:pPr>
            <a:r>
              <a:rPr dirty="0" sz="2550" spc="110">
                <a:latin typeface="Cambria"/>
                <a:cs typeface="Cambria"/>
              </a:rPr>
              <a:t>Le</a:t>
            </a:r>
            <a:r>
              <a:rPr dirty="0" sz="2550" spc="75">
                <a:latin typeface="Cambria"/>
                <a:cs typeface="Cambria"/>
              </a:rPr>
              <a:t>t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30">
                <a:latin typeface="Cambria"/>
                <a:cs typeface="Cambria"/>
              </a:rPr>
              <a:t>u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63452" y="4669942"/>
            <a:ext cx="1103630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2745" algn="l"/>
              </a:tabLst>
            </a:pPr>
            <a:r>
              <a:rPr dirty="0" sz="2100" spc="-385">
                <a:solidFill>
                  <a:srgbClr val="9C9C9C"/>
                </a:solidFill>
                <a:latin typeface="Cambria"/>
                <a:cs typeface="Cambria"/>
              </a:rPr>
              <a:t>—	</a:t>
            </a:r>
            <a:r>
              <a:rPr dirty="0" sz="2100" spc="-555">
                <a:latin typeface="Cambria"/>
                <a:cs typeface="Cambria"/>
              </a:rPr>
              <a:t>—</a:t>
            </a:r>
            <a:r>
              <a:rPr dirty="0" sz="2100" spc="130">
                <a:latin typeface="Cambria"/>
                <a:cs typeface="Cambria"/>
              </a:rPr>
              <a:t> </a:t>
            </a:r>
            <a:r>
              <a:rPr dirty="0" sz="2100" spc="-385">
                <a:solidFill>
                  <a:srgbClr val="7C5D6B"/>
                </a:solidFill>
                <a:latin typeface="Cambria"/>
                <a:cs typeface="Cambria"/>
              </a:rPr>
              <a:t>—</a:t>
            </a:r>
            <a:r>
              <a:rPr dirty="0" sz="2100" spc="-310">
                <a:solidFill>
                  <a:srgbClr val="7C5D6B"/>
                </a:solidFill>
                <a:latin typeface="Cambria"/>
                <a:cs typeface="Cambria"/>
              </a:rPr>
              <a:t> </a:t>
            </a:r>
            <a:r>
              <a:rPr dirty="0" sz="2100" spc="-204">
                <a:latin typeface="Cambria"/>
                <a:cs typeface="Cambria"/>
              </a:rPr>
              <a:t>Ž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21431" y="4669942"/>
            <a:ext cx="1139825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76935" algn="l"/>
              </a:tabLst>
            </a:pPr>
            <a:r>
              <a:rPr dirty="0" sz="2100" spc="-100">
                <a:latin typeface="Cambria"/>
                <a:cs typeface="Cambria"/>
              </a:rPr>
              <a:t>X</a:t>
            </a:r>
            <a:r>
              <a:rPr dirty="0" sz="2100" spc="-100">
                <a:latin typeface="Cambria"/>
                <a:cs typeface="Cambria"/>
              </a:rPr>
              <a:t> </a:t>
            </a:r>
            <a:r>
              <a:rPr dirty="0" sz="2100" spc="-210">
                <a:latin typeface="Cambria"/>
                <a:cs typeface="Cambria"/>
              </a:rPr>
              <a:t> </a:t>
            </a:r>
            <a:r>
              <a:rPr dirty="0" sz="2100" spc="-320">
                <a:latin typeface="Cambria"/>
                <a:cs typeface="Cambria"/>
              </a:rPr>
              <a:t>—</a:t>
            </a:r>
            <a:r>
              <a:rPr dirty="0" sz="2100">
                <a:latin typeface="Cambria"/>
                <a:cs typeface="Cambria"/>
              </a:rPr>
              <a:t> </a:t>
            </a:r>
            <a:r>
              <a:rPr dirty="0" sz="2100" spc="-170">
                <a:latin typeface="Cambria"/>
                <a:cs typeface="Cambria"/>
              </a:rPr>
              <a:t> </a:t>
            </a:r>
            <a:r>
              <a:rPr dirty="0" sz="2100" spc="-175">
                <a:latin typeface="Cambria"/>
                <a:cs typeface="Cambria"/>
              </a:rPr>
              <a:t>Ž</a:t>
            </a:r>
            <a:r>
              <a:rPr dirty="0" sz="2100">
                <a:latin typeface="Cambria"/>
                <a:cs typeface="Cambria"/>
              </a:rPr>
              <a:t>	</a:t>
            </a:r>
            <a:r>
              <a:rPr dirty="0" sz="2100" spc="-185">
                <a:latin typeface="Cambria"/>
                <a:cs typeface="Cambria"/>
              </a:rPr>
              <a:t>IŁI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11058" y="7179874"/>
            <a:ext cx="192405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556385" algn="l"/>
              </a:tabLst>
            </a:pPr>
            <a:r>
              <a:rPr dirty="0" sz="2700" spc="-85">
                <a:latin typeface="Times New Roman"/>
                <a:cs typeface="Times New Roman"/>
              </a:rPr>
              <a:t>dx  </a:t>
            </a:r>
            <a:r>
              <a:rPr dirty="0" sz="2700" spc="165">
                <a:latin typeface="Times New Roman"/>
                <a:cs typeface="Times New Roman"/>
              </a:rPr>
              <a:t>=</a:t>
            </a:r>
            <a:r>
              <a:rPr dirty="0" sz="2700" spc="70">
                <a:latin typeface="Times New Roman"/>
                <a:cs typeface="Times New Roman"/>
              </a:rPr>
              <a:t> </a:t>
            </a:r>
            <a:r>
              <a:rPr dirty="0" sz="2700" spc="-165">
                <a:latin typeface="Times New Roman"/>
                <a:cs typeface="Times New Roman"/>
              </a:rPr>
              <a:t>6</a:t>
            </a:r>
            <a:r>
              <a:rPr dirty="0" sz="2700" spc="145">
                <a:latin typeface="Times New Roman"/>
                <a:cs typeface="Times New Roman"/>
              </a:rPr>
              <a:t> </a:t>
            </a:r>
            <a:r>
              <a:rPr dirty="0" baseline="-10288" sz="4050" spc="-202">
                <a:latin typeface="Times New Roman"/>
                <a:cs typeface="Times New Roman"/>
              </a:rPr>
              <a:t>u</a:t>
            </a:r>
            <a:r>
              <a:rPr dirty="0" baseline="16835" sz="2475" spc="-202">
                <a:latin typeface="Times New Roman"/>
                <a:cs typeface="Times New Roman"/>
              </a:rPr>
              <a:t>S	</a:t>
            </a:r>
            <a:r>
              <a:rPr dirty="0" sz="2700" spc="-55">
                <a:latin typeface="Times New Roman"/>
                <a:cs typeface="Times New Roman"/>
              </a:rPr>
              <a:t>du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44084" y="7978278"/>
            <a:ext cx="939800" cy="3257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50" spc="30">
                <a:latin typeface="Cambria"/>
                <a:cs typeface="Cambria"/>
              </a:rPr>
              <a:t>u°</a:t>
            </a:r>
            <a:r>
              <a:rPr dirty="0" sz="1950" spc="-204">
                <a:latin typeface="Cambria"/>
                <a:cs typeface="Cambria"/>
              </a:rPr>
              <a:t> </a:t>
            </a:r>
            <a:r>
              <a:rPr dirty="0" sz="1950" spc="35">
                <a:latin typeface="Cambria"/>
                <a:cs typeface="Cambria"/>
              </a:rPr>
              <a:t>(u+</a:t>
            </a:r>
            <a:r>
              <a:rPr dirty="0" sz="1950" spc="-270">
                <a:latin typeface="Cambria"/>
                <a:cs typeface="Cambria"/>
              </a:rPr>
              <a:t> </a:t>
            </a:r>
            <a:r>
              <a:rPr dirty="0" sz="1950" spc="5">
                <a:latin typeface="Cambria"/>
                <a:cs typeface="Cambria"/>
              </a:rPr>
              <a:t>1)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610169" y="8501823"/>
            <a:ext cx="39941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14" i="1">
                <a:latin typeface="Cambria"/>
                <a:cs typeface="Cambria"/>
              </a:rPr>
              <a:t>du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11097" y="9572779"/>
            <a:ext cx="162941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04215" algn="l"/>
              </a:tabLst>
            </a:pPr>
            <a:r>
              <a:rPr dirty="0" sz="2700" spc="-270">
                <a:latin typeface="Calibri"/>
                <a:cs typeface="Calibri"/>
              </a:rPr>
              <a:t>3</a:t>
            </a:r>
            <a:r>
              <a:rPr dirty="0" sz="2550" spc="-270">
                <a:latin typeface="Calibri"/>
                <a:cs typeface="Calibri"/>
              </a:rPr>
              <a:t>-	</a:t>
            </a:r>
            <a:r>
              <a:rPr dirty="0" sz="2550" spc="75">
                <a:latin typeface="Calibri"/>
                <a:cs typeface="Calibri"/>
              </a:rPr>
              <a:t>2 </a:t>
            </a:r>
            <a:r>
              <a:rPr dirty="0" sz="2550" spc="65">
                <a:latin typeface="Calibri"/>
                <a:cs typeface="Calibri"/>
              </a:rPr>
              <a:t>” ”</a:t>
            </a:r>
            <a:r>
              <a:rPr dirty="0" sz="2550" spc="-150">
                <a:latin typeface="Calibri"/>
                <a:cs typeface="Calibri"/>
              </a:rPr>
              <a:t> </a:t>
            </a:r>
            <a:r>
              <a:rPr dirty="0" sz="2550" spc="60">
                <a:latin typeface="Calibri"/>
                <a:cs typeface="Calibri"/>
              </a:rPr>
              <a:t>"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499706" y="8192317"/>
            <a:ext cx="1011555" cy="160528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ctr" marR="138430">
              <a:lnSpc>
                <a:spcPct val="100000"/>
              </a:lnSpc>
              <a:spcBef>
                <a:spcPts val="745"/>
              </a:spcBef>
            </a:pPr>
            <a:r>
              <a:rPr dirty="0" sz="2550" spc="-240">
                <a:latin typeface="Cambria"/>
                <a:cs typeface="Cambria"/>
              </a:rPr>
              <a:t>i</a:t>
            </a:r>
            <a:endParaRPr sz="2550">
              <a:latin typeface="Cambria"/>
              <a:cs typeface="Cambria"/>
            </a:endParaRPr>
          </a:p>
          <a:p>
            <a:pPr algn="ctr" marR="109855">
              <a:lnSpc>
                <a:spcPct val="100000"/>
              </a:lnSpc>
              <a:spcBef>
                <a:spcPts val="650"/>
              </a:spcBef>
            </a:pPr>
            <a:r>
              <a:rPr dirty="0" sz="2550" spc="140">
                <a:latin typeface="Cambria"/>
                <a:cs typeface="Cambria"/>
              </a:rPr>
              <a:t>u +</a:t>
            </a:r>
            <a:r>
              <a:rPr dirty="0" sz="2550" spc="290">
                <a:latin typeface="Cambria"/>
                <a:cs typeface="Cambria"/>
              </a:rPr>
              <a:t> </a:t>
            </a:r>
            <a:r>
              <a:rPr dirty="0" sz="2550" spc="-100">
                <a:solidFill>
                  <a:srgbClr val="0A0A0A"/>
                </a:solidFill>
                <a:latin typeface="Cambria"/>
                <a:cs typeface="Cambria"/>
              </a:rPr>
              <a:t>1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  <a:tabLst>
                <a:tab pos="512445" algn="l"/>
                <a:tab pos="922019" algn="l"/>
              </a:tabLst>
            </a:pPr>
            <a:r>
              <a:rPr dirty="0" sz="2550" spc="30">
                <a:latin typeface="Calibri"/>
                <a:cs typeface="Calibri"/>
              </a:rPr>
              <a:t>li</a:t>
            </a:r>
            <a:r>
              <a:rPr dirty="0" sz="2550" spc="50">
                <a:latin typeface="Calibri"/>
                <a:cs typeface="Calibri"/>
              </a:rPr>
              <a:t>t</a:t>
            </a:r>
            <a:r>
              <a:rPr dirty="0" sz="2550">
                <a:latin typeface="Calibri"/>
                <a:cs typeface="Calibri"/>
              </a:rPr>
              <a:t>	</a:t>
            </a:r>
            <a:r>
              <a:rPr dirty="0" sz="2550" spc="-425">
                <a:latin typeface="Calibri"/>
                <a:cs typeface="Calibri"/>
              </a:rPr>
              <a:t>{</a:t>
            </a:r>
            <a:r>
              <a:rPr dirty="0" sz="2550" spc="55">
                <a:latin typeface="Calibri"/>
                <a:cs typeface="Calibri"/>
              </a:rPr>
              <a:t> </a:t>
            </a:r>
            <a:r>
              <a:rPr dirty="0" sz="2550" spc="-705">
                <a:latin typeface="Calibri"/>
                <a:cs typeface="Calibri"/>
              </a:rPr>
              <a:t>u</a:t>
            </a:r>
            <a:r>
              <a:rPr dirty="0" sz="2550">
                <a:latin typeface="Calibri"/>
                <a:cs typeface="Calibri"/>
              </a:rPr>
              <a:t>	</a:t>
            </a:r>
            <a:r>
              <a:rPr dirty="0" sz="2550" spc="-670">
                <a:latin typeface="Calibri"/>
                <a:cs typeface="Calibri"/>
              </a:rPr>
              <a:t>+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681262" y="9425725"/>
            <a:ext cx="17272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550" spc="-915">
                <a:latin typeface="Calibri"/>
                <a:cs typeface="Calibri"/>
              </a:rPr>
              <a:t>1</a:t>
            </a:r>
            <a:r>
              <a:rPr dirty="0" baseline="-10893" sz="3825" spc="-1372">
                <a:latin typeface="Calibri"/>
                <a:cs typeface="Calibri"/>
              </a:rPr>
              <a:t>1</a:t>
            </a:r>
            <a:endParaRPr baseline="-10893" sz="3825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166746" y="9379530"/>
            <a:ext cx="176212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4650" algn="l"/>
                <a:tab pos="1041400" algn="l"/>
                <a:tab pos="1665605" algn="l"/>
              </a:tabLst>
            </a:pPr>
            <a:r>
              <a:rPr dirty="0" sz="2550" spc="-1040">
                <a:latin typeface="Calibri"/>
                <a:cs typeface="Calibri"/>
              </a:rPr>
              <a:t>+</a:t>
            </a:r>
            <a:r>
              <a:rPr dirty="0" sz="2550" spc="-1040">
                <a:latin typeface="Calibri"/>
                <a:cs typeface="Calibri"/>
              </a:rPr>
              <a:t>	</a:t>
            </a:r>
            <a:r>
              <a:rPr dirty="0" sz="2550" i="1">
                <a:latin typeface="Calibri"/>
                <a:cs typeface="Calibri"/>
              </a:rPr>
              <a:t>C</a:t>
            </a:r>
            <a:r>
              <a:rPr dirty="0" sz="2550" i="1">
                <a:latin typeface="Calibri"/>
                <a:cs typeface="Calibri"/>
              </a:rPr>
              <a:t>	</a:t>
            </a:r>
            <a:r>
              <a:rPr dirty="0" sz="2550" spc="-375" i="1">
                <a:latin typeface="Calibri"/>
                <a:cs typeface="Calibri"/>
              </a:rPr>
              <a:t>—</a:t>
            </a:r>
            <a:r>
              <a:rPr dirty="0" sz="2550" spc="-375" i="1">
                <a:latin typeface="Calibri"/>
                <a:cs typeface="Calibri"/>
              </a:rPr>
              <a:t>	</a:t>
            </a:r>
            <a:r>
              <a:rPr dirty="0" sz="2550" spc="-130" i="1">
                <a:latin typeface="Calibri"/>
                <a:cs typeface="Calibri"/>
              </a:rPr>
              <a:t>-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71976" y="9388769"/>
            <a:ext cx="1245235" cy="974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125"/>
              </a:spcBef>
              <a:tabLst>
                <a:tab pos="1040130" algn="l"/>
              </a:tabLst>
            </a:pPr>
            <a:r>
              <a:rPr dirty="0" sz="2550" spc="-90">
                <a:latin typeface="Calibri"/>
                <a:cs typeface="Calibri"/>
              </a:rPr>
              <a:t>=	</a:t>
            </a:r>
            <a:r>
              <a:rPr dirty="0" sz="2550" spc="10">
                <a:latin typeface="Calibri"/>
                <a:cs typeface="Calibri"/>
              </a:rPr>
              <a:t>6</a:t>
            </a:r>
            <a:endParaRPr sz="25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680"/>
              </a:spcBef>
              <a:tabLst>
                <a:tab pos="582930" algn="l"/>
              </a:tabLst>
            </a:pPr>
            <a:r>
              <a:rPr dirty="0" baseline="-18518" sz="3375" spc="-2182">
                <a:latin typeface="Cambria"/>
                <a:cs typeface="Cambria"/>
              </a:rPr>
              <a:t>——</a:t>
            </a:r>
            <a:r>
              <a:rPr dirty="0" baseline="-18518" sz="3375" spc="405">
                <a:latin typeface="Cambria"/>
                <a:cs typeface="Cambria"/>
              </a:rPr>
              <a:t> </a:t>
            </a:r>
            <a:r>
              <a:rPr dirty="0" baseline="-18518" sz="3375" spc="-1214">
                <a:latin typeface="Cambria"/>
                <a:cs typeface="Cambria"/>
              </a:rPr>
              <a:t>2	</a:t>
            </a:r>
            <a:r>
              <a:rPr dirty="0" baseline="-23456" sz="3375" spc="-195">
                <a:latin typeface="Cambria"/>
                <a:cs typeface="Cambria"/>
              </a:rPr>
              <a:t>x</a:t>
            </a:r>
            <a:r>
              <a:rPr dirty="0" sz="2250" spc="-130">
                <a:latin typeface="Cambria"/>
                <a:cs typeface="Cambria"/>
              </a:rPr>
              <a:t>ă/Ž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11430" y="10083234"/>
            <a:ext cx="4795520" cy="372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1811655" algn="l"/>
                <a:tab pos="3002915" algn="l"/>
                <a:tab pos="3486150" algn="l"/>
                <a:tab pos="3999865" algn="l"/>
              </a:tabLst>
            </a:pPr>
            <a:r>
              <a:rPr dirty="0" sz="2250" spc="125">
                <a:latin typeface="Cambria"/>
                <a:cs typeface="Cambria"/>
              </a:rPr>
              <a:t>3</a:t>
            </a:r>
            <a:r>
              <a:rPr dirty="0" sz="2250" spc="10">
                <a:latin typeface="Cambria"/>
                <a:cs typeface="Cambria"/>
              </a:rPr>
              <a:t> </a:t>
            </a:r>
            <a:r>
              <a:rPr dirty="0" sz="2250" spc="355">
                <a:latin typeface="Cambria"/>
                <a:cs typeface="Cambria"/>
              </a:rPr>
              <a:t>x'''</a:t>
            </a:r>
            <a:r>
              <a:rPr dirty="0" sz="2250" spc="150">
                <a:latin typeface="Cambria"/>
                <a:cs typeface="Cambria"/>
              </a:rPr>
              <a:t> </a:t>
            </a:r>
            <a:r>
              <a:rPr dirty="0" sz="2250" spc="665">
                <a:latin typeface="Cambria"/>
                <a:cs typeface="Cambria"/>
              </a:rPr>
              <a:t>+</a:t>
            </a:r>
            <a:r>
              <a:rPr dirty="0" sz="2250" spc="-90">
                <a:latin typeface="Cambria"/>
                <a:cs typeface="Cambria"/>
              </a:rPr>
              <a:t> </a:t>
            </a:r>
            <a:r>
              <a:rPr dirty="0" sz="2250" spc="100">
                <a:latin typeface="Cambria"/>
                <a:cs typeface="Cambria"/>
              </a:rPr>
              <a:t>6</a:t>
            </a:r>
            <a:r>
              <a:rPr dirty="0" sz="2250" spc="20">
                <a:latin typeface="Cambria"/>
                <a:cs typeface="Cambria"/>
              </a:rPr>
              <a:t> </a:t>
            </a:r>
            <a:r>
              <a:rPr dirty="0" sz="2250" spc="60">
                <a:latin typeface="Cambria"/>
                <a:cs typeface="Cambria"/>
              </a:rPr>
              <a:t>x'	</a:t>
            </a:r>
            <a:r>
              <a:rPr dirty="0" baseline="23148" sz="2700" spc="120">
                <a:latin typeface="Cambria"/>
                <a:cs typeface="Cambria"/>
              </a:rPr>
              <a:t>6</a:t>
            </a:r>
            <a:r>
              <a:rPr dirty="0" baseline="23148" sz="2700" spc="322">
                <a:latin typeface="Cambria"/>
                <a:cs typeface="Cambria"/>
              </a:rPr>
              <a:t> </a:t>
            </a:r>
            <a:r>
              <a:rPr dirty="0" sz="2250" spc="-615">
                <a:latin typeface="Cambria"/>
                <a:cs typeface="Cambria"/>
              </a:rPr>
              <a:t>—</a:t>
            </a:r>
            <a:r>
              <a:rPr dirty="0" sz="2250" spc="150">
                <a:latin typeface="Cambria"/>
                <a:cs typeface="Cambria"/>
              </a:rPr>
              <a:t> </a:t>
            </a:r>
            <a:r>
              <a:rPr dirty="0" sz="2250" spc="100">
                <a:latin typeface="Cambria"/>
                <a:cs typeface="Cambria"/>
              </a:rPr>
              <a:t>6</a:t>
            </a:r>
            <a:r>
              <a:rPr dirty="0" sz="2250" spc="425">
                <a:latin typeface="Cambria"/>
                <a:cs typeface="Cambria"/>
              </a:rPr>
              <a:t> </a:t>
            </a:r>
            <a:r>
              <a:rPr dirty="0" sz="2250" spc="5">
                <a:latin typeface="Cambria"/>
                <a:cs typeface="Cambria"/>
              </a:rPr>
              <a:t>In	)x'	</a:t>
            </a:r>
            <a:r>
              <a:rPr dirty="0" baseline="27777" sz="2250" spc="7">
                <a:latin typeface="Cambria"/>
                <a:cs typeface="Cambria"/>
              </a:rPr>
              <a:t>6 </a:t>
            </a:r>
            <a:r>
              <a:rPr dirty="0" baseline="27777" sz="2250" spc="195">
                <a:latin typeface="Cambria"/>
                <a:cs typeface="Cambria"/>
              </a:rPr>
              <a:t> </a:t>
            </a:r>
            <a:r>
              <a:rPr dirty="0" sz="2250" spc="10">
                <a:latin typeface="Cambria"/>
                <a:cs typeface="Cambria"/>
              </a:rPr>
              <a:t>+	</a:t>
            </a:r>
            <a:r>
              <a:rPr dirty="0" sz="2250" spc="-90">
                <a:latin typeface="Cambria"/>
                <a:cs typeface="Cambria"/>
              </a:rPr>
              <a:t>1) </a:t>
            </a:r>
            <a:r>
              <a:rPr dirty="0" sz="2250" spc="-204">
                <a:latin typeface="Cambria"/>
                <a:cs typeface="Cambria"/>
              </a:rPr>
              <a:t>-ł-</a:t>
            </a:r>
            <a:r>
              <a:rPr dirty="0" sz="2250" spc="35">
                <a:latin typeface="Cambria"/>
                <a:cs typeface="Cambria"/>
              </a:rPr>
              <a:t> </a:t>
            </a:r>
            <a:r>
              <a:rPr dirty="0" sz="2250" spc="-345">
                <a:latin typeface="Cambria"/>
                <a:cs typeface="Cambria"/>
              </a:rPr>
              <a:t>C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46081" y="7569452"/>
            <a:ext cx="1178560" cy="39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94945" algn="l"/>
                <a:tab pos="968375" algn="l"/>
              </a:tabLst>
            </a:pPr>
            <a:r>
              <a:rPr dirty="0" u="heavy" sz="195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	</a:t>
            </a:r>
            <a:r>
              <a:rPr dirty="0" u="heavy" sz="1950" spc="8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u°du	</a:t>
            </a:r>
            <a:r>
              <a:rPr dirty="0" baseline="-33564" sz="3600" spc="-547">
                <a:latin typeface="Cambria"/>
                <a:cs typeface="Cambria"/>
              </a:rPr>
              <a:t>=</a:t>
            </a:r>
            <a:endParaRPr baseline="-33564" sz="360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991588" y="7754232"/>
            <a:ext cx="372745" cy="39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00" spc="105">
                <a:latin typeface="Cambria"/>
                <a:cs typeface="Cambria"/>
              </a:rPr>
              <a:t>6</a:t>
            </a:r>
            <a:r>
              <a:rPr dirty="0" sz="2400" spc="-110">
                <a:latin typeface="Cambria"/>
                <a:cs typeface="Cambria"/>
              </a:rPr>
              <a:t> </a:t>
            </a:r>
            <a:r>
              <a:rPr dirty="0" sz="2400" spc="55">
                <a:latin typeface="Cambria"/>
                <a:cs typeface="Cambria"/>
              </a:rPr>
              <a:t>J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45673" y="7539426"/>
            <a:ext cx="2856230" cy="1380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13765" marR="1388745" indent="-28575">
              <a:lnSpc>
                <a:spcPct val="124400"/>
              </a:lnSpc>
              <a:spcBef>
                <a:spcPts val="95"/>
              </a:spcBef>
              <a:tabLst>
                <a:tab pos="1122680" algn="l"/>
                <a:tab pos="1458595" algn="l"/>
              </a:tabLst>
            </a:pPr>
            <a:r>
              <a:rPr dirty="0" u="heavy" sz="195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95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		</a:t>
            </a:r>
            <a:r>
              <a:rPr dirty="0" u="heavy" sz="1950" spc="-1115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d</a:t>
            </a:r>
            <a:r>
              <a:rPr dirty="0" u="heavy" sz="1950">
                <a:uFill>
                  <a:solidFill>
                    <a:srgbClr val="181818"/>
                  </a:solidFill>
                </a:uFill>
                <a:latin typeface="Cambria"/>
                <a:cs typeface="Cambria"/>
              </a:rPr>
              <a:t>	</a:t>
            </a:r>
            <a:r>
              <a:rPr dirty="0" sz="1950">
                <a:latin typeface="Cambria"/>
                <a:cs typeface="Cambria"/>
              </a:rPr>
              <a:t> </a:t>
            </a:r>
            <a:r>
              <a:rPr dirty="0" sz="1950" spc="-175">
                <a:latin typeface="Cambria"/>
                <a:cs typeface="Cambria"/>
              </a:rPr>
              <a:t>u-</a:t>
            </a:r>
            <a:r>
              <a:rPr dirty="0" sz="1950" spc="-145">
                <a:latin typeface="Cambria"/>
                <a:cs typeface="Cambria"/>
              </a:rPr>
              <a:t>F </a:t>
            </a:r>
            <a:r>
              <a:rPr dirty="0" sz="1950" spc="-225">
                <a:latin typeface="Cambria"/>
                <a:cs typeface="Cambria"/>
              </a:rPr>
              <a:t> </a:t>
            </a:r>
            <a:r>
              <a:rPr dirty="0" sz="1950" spc="-70">
                <a:latin typeface="Cambria"/>
                <a:cs typeface="Cambria"/>
              </a:rPr>
              <a:t>1</a:t>
            </a:r>
            <a:endParaRPr sz="1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  <a:tabLst>
                <a:tab pos="1029969" algn="l"/>
                <a:tab pos="1453515" algn="l"/>
              </a:tabLst>
            </a:pPr>
            <a:r>
              <a:rPr dirty="0" sz="2550" spc="-850">
                <a:latin typeface="Cambria"/>
                <a:cs typeface="Cambria"/>
              </a:rPr>
              <a:t>—</a:t>
            </a:r>
            <a:r>
              <a:rPr dirty="0" sz="2550" spc="305">
                <a:latin typeface="Cambria"/>
                <a:cs typeface="Cambria"/>
              </a:rPr>
              <a:t> </a:t>
            </a:r>
            <a:r>
              <a:rPr dirty="0" sz="2550" spc="10">
                <a:latin typeface="Cambria"/>
                <a:cs typeface="Cambria"/>
              </a:rPr>
              <a:t>6	</a:t>
            </a:r>
            <a:r>
              <a:rPr dirty="0" sz="2550">
                <a:latin typeface="Cambria"/>
                <a:cs typeface="Cambria"/>
              </a:rPr>
              <a:t>it'	</a:t>
            </a:r>
            <a:r>
              <a:rPr dirty="0" sz="2550" spc="-850">
                <a:latin typeface="Cambria"/>
                <a:cs typeface="Cambria"/>
              </a:rPr>
              <a:t>—</a:t>
            </a:r>
            <a:r>
              <a:rPr dirty="0" sz="2550" spc="140">
                <a:latin typeface="Cambria"/>
                <a:cs typeface="Cambria"/>
              </a:rPr>
              <a:t> </a:t>
            </a:r>
            <a:r>
              <a:rPr dirty="0" sz="2550" spc="140">
                <a:solidFill>
                  <a:srgbClr val="0C0C0C"/>
                </a:solidFill>
                <a:latin typeface="Cambria"/>
                <a:cs typeface="Cambria"/>
              </a:rPr>
              <a:t>u </a:t>
            </a:r>
            <a:r>
              <a:rPr dirty="0" sz="2550" spc="140">
                <a:latin typeface="Cambria"/>
                <a:cs typeface="Cambria"/>
              </a:rPr>
              <a:t>+ </a:t>
            </a:r>
            <a:r>
              <a:rPr dirty="0" sz="2550" spc="10">
                <a:latin typeface="Cambria"/>
                <a:cs typeface="Cambria"/>
              </a:rPr>
              <a:t>1</a:t>
            </a:r>
            <a:r>
              <a:rPr dirty="0" sz="2550" spc="245">
                <a:latin typeface="Cambria"/>
                <a:cs typeface="Cambria"/>
              </a:rPr>
              <a:t> </a:t>
            </a:r>
            <a:r>
              <a:rPr dirty="0" sz="2550" spc="-850">
                <a:solidFill>
                  <a:srgbClr val="0A0A0A"/>
                </a:solidFill>
                <a:latin typeface="Cambria"/>
                <a:cs typeface="Cambria"/>
              </a:rPr>
              <a:t>—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31211" y="6811084"/>
            <a:ext cx="166433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4550" algn="l"/>
              </a:tabLst>
            </a:pPr>
            <a:r>
              <a:rPr dirty="0" sz="2550" spc="15">
                <a:latin typeface="Times New Roman"/>
                <a:cs typeface="Times New Roman"/>
              </a:rPr>
              <a:t>'	</a:t>
            </a:r>
            <a:r>
              <a:rPr dirty="0" sz="2550" spc="-20">
                <a:latin typeface="Times New Roman"/>
                <a:cs typeface="Times New Roman"/>
              </a:rPr>
              <a:t>m </a:t>
            </a:r>
            <a:r>
              <a:rPr dirty="0" sz="2550" spc="-80">
                <a:latin typeface="Times New Roman"/>
                <a:cs typeface="Times New Roman"/>
              </a:rPr>
              <a:t>x</a:t>
            </a:r>
            <a:r>
              <a:rPr dirty="0" sz="2550" spc="-135">
                <a:latin typeface="Times New Roman"/>
                <a:cs typeface="Times New Roman"/>
              </a:rPr>
              <a:t> </a:t>
            </a:r>
            <a:r>
              <a:rPr dirty="0" sz="2550" spc="-90">
                <a:latin typeface="Times New Roman"/>
                <a:cs typeface="Times New Roman"/>
              </a:rPr>
              <a:t>=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84854" y="6746410"/>
            <a:ext cx="37655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-21786" sz="3825" spc="-142">
                <a:latin typeface="Times New Roman"/>
                <a:cs typeface="Times New Roman"/>
              </a:rPr>
              <a:t>u</a:t>
            </a:r>
            <a:r>
              <a:rPr dirty="0" sz="2550" spc="-95">
                <a:latin typeface="Times New Roman"/>
                <a:cs typeface="Times New Roman"/>
              </a:rPr>
              <a:t>6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972191" y="11171128"/>
            <a:ext cx="103124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30">
                <a:latin typeface="Cambria"/>
                <a:cs typeface="Cambria"/>
              </a:rPr>
              <a:t>Let </a:t>
            </a:r>
            <a:r>
              <a:rPr dirty="0" sz="2700" spc="-200">
                <a:latin typeface="Cambria"/>
                <a:cs typeface="Cambria"/>
              </a:rPr>
              <a:t>u</a:t>
            </a:r>
            <a:r>
              <a:rPr dirty="0" sz="2700" spc="-165">
                <a:latin typeface="Cambria"/>
                <a:cs typeface="Cambria"/>
              </a:rPr>
              <a:t> </a:t>
            </a:r>
            <a:r>
              <a:rPr dirty="0" sz="2700" spc="-200">
                <a:latin typeface="Cambria"/>
                <a:cs typeface="Cambria"/>
              </a:rPr>
              <a:t>=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10731" y="11171128"/>
            <a:ext cx="1713864" cy="838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2865">
              <a:lnSpc>
                <a:spcPts val="3185"/>
              </a:lnSpc>
              <a:spcBef>
                <a:spcPts val="125"/>
              </a:spcBef>
              <a:tabLst>
                <a:tab pos="438150" algn="l"/>
                <a:tab pos="761365" algn="l"/>
              </a:tabLst>
            </a:pPr>
            <a:r>
              <a:rPr dirty="0" sz="2700">
                <a:latin typeface="Cambria"/>
                <a:cs typeface="Cambria"/>
              </a:rPr>
              <a:t>e	+	</a:t>
            </a:r>
            <a:r>
              <a:rPr dirty="0" sz="2700" spc="-80">
                <a:latin typeface="Cambria"/>
                <a:cs typeface="Cambria"/>
              </a:rPr>
              <a:t>1</a:t>
            </a:r>
            <a:endParaRPr sz="2700">
              <a:latin typeface="Cambria"/>
              <a:cs typeface="Cambria"/>
            </a:endParaRPr>
          </a:p>
          <a:p>
            <a:pPr marL="12700">
              <a:lnSpc>
                <a:spcPts val="3185"/>
              </a:lnSpc>
              <a:tabLst>
                <a:tab pos="428625" algn="l"/>
                <a:tab pos="838835" algn="l"/>
                <a:tab pos="1207770" algn="l"/>
              </a:tabLst>
            </a:pPr>
            <a:r>
              <a:rPr dirty="0" sz="2700" spc="-60">
                <a:latin typeface="Cambria"/>
                <a:cs typeface="Cambria"/>
              </a:rPr>
              <a:t>u'	</a:t>
            </a:r>
            <a:r>
              <a:rPr dirty="0" sz="2700" spc="-80">
                <a:latin typeface="Cambria"/>
                <a:cs typeface="Cambria"/>
              </a:rPr>
              <a:t>=	</a:t>
            </a:r>
            <a:r>
              <a:rPr dirty="0" sz="2700" spc="-55">
                <a:latin typeface="Cambria"/>
                <a:cs typeface="Cambria"/>
              </a:rPr>
              <a:t>e'	</a:t>
            </a:r>
            <a:r>
              <a:rPr dirty="0" sz="2700" spc="-320">
                <a:latin typeface="Cambria"/>
                <a:cs typeface="Cambria"/>
              </a:rPr>
              <a:t>-I-</a:t>
            </a:r>
            <a:r>
              <a:rPr dirty="0" sz="2700" spc="-280">
                <a:latin typeface="Cambria"/>
                <a:cs typeface="Cambria"/>
              </a:rPr>
              <a:t> </a:t>
            </a:r>
            <a:r>
              <a:rPr dirty="0" sz="2700" spc="-290">
                <a:latin typeface="Cambria"/>
                <a:cs typeface="Cambria"/>
              </a:rPr>
              <a:t>1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50892" y="15125428"/>
            <a:ext cx="22860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-85">
                <a:latin typeface="Cambria"/>
                <a:cs typeface="Cambria"/>
              </a:rPr>
              <a:t>A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32513" y="15125428"/>
            <a:ext cx="21653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-150">
                <a:latin typeface="Cambria"/>
                <a:cs typeface="Cambria"/>
              </a:rPr>
              <a:t>B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141513" y="15402599"/>
            <a:ext cx="22161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45">
                <a:latin typeface="Cambria"/>
                <a:cs typeface="Cambria"/>
              </a:rPr>
              <a:t>2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733420" y="15365643"/>
            <a:ext cx="16065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00" spc="30">
                <a:latin typeface="Cambria"/>
                <a:cs typeface="Cambria"/>
              </a:rPr>
              <a:t>(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833530" y="15633574"/>
            <a:ext cx="216979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1214755" algn="l"/>
              </a:tabLst>
            </a:pPr>
            <a:r>
              <a:rPr dirty="0" baseline="6172" sz="4050" spc="-157">
                <a:latin typeface="Cambria"/>
                <a:cs typeface="Cambria"/>
              </a:rPr>
              <a:t>u</a:t>
            </a:r>
            <a:r>
              <a:rPr dirty="0" baseline="6172" sz="4050" spc="44">
                <a:latin typeface="Cambria"/>
                <a:cs typeface="Cambria"/>
              </a:rPr>
              <a:t> </a:t>
            </a:r>
            <a:r>
              <a:rPr dirty="0" sz="2700" spc="-930">
                <a:latin typeface="Cambria"/>
                <a:cs typeface="Cambria"/>
              </a:rPr>
              <a:t>—</a:t>
            </a:r>
            <a:r>
              <a:rPr dirty="0" sz="2700" spc="204">
                <a:latin typeface="Cambria"/>
                <a:cs typeface="Cambria"/>
              </a:rPr>
              <a:t> </a:t>
            </a:r>
            <a:r>
              <a:rPr dirty="0" sz="2700" spc="-80">
                <a:latin typeface="Cambria"/>
                <a:cs typeface="Cambria"/>
              </a:rPr>
              <a:t>1	</a:t>
            </a:r>
            <a:r>
              <a:rPr dirty="0" sz="2700" spc="-30">
                <a:latin typeface="Cambria"/>
                <a:cs typeface="Cambria"/>
              </a:rPr>
              <a:t>u </a:t>
            </a:r>
            <a:r>
              <a:rPr dirty="0" sz="2700" spc="-295">
                <a:latin typeface="Cambria"/>
                <a:cs typeface="Cambria"/>
              </a:rPr>
              <a:t>-ł-</a:t>
            </a:r>
            <a:r>
              <a:rPr dirty="0" sz="2700" spc="-165">
                <a:latin typeface="Cambria"/>
                <a:cs typeface="Cambria"/>
              </a:rPr>
              <a:t> </a:t>
            </a:r>
            <a:r>
              <a:rPr dirty="0" baseline="-4115" sz="4050" spc="67">
                <a:latin typeface="Cambria"/>
                <a:cs typeface="Cambria"/>
              </a:rPr>
              <a:t>1)</a:t>
            </a:r>
            <a:endParaRPr baseline="-4115" sz="405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949930" y="15300969"/>
            <a:ext cx="29654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80">
                <a:latin typeface="Cambria"/>
                <a:cs typeface="Cambria"/>
              </a:rPr>
              <a:t>d</a:t>
            </a:r>
            <a:r>
              <a:rPr dirty="0" sz="2700" spc="-530">
                <a:latin typeface="Cambria"/>
                <a:cs typeface="Cambria"/>
              </a:rPr>
              <a:t>u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199767" y="15393359"/>
            <a:ext cx="1194435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66750" algn="l"/>
              </a:tabLst>
            </a:pPr>
            <a:r>
              <a:rPr dirty="0" sz="2700" spc="-85">
                <a:latin typeface="Cambria"/>
                <a:cs typeface="Cambria"/>
              </a:rPr>
              <a:t>A</a:t>
            </a:r>
            <a:r>
              <a:rPr dirty="0" sz="2700" spc="120">
                <a:latin typeface="Cambria"/>
                <a:cs typeface="Cambria"/>
              </a:rPr>
              <a:t> </a:t>
            </a:r>
            <a:r>
              <a:rPr dirty="0" sz="2700" spc="-80">
                <a:latin typeface="Cambria"/>
                <a:cs typeface="Cambria"/>
              </a:rPr>
              <a:t>=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95">
                <a:latin typeface="Cambria"/>
                <a:cs typeface="Cambria"/>
              </a:rPr>
              <a:t>1/2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656494" y="15393359"/>
            <a:ext cx="1328420" cy="441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89940" algn="l"/>
              </a:tabLst>
            </a:pPr>
            <a:r>
              <a:rPr dirty="0" sz="2700" spc="50">
                <a:latin typeface="Cambria"/>
                <a:cs typeface="Cambria"/>
              </a:rPr>
              <a:t>,</a:t>
            </a:r>
            <a:r>
              <a:rPr dirty="0" sz="2700" spc="-240">
                <a:latin typeface="Cambria"/>
                <a:cs typeface="Cambria"/>
              </a:rPr>
              <a:t> </a:t>
            </a:r>
            <a:r>
              <a:rPr dirty="0" sz="2700" spc="-70">
                <a:latin typeface="Cambria"/>
                <a:cs typeface="Cambria"/>
              </a:rPr>
              <a:t>B</a:t>
            </a:r>
            <a:r>
              <a:rPr dirty="0" sz="2700" spc="215">
                <a:latin typeface="Cambria"/>
                <a:cs typeface="Cambria"/>
              </a:rPr>
              <a:t> </a:t>
            </a:r>
            <a:r>
              <a:rPr dirty="0" sz="2700" spc="-60">
                <a:latin typeface="Cambria"/>
                <a:cs typeface="Cambria"/>
              </a:rPr>
              <a:t>=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-65">
                <a:latin typeface="Cambria"/>
                <a:cs typeface="Cambria"/>
              </a:rPr>
              <a:t>1/2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78400" y="12021118"/>
            <a:ext cx="2277745" cy="1439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06375">
              <a:lnSpc>
                <a:spcPts val="3000"/>
              </a:lnSpc>
              <a:spcBef>
                <a:spcPts val="125"/>
              </a:spcBef>
              <a:tabLst>
                <a:tab pos="1522730" algn="l"/>
              </a:tabLst>
            </a:pPr>
            <a:r>
              <a:rPr dirty="0" sz="2700" spc="-50">
                <a:latin typeface="Cambria"/>
                <a:cs typeface="Cambria"/>
              </a:rPr>
              <a:t>2u</a:t>
            </a:r>
            <a:r>
              <a:rPr dirty="0" sz="2700" spc="30">
                <a:latin typeface="Cambria"/>
                <a:cs typeface="Cambria"/>
              </a:rPr>
              <a:t> </a:t>
            </a:r>
            <a:r>
              <a:rPr dirty="0" sz="2700" spc="-65">
                <a:latin typeface="Cambria"/>
                <a:cs typeface="Cambria"/>
              </a:rPr>
              <a:t>du</a:t>
            </a:r>
            <a:r>
              <a:rPr dirty="0" sz="2700" spc="225">
                <a:latin typeface="Cambria"/>
                <a:cs typeface="Cambria"/>
              </a:rPr>
              <a:t> </a:t>
            </a:r>
            <a:r>
              <a:rPr dirty="0" sz="2700" spc="-60">
                <a:latin typeface="Cambria"/>
                <a:cs typeface="Cambria"/>
              </a:rPr>
              <a:t>=	</a:t>
            </a:r>
            <a:r>
              <a:rPr dirty="0" sz="2700" spc="-30">
                <a:latin typeface="Cambria"/>
                <a:cs typeface="Cambria"/>
              </a:rPr>
              <a:t>e•</a:t>
            </a:r>
            <a:r>
              <a:rPr dirty="0" sz="2700" spc="-135">
                <a:latin typeface="Cambria"/>
                <a:cs typeface="Cambria"/>
              </a:rPr>
              <a:t> </a:t>
            </a:r>
            <a:r>
              <a:rPr dirty="0" sz="2700" spc="-80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  <a:p>
            <a:pPr marL="220979">
              <a:lnSpc>
                <a:spcPts val="3000"/>
              </a:lnSpc>
              <a:tabLst>
                <a:tab pos="1263650" algn="l"/>
              </a:tabLst>
            </a:pPr>
            <a:r>
              <a:rPr dirty="0" sz="1800" spc="-55">
                <a:latin typeface="Consolas"/>
                <a:cs typeface="Consolas"/>
              </a:rPr>
              <a:t>2u</a:t>
            </a:r>
            <a:r>
              <a:rPr dirty="0" sz="1800" spc="-220">
                <a:latin typeface="Consolas"/>
                <a:cs typeface="Consolas"/>
              </a:rPr>
              <a:t> </a:t>
            </a:r>
            <a:r>
              <a:rPr dirty="0" sz="1800" spc="-55">
                <a:latin typeface="Consolas"/>
                <a:cs typeface="Consolas"/>
              </a:rPr>
              <a:t>du</a:t>
            </a:r>
            <a:r>
              <a:rPr dirty="0" sz="1800" spc="50">
                <a:latin typeface="Consolas"/>
                <a:cs typeface="Consolas"/>
              </a:rPr>
              <a:t> </a:t>
            </a:r>
            <a:r>
              <a:rPr dirty="0" baseline="-32921" sz="4050" spc="-89">
                <a:latin typeface="Cambria"/>
                <a:cs typeface="Cambria"/>
              </a:rPr>
              <a:t>=	</a:t>
            </a:r>
            <a:r>
              <a:rPr dirty="0" baseline="-32921" sz="4050" spc="-120">
                <a:latin typeface="Cambria"/>
                <a:cs typeface="Cambria"/>
              </a:rPr>
              <a:t>dx</a:t>
            </a:r>
            <a:endParaRPr baseline="-32921" sz="4050">
              <a:latin typeface="Cambria"/>
              <a:cs typeface="Cambria"/>
            </a:endParaRPr>
          </a:p>
          <a:p>
            <a:pPr marL="391160">
              <a:lnSpc>
                <a:spcPts val="1885"/>
              </a:lnSpc>
              <a:spcBef>
                <a:spcPts val="420"/>
              </a:spcBef>
            </a:pPr>
            <a:r>
              <a:rPr dirty="0" sz="1950">
                <a:latin typeface="Cambria"/>
                <a:cs typeface="Cambria"/>
              </a:rPr>
              <a:t>e•</a:t>
            </a:r>
            <a:endParaRPr sz="1950">
              <a:latin typeface="Cambria"/>
              <a:cs typeface="Cambria"/>
            </a:endParaRPr>
          </a:p>
          <a:p>
            <a:pPr marL="50800">
              <a:lnSpc>
                <a:spcPts val="2785"/>
              </a:lnSpc>
            </a:pPr>
            <a:r>
              <a:rPr dirty="0" sz="1950" spc="-35">
                <a:latin typeface="Cambria"/>
                <a:cs typeface="Cambria"/>
              </a:rPr>
              <a:t>Z </a:t>
            </a:r>
            <a:r>
              <a:rPr dirty="0" u="heavy" sz="1950" spc="65">
                <a:uFill>
                  <a:solidFill>
                    <a:srgbClr val="18181C"/>
                  </a:solidFill>
                </a:uFill>
                <a:latin typeface="Cambria"/>
                <a:cs typeface="Cambria"/>
              </a:rPr>
              <a:t>u </a:t>
            </a:r>
            <a:r>
              <a:rPr dirty="0" u="heavy" sz="1950" spc="40">
                <a:uFill>
                  <a:solidFill>
                    <a:srgbClr val="18181C"/>
                  </a:solidFill>
                </a:uFill>
                <a:latin typeface="Cambria"/>
                <a:cs typeface="Cambria"/>
              </a:rPr>
              <a:t>du</a:t>
            </a:r>
            <a:r>
              <a:rPr dirty="0" sz="1950" spc="240">
                <a:latin typeface="Cambria"/>
                <a:cs typeface="Cambria"/>
              </a:rPr>
              <a:t> </a:t>
            </a:r>
            <a:r>
              <a:rPr dirty="0" baseline="-32921" sz="4050" spc="-1395">
                <a:latin typeface="Cambria"/>
                <a:cs typeface="Cambria"/>
              </a:rPr>
              <a:t>—</a:t>
            </a:r>
            <a:r>
              <a:rPr dirty="0" baseline="-32921" sz="4050" spc="442">
                <a:latin typeface="Cambria"/>
                <a:cs typeface="Cambria"/>
              </a:rPr>
              <a:t> </a:t>
            </a:r>
            <a:r>
              <a:rPr dirty="0" baseline="-32921" sz="4050" spc="-179">
                <a:latin typeface="Cambria"/>
                <a:cs typeface="Cambria"/>
              </a:rPr>
              <a:t>dx</a:t>
            </a:r>
            <a:endParaRPr baseline="-32921" sz="4050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223929" y="16023922"/>
            <a:ext cx="596265" cy="372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50" spc="-90">
                <a:latin typeface="Cambria"/>
                <a:cs typeface="Cambria"/>
              </a:rPr>
              <a:t>2</a:t>
            </a:r>
            <a:r>
              <a:rPr dirty="0" sz="2250" spc="-60">
                <a:latin typeface="Cambria"/>
                <a:cs typeface="Cambria"/>
              </a:rPr>
              <a:t> </a:t>
            </a:r>
            <a:r>
              <a:rPr dirty="0" sz="2250" spc="5" i="1">
                <a:latin typeface="Cambria"/>
                <a:cs typeface="Cambria"/>
              </a:rPr>
              <a:t>du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90392" y="16245659"/>
            <a:ext cx="358775" cy="372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50" spc="5">
                <a:latin typeface="Cambria"/>
                <a:cs typeface="Cambria"/>
              </a:rPr>
              <a:t>]</a:t>
            </a:r>
            <a:r>
              <a:rPr dirty="0" sz="2250" spc="-10">
                <a:latin typeface="Cambria"/>
                <a:cs typeface="Cambria"/>
              </a:rPr>
              <a:t> </a:t>
            </a:r>
            <a:r>
              <a:rPr dirty="0" sz="2250" spc="10">
                <a:latin typeface="Cambria"/>
                <a:cs typeface="Cambria"/>
              </a:rPr>
              <a:t>=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85499" y="16956293"/>
            <a:ext cx="98425" cy="39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00" spc="5">
                <a:latin typeface="Cambria"/>
                <a:cs typeface="Cambria"/>
              </a:rPr>
              <a:t>'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122334" y="16956293"/>
            <a:ext cx="869315" cy="394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4810" algn="l"/>
                <a:tab pos="686435" algn="l"/>
              </a:tabLst>
            </a:pPr>
            <a:r>
              <a:rPr dirty="0" sz="2400" spc="-55">
                <a:latin typeface="Cambria"/>
                <a:cs typeface="Cambria"/>
              </a:rPr>
              <a:t>+</a:t>
            </a:r>
            <a:r>
              <a:rPr dirty="0" sz="2400" spc="-55">
                <a:latin typeface="Cambria"/>
                <a:cs typeface="Cambria"/>
              </a:rPr>
              <a:t>	</a:t>
            </a:r>
            <a:r>
              <a:rPr dirty="0" sz="2400" spc="-40">
                <a:latin typeface="Cambria"/>
                <a:cs typeface="Cambria"/>
              </a:rPr>
              <a:t>“</a:t>
            </a:r>
            <a:r>
              <a:rPr dirty="0" sz="2400" spc="-40">
                <a:latin typeface="Cambria"/>
                <a:cs typeface="Cambria"/>
              </a:rPr>
              <a:t>	</a:t>
            </a:r>
            <a:r>
              <a:rPr dirty="0" sz="2400" spc="35" i="1">
                <a:latin typeface="Cambria"/>
                <a:cs typeface="Cambria"/>
              </a:rPr>
              <a:t>C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16494" y="16818050"/>
            <a:ext cx="2516505" cy="1104900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1210"/>
              </a:spcBef>
              <a:tabLst>
                <a:tab pos="692785" algn="l"/>
                <a:tab pos="1169035" algn="l"/>
                <a:tab pos="1616710" algn="l"/>
                <a:tab pos="2225675" algn="l"/>
              </a:tabLst>
            </a:pPr>
            <a:r>
              <a:rPr dirty="0" sz="2400" spc="5">
                <a:latin typeface="Cambria"/>
                <a:cs typeface="Cambria"/>
              </a:rPr>
              <a:t>f</a:t>
            </a:r>
            <a:r>
              <a:rPr dirty="0" sz="2400" spc="25">
                <a:latin typeface="Cambria"/>
                <a:cs typeface="Cambria"/>
              </a:rPr>
              <a:t>n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20">
                <a:latin typeface="Cambria"/>
                <a:cs typeface="Cambria"/>
              </a:rPr>
              <a:t>u</a:t>
            </a:r>
            <a:r>
              <a:rPr dirty="0" sz="2400" spc="10">
                <a:latin typeface="Cambria"/>
                <a:cs typeface="Cambria"/>
              </a:rPr>
              <a:t>,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10">
                <a:latin typeface="Cambria"/>
                <a:cs typeface="Cambria"/>
              </a:rPr>
              <a:t>'</a:t>
            </a:r>
            <a:r>
              <a:rPr dirty="0" sz="2400" spc="20">
                <a:latin typeface="Cambria"/>
                <a:cs typeface="Cambria"/>
              </a:rPr>
              <a:t> </a:t>
            </a:r>
            <a:r>
              <a:rPr dirty="0" sz="2400" spc="25">
                <a:latin typeface="Cambria"/>
                <a:cs typeface="Cambria"/>
              </a:rPr>
              <a:t>+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10">
                <a:latin typeface="Cambria"/>
                <a:cs typeface="Cambria"/>
              </a:rPr>
              <a:t>’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55">
                <a:latin typeface="Cambria"/>
                <a:cs typeface="Cambria"/>
              </a:rPr>
              <a:t>fn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2700" spc="-100">
                <a:latin typeface="Cambria"/>
                <a:cs typeface="Cambria"/>
              </a:rPr>
              <a:t>91</a:t>
            </a:r>
            <a:endParaRPr sz="2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76" y="0"/>
            <a:ext cx="8401713" cy="112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12828" y="14196645"/>
            <a:ext cx="5598016" cy="115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52111" y="12621324"/>
            <a:ext cx="525107" cy="6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0867" y="1453421"/>
            <a:ext cx="8523613" cy="75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06965" y="2775566"/>
            <a:ext cx="2625535" cy="431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79262" y="5869947"/>
            <a:ext cx="84392" cy="290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56995" y="6854522"/>
            <a:ext cx="1734728" cy="243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03941" y="9508189"/>
            <a:ext cx="2784942" cy="6845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19977" y="5869947"/>
            <a:ext cx="93769" cy="3000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32194" y="2597404"/>
            <a:ext cx="647006" cy="206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75504" y="13774684"/>
            <a:ext cx="2287966" cy="54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22144" y="17122241"/>
            <a:ext cx="3844534" cy="5251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16341" y="11664878"/>
            <a:ext cx="1894136" cy="2531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98016" y="1369029"/>
            <a:ext cx="6451315" cy="787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89190" y="13108923"/>
            <a:ext cx="2531766" cy="7126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73460" y="12790108"/>
            <a:ext cx="1294013" cy="6001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29722" y="12227493"/>
            <a:ext cx="1519059" cy="6751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790108" y="9405042"/>
            <a:ext cx="225045" cy="5251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97649" y="2583339"/>
            <a:ext cx="515730" cy="2672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04125" y="11571109"/>
            <a:ext cx="93769" cy="1312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54216" y="2644289"/>
            <a:ext cx="65638" cy="1594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04125" y="11674255"/>
            <a:ext cx="178161" cy="2813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442550" y="12705715"/>
            <a:ext cx="1040837" cy="4219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66372" y="5701162"/>
            <a:ext cx="1556567" cy="2625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06965" y="6094993"/>
            <a:ext cx="1697221" cy="2156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150642" y="7126453"/>
            <a:ext cx="2156689" cy="3375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13440" y="8833051"/>
            <a:ext cx="750152" cy="6094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0049" y="12021201"/>
            <a:ext cx="2100428" cy="3938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50581" y="13165185"/>
            <a:ext cx="3047496" cy="5907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94931" y="6910784"/>
            <a:ext cx="468845" cy="4969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94442" y="17689545"/>
            <a:ext cx="1378406" cy="3516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22878" y="13755930"/>
            <a:ext cx="993952" cy="3188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04125" y="14074745"/>
            <a:ext cx="356322" cy="1687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536319" y="12480669"/>
            <a:ext cx="806414" cy="18753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761977" y="11374194"/>
            <a:ext cx="225045" cy="50635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658831" y="17272272"/>
            <a:ext cx="206292" cy="4969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56934" y="15387513"/>
            <a:ext cx="993952" cy="45009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47986" y="14421691"/>
            <a:ext cx="1087721" cy="1687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955948" y="1369873"/>
            <a:ext cx="298386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12975" algn="l"/>
              </a:tabLst>
            </a:pPr>
            <a:r>
              <a:rPr dirty="0" sz="2450" spc="15" i="1">
                <a:latin typeface="Times New Roman"/>
                <a:cs typeface="Times New Roman"/>
              </a:rPr>
              <a:t>Matliemtaici</a:t>
            </a:r>
            <a:r>
              <a:rPr dirty="0" sz="2450" spc="265" i="1">
                <a:latin typeface="Times New Roman"/>
                <a:cs typeface="Times New Roman"/>
              </a:rPr>
              <a:t> </a:t>
            </a:r>
            <a:r>
              <a:rPr dirty="0" sz="2450" spc="90" i="1">
                <a:latin typeface="Times New Roman"/>
                <a:cs typeface="Times New Roman"/>
              </a:rPr>
              <a:t>1</a:t>
            </a:r>
            <a:r>
              <a:rPr dirty="0" sz="2450" spc="-40" i="1">
                <a:latin typeface="Times New Roman"/>
                <a:cs typeface="Times New Roman"/>
              </a:rPr>
              <a:t> </a:t>
            </a:r>
            <a:r>
              <a:rPr dirty="0" sz="2450" spc="40">
                <a:latin typeface="Times New Roman"/>
                <a:cs typeface="Times New Roman"/>
              </a:rPr>
              <a:t>ï	.</a:t>
            </a:r>
            <a:r>
              <a:rPr dirty="0" sz="2450" spc="60">
                <a:latin typeface="Times New Roman"/>
                <a:cs typeface="Times New Roman"/>
              </a:rPr>
              <a:t> </a:t>
            </a:r>
            <a:r>
              <a:rPr dirty="0" sz="2450" spc="-150">
                <a:latin typeface="Times New Roman"/>
                <a:cs typeface="Times New Roman"/>
              </a:rPr>
              <a:t>fÎfJSt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46352" y="3876374"/>
            <a:ext cx="60642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3200" spc="-215">
                <a:solidFill>
                  <a:srgbClr val="343434"/>
                </a:solidFill>
                <a:latin typeface="Cambria"/>
                <a:cs typeface="Cambria"/>
              </a:rPr>
              <a:t>(</a:t>
            </a:r>
            <a:r>
              <a:rPr dirty="0" sz="3200" spc="-15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dirty="0" sz="3200" spc="150">
                <a:latin typeface="Cambria"/>
                <a:cs typeface="Cambria"/>
              </a:rPr>
              <a:t>g)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70706" y="2409307"/>
            <a:ext cx="4478020" cy="2609215"/>
          </a:xfrm>
          <a:prstGeom prst="rect">
            <a:avLst/>
          </a:prstGeom>
        </p:spPr>
        <p:txBody>
          <a:bodyPr wrap="square" lIns="0" tIns="2279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795"/>
              </a:spcBef>
              <a:tabLst>
                <a:tab pos="740410" algn="l"/>
              </a:tabLst>
            </a:pPr>
            <a:r>
              <a:rPr dirty="0" sz="2750" spc="-75" i="1">
                <a:latin typeface="Times New Roman"/>
                <a:cs typeface="Times New Roman"/>
              </a:rPr>
              <a:t>Yx,f	</a:t>
            </a:r>
            <a:r>
              <a:rPr dirty="0" sz="2750" spc="-130" i="1">
                <a:latin typeface="Times New Roman"/>
                <a:cs typeface="Times New Roman"/>
              </a:rPr>
              <a:t>find</a:t>
            </a:r>
            <a:endParaRPr sz="2750">
              <a:latin typeface="Times New Roman"/>
              <a:cs typeface="Times New Roman"/>
            </a:endParaRPr>
          </a:p>
          <a:p>
            <a:pPr marL="1167765">
              <a:lnSpc>
                <a:spcPts val="2790"/>
              </a:lnSpc>
              <a:spcBef>
                <a:spcPts val="1550"/>
              </a:spcBef>
              <a:tabLst>
                <a:tab pos="1741805" algn="l"/>
                <a:tab pos="3246755" algn="l"/>
              </a:tabLst>
            </a:pPr>
            <a:r>
              <a:rPr dirty="0" sz="2550" spc="-235">
                <a:latin typeface="Times New Roman"/>
                <a:cs typeface="Times New Roman"/>
              </a:rPr>
              <a:t>by	</a:t>
            </a:r>
            <a:r>
              <a:rPr dirty="0" sz="2550" spc="-475">
                <a:latin typeface="Times New Roman"/>
                <a:cs typeface="Times New Roman"/>
              </a:rPr>
              <a:t>L’   </a:t>
            </a:r>
            <a:r>
              <a:rPr dirty="0" sz="2550" spc="-440">
                <a:latin typeface="Times New Roman"/>
                <a:cs typeface="Times New Roman"/>
              </a:rPr>
              <a:t> </a:t>
            </a:r>
            <a:r>
              <a:rPr dirty="0" sz="2550" spc="-380">
                <a:latin typeface="Times New Roman"/>
                <a:cs typeface="Times New Roman"/>
              </a:rPr>
              <a:t>HÔPITAL	</a:t>
            </a:r>
            <a:r>
              <a:rPr dirty="0" sz="2550" spc="-80">
                <a:latin typeface="Times New Roman"/>
                <a:cs typeface="Times New Roman"/>
              </a:rPr>
              <a:t>rule</a:t>
            </a:r>
            <a:endParaRPr sz="2550">
              <a:latin typeface="Times New Roman"/>
              <a:cs typeface="Times New Roman"/>
            </a:endParaRPr>
          </a:p>
          <a:p>
            <a:pPr marL="1261745">
              <a:lnSpc>
                <a:spcPts val="3570"/>
              </a:lnSpc>
              <a:tabLst>
                <a:tab pos="1907539" algn="l"/>
                <a:tab pos="2680970" algn="l"/>
                <a:tab pos="3973829" algn="l"/>
              </a:tabLst>
            </a:pPr>
            <a:r>
              <a:rPr dirty="0" baseline="-43402" sz="4800" spc="-2362">
                <a:solidFill>
                  <a:srgbClr val="1A1A1A"/>
                </a:solidFill>
                <a:latin typeface="Cambria"/>
                <a:cs typeface="Cambria"/>
              </a:rPr>
              <a:t>—</a:t>
            </a:r>
            <a:r>
              <a:rPr dirty="0" baseline="-12037" sz="4500" spc="-2362">
                <a:latin typeface="Cambria"/>
                <a:cs typeface="Cambria"/>
              </a:rPr>
              <a:t>_	</a:t>
            </a:r>
            <a:r>
              <a:rPr dirty="0" baseline="-43402" sz="4800" spc="-862">
                <a:latin typeface="Cambria"/>
                <a:cs typeface="Cambria"/>
              </a:rPr>
              <a:t>_</a:t>
            </a:r>
            <a:r>
              <a:rPr dirty="0" baseline="-12037" sz="4500" spc="-862">
                <a:latin typeface="Cambria"/>
                <a:cs typeface="Cambria"/>
              </a:rPr>
              <a:t>:»</a:t>
            </a:r>
            <a:r>
              <a:rPr dirty="0" baseline="-43402" sz="4800" spc="-862">
                <a:latin typeface="Cambria"/>
                <a:cs typeface="Cambria"/>
              </a:rPr>
              <a:t>,    </a:t>
            </a:r>
            <a:r>
              <a:rPr dirty="0" baseline="-43402" sz="4800" spc="-690">
                <a:latin typeface="Cambria"/>
                <a:cs typeface="Cambria"/>
              </a:rPr>
              <a:t> </a:t>
            </a:r>
            <a:r>
              <a:rPr dirty="0" baseline="-43402" sz="4800" spc="-22">
                <a:latin typeface="Cambria"/>
                <a:cs typeface="Cambria"/>
              </a:rPr>
              <a:t>„,	</a:t>
            </a:r>
            <a:r>
              <a:rPr dirty="0" sz="3000" spc="-355">
                <a:solidFill>
                  <a:srgbClr val="050505"/>
                </a:solidFill>
                <a:latin typeface="Cambria"/>
                <a:cs typeface="Cambria"/>
              </a:rPr>
              <a:t>2x </a:t>
            </a:r>
            <a:r>
              <a:rPr dirty="0" sz="3000" spc="-315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3000" spc="-509">
                <a:latin typeface="Cambria"/>
                <a:cs typeface="Cambria"/>
              </a:rPr>
              <a:t>-F   </a:t>
            </a:r>
            <a:r>
              <a:rPr dirty="0" sz="3000" spc="-375">
                <a:latin typeface="Cambria"/>
                <a:cs typeface="Cambria"/>
              </a:rPr>
              <a:t> </a:t>
            </a:r>
            <a:r>
              <a:rPr dirty="0" sz="3000" spc="-545">
                <a:latin typeface="Cambria"/>
                <a:cs typeface="Cambria"/>
              </a:rPr>
              <a:t>1	</a:t>
            </a:r>
            <a:r>
              <a:rPr dirty="0" sz="3000" spc="-440">
                <a:latin typeface="Cambria"/>
                <a:cs typeface="Cambria"/>
              </a:rPr>
              <a:t>m</a:t>
            </a:r>
            <a:endParaRPr sz="3000">
              <a:latin typeface="Cambria"/>
              <a:cs typeface="Cambria"/>
            </a:endParaRPr>
          </a:p>
          <a:p>
            <a:pPr marL="1158875">
              <a:lnSpc>
                <a:spcPct val="100000"/>
              </a:lnSpc>
              <a:spcBef>
                <a:spcPts val="4430"/>
              </a:spcBef>
              <a:tabLst>
                <a:tab pos="1741805" algn="l"/>
                <a:tab pos="3237230" algn="l"/>
                <a:tab pos="3929379" algn="l"/>
                <a:tab pos="4399280" algn="l"/>
              </a:tabLst>
            </a:pPr>
            <a:r>
              <a:rPr dirty="0" sz="2500" spc="-135">
                <a:latin typeface="Times New Roman"/>
                <a:cs typeface="Times New Roman"/>
              </a:rPr>
              <a:t>by	</a:t>
            </a:r>
            <a:r>
              <a:rPr dirty="0" sz="2500" spc="-330">
                <a:latin typeface="Times New Roman"/>
                <a:cs typeface="Times New Roman"/>
              </a:rPr>
              <a:t>L' </a:t>
            </a:r>
            <a:r>
              <a:rPr dirty="0" sz="2500" spc="-105">
                <a:latin typeface="Times New Roman"/>
                <a:cs typeface="Times New Roman"/>
              </a:rPr>
              <a:t> </a:t>
            </a:r>
            <a:r>
              <a:rPr dirty="0" sz="2500" spc="-350">
                <a:latin typeface="Times New Roman"/>
                <a:cs typeface="Times New Roman"/>
              </a:rPr>
              <a:t>HÔPITAL	</a:t>
            </a:r>
            <a:r>
              <a:rPr dirty="0" sz="2500" spc="-45">
                <a:latin typeface="Times New Roman"/>
                <a:cs typeface="Times New Roman"/>
              </a:rPr>
              <a:t>rule	</a:t>
            </a:r>
            <a:r>
              <a:rPr dirty="0" sz="2500" spc="-40">
                <a:solidFill>
                  <a:srgbClr val="232323"/>
                </a:solidFill>
                <a:latin typeface="Times New Roman"/>
                <a:cs typeface="Times New Roman"/>
              </a:rPr>
              <a:t>-	</a:t>
            </a:r>
            <a:r>
              <a:rPr dirty="0" sz="2500" spc="-135">
                <a:latin typeface="Times New Roman"/>
                <a:cs typeface="Times New Roman"/>
              </a:rPr>
              <a:t>'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50186" y="5786269"/>
            <a:ext cx="119570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0240" algn="l"/>
              </a:tabLst>
            </a:pPr>
            <a:r>
              <a:rPr dirty="0" sz="2400" spc="-100" i="1">
                <a:latin typeface="Cambria"/>
                <a:cs typeface="Cambria"/>
              </a:rPr>
              <a:t>E</a:t>
            </a:r>
            <a:r>
              <a:rPr dirty="0" sz="2400" spc="-75" i="1">
                <a:latin typeface="Cambria"/>
                <a:cs typeface="Cambria"/>
              </a:rPr>
              <a:t>z</a:t>
            </a:r>
            <a:r>
              <a:rPr dirty="0" sz="2400" spc="60" i="1">
                <a:latin typeface="Cambria"/>
                <a:cs typeface="Cambria"/>
              </a:rPr>
              <a:t> </a:t>
            </a:r>
            <a:r>
              <a:rPr dirty="0" sz="2400" spc="-55" i="1">
                <a:latin typeface="Cambria"/>
                <a:cs typeface="Cambria"/>
              </a:rPr>
              <a:t>/</a:t>
            </a:r>
            <a:r>
              <a:rPr dirty="0" sz="2400" i="1">
                <a:latin typeface="Cambria"/>
                <a:cs typeface="Cambria"/>
              </a:rPr>
              <a:t>	</a:t>
            </a:r>
            <a:r>
              <a:rPr dirty="0" sz="2400" spc="-70" i="1">
                <a:latin typeface="Cambria"/>
                <a:cs typeface="Cambria"/>
              </a:rPr>
              <a:t>Find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23250" y="7502244"/>
            <a:ext cx="4947920" cy="786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5155" algn="l"/>
                <a:tab pos="2128520" algn="l"/>
              </a:tabLst>
            </a:pPr>
            <a:r>
              <a:rPr dirty="0" sz="2400" spc="-70">
                <a:latin typeface="Times New Roman"/>
                <a:cs typeface="Times New Roman"/>
              </a:rPr>
              <a:t>by	</a:t>
            </a:r>
            <a:r>
              <a:rPr dirty="0" sz="2400" spc="-445">
                <a:latin typeface="Times New Roman"/>
                <a:cs typeface="Times New Roman"/>
              </a:rPr>
              <a:t>L’   </a:t>
            </a:r>
            <a:r>
              <a:rPr dirty="0" sz="2400" spc="-365">
                <a:latin typeface="Times New Roman"/>
                <a:cs typeface="Times New Roman"/>
              </a:rPr>
              <a:t> </a:t>
            </a:r>
            <a:r>
              <a:rPr dirty="0" sz="2400" spc="-254">
                <a:latin typeface="Times New Roman"/>
                <a:cs typeface="Times New Roman"/>
              </a:rPr>
              <a:t>HÔPITAL	</a:t>
            </a:r>
            <a:r>
              <a:rPr dirty="0" sz="2400" spc="-10">
                <a:latin typeface="Times New Roman"/>
                <a:cs typeface="Times New Roman"/>
              </a:rPr>
              <a:t>rule</a:t>
            </a:r>
            <a:endParaRPr sz="2400">
              <a:latin typeface="Times New Roman"/>
              <a:cs typeface="Times New Roman"/>
            </a:endParaRPr>
          </a:p>
          <a:p>
            <a:pPr marL="2142490">
              <a:lnSpc>
                <a:spcPct val="100000"/>
              </a:lnSpc>
              <a:spcBef>
                <a:spcPts val="30"/>
              </a:spcBef>
              <a:tabLst>
                <a:tab pos="3521075" algn="l"/>
                <a:tab pos="4293235" algn="l"/>
              </a:tabLst>
            </a:pPr>
            <a:r>
              <a:rPr dirty="0" sz="2550" spc="-145">
                <a:latin typeface="Times New Roman"/>
                <a:cs typeface="Times New Roman"/>
              </a:rPr>
              <a:t>—2(sec</a:t>
            </a:r>
            <a:r>
              <a:rPr dirty="0" sz="2550" spc="-160">
                <a:latin typeface="Times New Roman"/>
                <a:cs typeface="Times New Roman"/>
              </a:rPr>
              <a:t> </a:t>
            </a:r>
            <a:r>
              <a:rPr dirty="0" sz="2550" spc="55">
                <a:latin typeface="Times New Roman"/>
                <a:cs typeface="Times New Roman"/>
              </a:rPr>
              <a:t>x)	</a:t>
            </a:r>
            <a:r>
              <a:rPr dirty="0" sz="2550" spc="20">
                <a:latin typeface="Times New Roman"/>
                <a:cs typeface="Times New Roman"/>
              </a:rPr>
              <a:t>sec</a:t>
            </a:r>
            <a:r>
              <a:rPr dirty="0" sz="2550" spc="-135">
                <a:latin typeface="Times New Roman"/>
                <a:cs typeface="Times New Roman"/>
              </a:rPr>
              <a:t> </a:t>
            </a:r>
            <a:r>
              <a:rPr dirty="0" sz="2550" spc="25" i="1">
                <a:latin typeface="Times New Roman"/>
                <a:cs typeface="Times New Roman"/>
              </a:rPr>
              <a:t>x	</a:t>
            </a:r>
            <a:r>
              <a:rPr dirty="0" sz="2550" spc="30">
                <a:latin typeface="Times New Roman"/>
                <a:cs typeface="Times New Roman"/>
              </a:rPr>
              <a:t>tan</a:t>
            </a:r>
            <a:r>
              <a:rPr dirty="0" sz="2550" spc="-100">
                <a:latin typeface="Times New Roman"/>
                <a:cs typeface="Times New Roman"/>
              </a:rPr>
              <a:t> </a:t>
            </a:r>
            <a:r>
              <a:rPr dirty="0" sz="2550" spc="-65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37066" y="8328063"/>
            <a:ext cx="277431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34645" algn="l"/>
                <a:tab pos="1838325" algn="l"/>
                <a:tab pos="2157095" algn="l"/>
              </a:tabLst>
            </a:pPr>
            <a:r>
              <a:rPr dirty="0" sz="2550" spc="-65">
                <a:latin typeface="Times New Roman"/>
                <a:cs typeface="Times New Roman"/>
              </a:rPr>
              <a:t>x	</a:t>
            </a:r>
            <a:r>
              <a:rPr dirty="0" sz="2550" spc="55">
                <a:latin typeface="Times New Roman"/>
                <a:cs typeface="Times New Roman"/>
              </a:rPr>
              <a:t>»</a:t>
            </a:r>
            <a:r>
              <a:rPr dirty="0" sz="2550" spc="229">
                <a:latin typeface="Times New Roman"/>
                <a:cs typeface="Times New Roman"/>
              </a:rPr>
              <a:t> </a:t>
            </a:r>
            <a:r>
              <a:rPr dirty="0" sz="2550" spc="-100">
                <a:latin typeface="Times New Roman"/>
                <a:cs typeface="Times New Roman"/>
              </a:rPr>
              <a:t>0	</a:t>
            </a:r>
            <a:r>
              <a:rPr dirty="0" sz="2550" spc="-1080">
                <a:latin typeface="Times New Roman"/>
                <a:cs typeface="Times New Roman"/>
              </a:rPr>
              <a:t>—	</a:t>
            </a:r>
            <a:r>
              <a:rPr dirty="0" sz="2550" spc="-35">
                <a:latin typeface="Times New Roman"/>
                <a:cs typeface="Times New Roman"/>
              </a:rPr>
              <a:t>sin.v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54507" y="10226628"/>
            <a:ext cx="2563495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95630" algn="l"/>
                <a:tab pos="2091055" algn="l"/>
              </a:tabLst>
            </a:pPr>
            <a:r>
              <a:rPr dirty="0" sz="2500" spc="-170">
                <a:latin typeface="Times New Roman"/>
                <a:cs typeface="Times New Roman"/>
              </a:rPr>
              <a:t>by</a:t>
            </a:r>
            <a:r>
              <a:rPr dirty="0" sz="2500" spc="-170">
                <a:latin typeface="Times New Roman"/>
                <a:cs typeface="Times New Roman"/>
              </a:rPr>
              <a:t>	</a:t>
            </a:r>
            <a:r>
              <a:rPr dirty="0" sz="2500" spc="-505">
                <a:latin typeface="Times New Roman"/>
                <a:cs typeface="Times New Roman"/>
              </a:rPr>
              <a:t>L</a:t>
            </a:r>
            <a:r>
              <a:rPr dirty="0" sz="2500" spc="-150">
                <a:latin typeface="Times New Roman"/>
                <a:cs typeface="Times New Roman"/>
              </a:rPr>
              <a:t>'</a:t>
            </a:r>
            <a:r>
              <a:rPr dirty="0" sz="2500" spc="114">
                <a:latin typeface="Times New Roman"/>
                <a:cs typeface="Times New Roman"/>
              </a:rPr>
              <a:t> </a:t>
            </a:r>
            <a:r>
              <a:rPr dirty="0" sz="2500" spc="-355">
                <a:latin typeface="Times New Roman"/>
                <a:cs typeface="Times New Roman"/>
              </a:rPr>
              <a:t>HÔPITA</a:t>
            </a:r>
            <a:r>
              <a:rPr dirty="0" sz="2500" spc="-350">
                <a:latin typeface="Times New Roman"/>
                <a:cs typeface="Times New Roman"/>
              </a:rPr>
              <a:t>L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210">
                <a:latin typeface="Times New Roman"/>
                <a:cs typeface="Times New Roman"/>
              </a:rPr>
              <a:t>rude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82813" y="10658226"/>
            <a:ext cx="44704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65">
                <a:latin typeface="Cambria"/>
                <a:cs typeface="Cambria"/>
              </a:rPr>
              <a:t>;¡;;t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12661" y="10592587"/>
            <a:ext cx="1779905" cy="94488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967105">
              <a:lnSpc>
                <a:spcPct val="100000"/>
              </a:lnSpc>
              <a:spcBef>
                <a:spcPts val="650"/>
              </a:spcBef>
            </a:pPr>
            <a:r>
              <a:rPr dirty="0" sz="2550" spc="90">
                <a:latin typeface="Cambria"/>
                <a:cs typeface="Cambria"/>
              </a:rPr>
              <a:t>sec'</a:t>
            </a:r>
            <a:r>
              <a:rPr dirty="0" sz="2550" spc="-310">
                <a:latin typeface="Cambria"/>
                <a:cs typeface="Cambria"/>
              </a:rPr>
              <a:t> </a:t>
            </a:r>
            <a:r>
              <a:rPr dirty="0" sz="2550" spc="60">
                <a:latin typeface="Cambria"/>
                <a:cs typeface="Cambria"/>
              </a:rPr>
              <a:t>É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614045" algn="l"/>
                <a:tab pos="1049655" algn="l"/>
              </a:tabLst>
            </a:pPr>
            <a:r>
              <a:rPr dirty="0" sz="2550" spc="50">
                <a:latin typeface="Cambria"/>
                <a:cs typeface="Cambria"/>
              </a:rPr>
              <a:t>x	</a:t>
            </a:r>
            <a:r>
              <a:rPr dirty="0" sz="2550" spc="-100">
                <a:solidFill>
                  <a:srgbClr val="0A0A0A"/>
                </a:solidFill>
                <a:latin typeface="Cambria"/>
                <a:cs typeface="Cambria"/>
              </a:rPr>
              <a:t>0	</a:t>
            </a:r>
            <a:r>
              <a:rPr dirty="0" sz="2550" spc="-100">
                <a:latin typeface="Cambria"/>
                <a:cs typeface="Cambria"/>
              </a:rPr>
              <a:t>cps</a:t>
            </a:r>
            <a:r>
              <a:rPr dirty="0" sz="2550" spc="-150">
                <a:latin typeface="Cambria"/>
                <a:cs typeface="Cambria"/>
              </a:rPr>
              <a:t> </a:t>
            </a:r>
            <a:r>
              <a:rPr dirty="0" sz="2550" spc="-175">
                <a:latin typeface="Cambria"/>
                <a:cs typeface="Cambria"/>
              </a:rPr>
              <a:t>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12561" y="11720077"/>
            <a:ext cx="3620135" cy="147447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R="2504440">
              <a:lnSpc>
                <a:spcPct val="100000"/>
              </a:lnSpc>
              <a:spcBef>
                <a:spcPts val="350"/>
              </a:spcBef>
              <a:tabLst>
                <a:tab pos="572770" algn="l"/>
              </a:tabLst>
            </a:pPr>
            <a:r>
              <a:rPr dirty="0" sz="2500" spc="-140">
                <a:latin typeface="Times New Roman"/>
                <a:cs typeface="Times New Roman"/>
              </a:rPr>
              <a:t>Ex</a:t>
            </a:r>
            <a:r>
              <a:rPr dirty="0" sz="2500" spc="-70">
                <a:latin typeface="Times New Roman"/>
                <a:cs typeface="Times New Roman"/>
              </a:rPr>
              <a:t>/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50">
                <a:latin typeface="Times New Roman"/>
                <a:cs typeface="Times New Roman"/>
              </a:rPr>
              <a:t>Find</a:t>
            </a:r>
            <a:endParaRPr sz="2500">
              <a:latin typeface="Times New Roman"/>
              <a:cs typeface="Times New Roman"/>
            </a:endParaRPr>
          </a:p>
          <a:p>
            <a:pPr marL="1864995">
              <a:lnSpc>
                <a:spcPts val="2505"/>
              </a:lnSpc>
              <a:spcBef>
                <a:spcPts val="225"/>
              </a:spcBef>
            </a:pPr>
            <a:r>
              <a:rPr dirty="0" sz="2450" spc="-95">
                <a:latin typeface="Times New Roman"/>
                <a:cs typeface="Times New Roman"/>
              </a:rPr>
              <a:t>,</a:t>
            </a:r>
            <a:endParaRPr sz="2450">
              <a:latin typeface="Times New Roman"/>
              <a:cs typeface="Times New Roman"/>
            </a:endParaRPr>
          </a:p>
          <a:p>
            <a:pPr marL="1060450">
              <a:lnSpc>
                <a:spcPts val="2505"/>
              </a:lnSpc>
              <a:tabLst>
                <a:tab pos="1644014" algn="l"/>
                <a:tab pos="3148330" algn="l"/>
              </a:tabLst>
            </a:pPr>
            <a:r>
              <a:rPr dirty="0" sz="2450" spc="-100">
                <a:latin typeface="Times New Roman"/>
                <a:cs typeface="Times New Roman"/>
              </a:rPr>
              <a:t>by</a:t>
            </a:r>
            <a:r>
              <a:rPr dirty="0" sz="2450" spc="-100">
                <a:latin typeface="Times New Roman"/>
                <a:cs typeface="Times New Roman"/>
              </a:rPr>
              <a:t>	</a:t>
            </a:r>
            <a:r>
              <a:rPr dirty="0" sz="2450" spc="-295">
                <a:latin typeface="Times New Roman"/>
                <a:cs typeface="Times New Roman"/>
              </a:rPr>
              <a:t>L’"ùOPITA</a:t>
            </a:r>
            <a:r>
              <a:rPr dirty="0" sz="2450" spc="-335">
                <a:latin typeface="Times New Roman"/>
                <a:cs typeface="Times New Roman"/>
              </a:rPr>
              <a:t>L</a:t>
            </a:r>
            <a:r>
              <a:rPr dirty="0" sz="2450">
                <a:latin typeface="Times New Roman"/>
                <a:cs typeface="Times New Roman"/>
              </a:rPr>
              <a:t>	</a:t>
            </a:r>
            <a:r>
              <a:rPr dirty="0" sz="2450" spc="-190">
                <a:latin typeface="Times New Roman"/>
                <a:cs typeface="Times New Roman"/>
              </a:rPr>
              <a:t>rude</a:t>
            </a:r>
            <a:endParaRPr sz="2450">
              <a:latin typeface="Times New Roman"/>
              <a:cs typeface="Times New Roman"/>
            </a:endParaRPr>
          </a:p>
          <a:p>
            <a:pPr marL="1912620">
              <a:lnSpc>
                <a:spcPct val="100000"/>
              </a:lnSpc>
              <a:spcBef>
                <a:spcPts val="165"/>
              </a:spcBef>
              <a:tabLst>
                <a:tab pos="2179320" algn="l"/>
                <a:tab pos="2946400" algn="l"/>
              </a:tabLst>
            </a:pPr>
            <a:r>
              <a:rPr dirty="0" sz="2300" spc="-850">
                <a:solidFill>
                  <a:srgbClr val="C8C8C8"/>
                </a:solidFill>
                <a:latin typeface="Times New Roman"/>
                <a:cs typeface="Times New Roman"/>
              </a:rPr>
              <a:t>”	</a:t>
            </a:r>
            <a:r>
              <a:rPr dirty="0" sz="2300" spc="-955">
                <a:latin typeface="Times New Roman"/>
                <a:cs typeface="Times New Roman"/>
              </a:rPr>
              <a:t>1	</a:t>
            </a:r>
            <a:r>
              <a:rPr dirty="0" sz="2300" spc="-484">
                <a:latin typeface="Times New Roman"/>
                <a:cs typeface="Times New Roman"/>
              </a:rPr>
              <a:t>—3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98266" y="5601177"/>
            <a:ext cx="2647950" cy="114427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516505">
              <a:lnSpc>
                <a:spcPct val="100000"/>
              </a:lnSpc>
              <a:spcBef>
                <a:spcPts val="725"/>
              </a:spcBef>
            </a:pPr>
            <a:r>
              <a:rPr dirty="0" sz="1650" spc="10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  <a:p>
            <a:pPr marL="2515870">
              <a:lnSpc>
                <a:spcPct val="100000"/>
              </a:lnSpc>
              <a:spcBef>
                <a:spcPts val="675"/>
              </a:spcBef>
            </a:pPr>
            <a:r>
              <a:rPr dirty="0" sz="1800" spc="3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  <a:tabLst>
                <a:tab pos="605155" algn="l"/>
                <a:tab pos="2138045" algn="l"/>
              </a:tabLst>
            </a:pPr>
            <a:r>
              <a:rPr dirty="0" sz="2400" spc="-70">
                <a:latin typeface="Times New Roman"/>
                <a:cs typeface="Times New Roman"/>
              </a:rPr>
              <a:t>by	</a:t>
            </a:r>
            <a:r>
              <a:rPr dirty="0" sz="2400" spc="-409">
                <a:latin typeface="Times New Roman"/>
                <a:cs typeface="Times New Roman"/>
              </a:rPr>
              <a:t>L’  </a:t>
            </a:r>
            <a:r>
              <a:rPr dirty="0" sz="2400" spc="-280">
                <a:latin typeface="Times New Roman"/>
                <a:cs typeface="Times New Roman"/>
              </a:rPr>
              <a:t> </a:t>
            </a:r>
            <a:r>
              <a:rPr dirty="0" sz="2400" spc="-254">
                <a:latin typeface="Times New Roman"/>
                <a:cs typeface="Times New Roman"/>
              </a:rPr>
              <a:t>HÔPITAL	</a:t>
            </a:r>
            <a:r>
              <a:rPr dirty="0" sz="2400" spc="-30">
                <a:latin typeface="Times New Roman"/>
                <a:cs typeface="Times New Roman"/>
              </a:rPr>
              <a:t>rule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40193" y="14433215"/>
            <a:ext cx="17081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6405" algn="l"/>
              </a:tabLst>
            </a:pPr>
            <a:r>
              <a:rPr dirty="0" sz="2800" spc="-50">
                <a:latin typeface="Times New Roman"/>
                <a:cs typeface="Times New Roman"/>
              </a:rPr>
              <a:t>1)	</a:t>
            </a:r>
            <a:r>
              <a:rPr dirty="0" sz="2800" spc="-135">
                <a:latin typeface="Times New Roman"/>
                <a:cs typeface="Times New Roman"/>
              </a:rPr>
              <a:t>The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form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60768" y="15225042"/>
            <a:ext cx="124968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225" i="1">
                <a:latin typeface="Times New Roman"/>
                <a:cs typeface="Times New Roman"/>
              </a:rPr>
              <a:t>Ex </a:t>
            </a:r>
            <a:r>
              <a:rPr dirty="0" sz="2650" spc="-200" i="1">
                <a:latin typeface="Times New Roman"/>
                <a:cs typeface="Times New Roman"/>
              </a:rPr>
              <a:t>f’</a:t>
            </a:r>
            <a:r>
              <a:rPr dirty="0" sz="2650" spc="140" i="1">
                <a:latin typeface="Times New Roman"/>
                <a:cs typeface="Times New Roman"/>
              </a:rPr>
              <a:t> </a:t>
            </a:r>
            <a:r>
              <a:rPr dirty="0" sz="2650" spc="-105" i="1">
                <a:latin typeface="Times New Roman"/>
                <a:cs typeface="Times New Roman"/>
              </a:rPr>
              <a:t>£ind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94457" y="14995049"/>
            <a:ext cx="37782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605">
                <a:solidFill>
                  <a:srgbClr val="050505"/>
                </a:solidFill>
                <a:latin typeface="Times New Roman"/>
                <a:cs typeface="Times New Roman"/>
              </a:rPr>
              <a:t>mm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98634" y="8618356"/>
            <a:ext cx="448309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110">
                <a:latin typeface="Cambria"/>
                <a:cs typeface="Cambria"/>
              </a:rPr>
              <a:t>t¡;tt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58773" y="8853561"/>
            <a:ext cx="137922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176020" algn="l"/>
              </a:tabLst>
            </a:pPr>
            <a:r>
              <a:rPr dirty="0" sz="2700" spc="100">
                <a:latin typeface="Times New Roman"/>
                <a:cs typeface="Times New Roman"/>
              </a:rPr>
              <a:t>sec'</a:t>
            </a:r>
            <a:r>
              <a:rPr dirty="0" sz="2700" spc="-125">
                <a:latin typeface="Times New Roman"/>
                <a:cs typeface="Times New Roman"/>
              </a:rPr>
              <a:t> </a:t>
            </a:r>
            <a:r>
              <a:rPr dirty="0" baseline="1089" sz="3825" spc="-22">
                <a:latin typeface="Cambria"/>
                <a:cs typeface="Cambria"/>
              </a:rPr>
              <a:t>x</a:t>
            </a:r>
            <a:r>
              <a:rPr dirty="0" baseline="1089" sz="3825" spc="15">
                <a:latin typeface="Cambria"/>
                <a:cs typeface="Cambria"/>
              </a:rPr>
              <a:t> </a:t>
            </a:r>
            <a:r>
              <a:rPr dirty="0" baseline="1089" sz="3825" spc="-472">
                <a:latin typeface="Cambria"/>
                <a:cs typeface="Cambria"/>
              </a:rPr>
              <a:t>+	</a:t>
            </a:r>
            <a:r>
              <a:rPr dirty="0" baseline="-32679" sz="3825" spc="89">
                <a:latin typeface="Cambria"/>
                <a:cs typeface="Cambria"/>
              </a:rPr>
              <a:t>x</a:t>
            </a:r>
            <a:endParaRPr baseline="-32679" sz="3825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34023" y="8552035"/>
            <a:ext cx="947419" cy="92583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645"/>
              </a:spcBef>
            </a:pPr>
            <a:r>
              <a:rPr dirty="0" sz="2450" spc="-5">
                <a:latin typeface="Cambria"/>
                <a:cs typeface="Cambria"/>
              </a:rPr>
              <a:t>tan</a:t>
            </a:r>
            <a:r>
              <a:rPr dirty="0" sz="2450" spc="-170">
                <a:latin typeface="Cambria"/>
                <a:cs typeface="Cambria"/>
              </a:rPr>
              <a:t> </a:t>
            </a:r>
            <a:r>
              <a:rPr dirty="0" sz="2450" spc="-50">
                <a:solidFill>
                  <a:srgbClr val="0F0F0F"/>
                </a:solidFill>
                <a:latin typeface="Cambria"/>
                <a:cs typeface="Cambria"/>
              </a:rPr>
              <a:t>x</a:t>
            </a:r>
            <a:endParaRPr sz="2450">
              <a:latin typeface="Cambria"/>
              <a:cs typeface="Cambria"/>
            </a:endParaRPr>
          </a:p>
          <a:p>
            <a:pPr algn="r" marR="5080">
              <a:lnSpc>
                <a:spcPct val="100000"/>
              </a:lnSpc>
              <a:spcBef>
                <a:spcPts val="545"/>
              </a:spcBef>
              <a:tabLst>
                <a:tab pos="305435" algn="l"/>
              </a:tabLst>
            </a:pPr>
            <a:r>
              <a:rPr dirty="0" sz="2550" spc="-100">
                <a:latin typeface="Cambria"/>
                <a:cs typeface="Cambria"/>
              </a:rPr>
              <a:t>0	</a:t>
            </a:r>
            <a:r>
              <a:rPr dirty="0" sz="2550" spc="-50">
                <a:latin typeface="Cambria"/>
                <a:cs typeface="Cambria"/>
              </a:rPr>
              <a:t>sin</a:t>
            </a:r>
            <a:r>
              <a:rPr dirty="0" sz="2550" spc="-195">
                <a:latin typeface="Cambria"/>
                <a:cs typeface="Cambria"/>
              </a:rPr>
              <a:t> </a:t>
            </a:r>
            <a:r>
              <a:rPr dirty="0" sz="2550" spc="60">
                <a:latin typeface="Cambria"/>
                <a:cs typeface="Cambria"/>
              </a:rPr>
              <a:t>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03280" y="15179070"/>
            <a:ext cx="218948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1420" algn="l"/>
              </a:tabLst>
            </a:pPr>
            <a:r>
              <a:rPr dirty="0" sz="2900" spc="-105">
                <a:latin typeface="Times New Roman"/>
                <a:cs typeface="Times New Roman"/>
              </a:rPr>
              <a:t>tn</a:t>
            </a:r>
            <a:r>
              <a:rPr dirty="0" sz="2900" spc="-210">
                <a:latin typeface="Times New Roman"/>
                <a:cs typeface="Times New Roman"/>
              </a:rPr>
              <a:t> </a:t>
            </a:r>
            <a:r>
              <a:rPr dirty="0" sz="2900">
                <a:latin typeface="Times New Roman"/>
                <a:cs typeface="Times New Roman"/>
              </a:rPr>
              <a:t>x	</a:t>
            </a:r>
            <a:r>
              <a:rPr dirty="0" sz="2900" spc="-60">
                <a:latin typeface="Times New Roman"/>
                <a:cs typeface="Times New Roman"/>
              </a:rPr>
              <a:t>(0 . </a:t>
            </a:r>
            <a:r>
              <a:rPr dirty="0" sz="2900" spc="-285">
                <a:solidFill>
                  <a:srgbClr val="050505"/>
                </a:solidFill>
                <a:latin typeface="Times New Roman"/>
                <a:cs typeface="Times New Roman"/>
              </a:rPr>
              <a:t>ce</a:t>
            </a:r>
            <a:r>
              <a:rPr dirty="0" sz="2900" spc="-42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2900" spc="10">
                <a:latin typeface="Times New Roman"/>
                <a:cs typeface="Times New Roman"/>
              </a:rPr>
              <a:t>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64141" y="14433215"/>
            <a:ext cx="26936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0035" algn="l"/>
                <a:tab pos="1899285" algn="l"/>
                <a:tab pos="2449195" algn="l"/>
              </a:tabLst>
            </a:pPr>
            <a:r>
              <a:rPr dirty="0" sz="2800" spc="-30">
                <a:latin typeface="Times New Roman"/>
                <a:cs typeface="Times New Roman"/>
              </a:rPr>
              <a:t>(</a:t>
            </a:r>
            <a:r>
              <a:rPr dirty="0" sz="2800" spc="105">
                <a:latin typeface="Times New Roman"/>
                <a:cs typeface="Times New Roman"/>
              </a:rPr>
              <a:t> </a:t>
            </a:r>
            <a:r>
              <a:rPr dirty="0" sz="2800" spc="40">
                <a:latin typeface="Times New Roman"/>
                <a:cs typeface="Times New Roman"/>
              </a:rPr>
              <a:t>0</a:t>
            </a:r>
            <a:r>
              <a:rPr dirty="0" sz="2800" spc="-250">
                <a:latin typeface="Times New Roman"/>
                <a:cs typeface="Times New Roman"/>
              </a:rPr>
              <a:t> </a:t>
            </a:r>
            <a:r>
              <a:rPr dirty="0" sz="2800" spc="20">
                <a:latin typeface="Times New Roman"/>
                <a:cs typeface="Times New Roman"/>
              </a:rPr>
              <a:t>.</a:t>
            </a:r>
            <a:r>
              <a:rPr dirty="0" sz="2800" spc="-290">
                <a:latin typeface="Times New Roman"/>
                <a:cs typeface="Times New Roman"/>
              </a:rPr>
              <a:t> </a:t>
            </a:r>
            <a:r>
              <a:rPr dirty="0" sz="2800" spc="-130">
                <a:latin typeface="Times New Roman"/>
                <a:cs typeface="Times New Roman"/>
              </a:rPr>
              <a:t>ce</a:t>
            </a:r>
            <a:r>
              <a:rPr dirty="0" sz="2800" spc="-95">
                <a:latin typeface="Times New Roman"/>
                <a:cs typeface="Times New Roman"/>
              </a:rPr>
              <a:t>)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4">
                <a:latin typeface="Times New Roman"/>
                <a:cs typeface="Times New Roman"/>
              </a:rPr>
              <a:t>-+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90">
                <a:latin typeface="Times New Roman"/>
                <a:cs typeface="Times New Roman"/>
              </a:rPr>
              <a:t>-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35">
                <a:latin typeface="Times New Roman"/>
                <a:cs typeface="Times New Roman"/>
              </a:rPr>
              <a:t>or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980">
                <a:latin typeface="Times New Roman"/>
                <a:cs typeface="Times New Roman"/>
              </a:rPr>
              <a:t>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16883" y="14706838"/>
            <a:ext cx="154940" cy="326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40">
                <a:latin typeface="Times New Roman"/>
                <a:cs typeface="Times New Roman"/>
              </a:rPr>
              <a:t>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11551" y="14706838"/>
            <a:ext cx="224154" cy="326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35">
                <a:solidFill>
                  <a:srgbClr val="0A0A0A"/>
                </a:solidFill>
                <a:latin typeface="Times New Roman"/>
                <a:cs typeface="Times New Roman"/>
              </a:rPr>
              <a:t>‹n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666338" y="10897077"/>
            <a:ext cx="17272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0" spc="-95">
                <a:latin typeface="Times New Roman"/>
                <a:cs typeface="Times New Roman"/>
              </a:rPr>
              <a:t>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72900" y="16149928"/>
            <a:ext cx="4455160" cy="251841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610870">
              <a:lnSpc>
                <a:spcPct val="100000"/>
              </a:lnSpc>
              <a:spcBef>
                <a:spcPts val="640"/>
              </a:spcBef>
            </a:pPr>
            <a:r>
              <a:rPr dirty="0" sz="2550" spc="25" i="1">
                <a:latin typeface="Times New Roman"/>
                <a:cs typeface="Times New Roman"/>
              </a:rPr>
              <a:t>x </a:t>
            </a:r>
            <a:r>
              <a:rPr dirty="0" sz="2550" spc="-605" i="1">
                <a:latin typeface="Times New Roman"/>
                <a:cs typeface="Times New Roman"/>
              </a:rPr>
              <a:t>—i </a:t>
            </a:r>
            <a:r>
              <a:rPr dirty="0" sz="2550" spc="-100">
                <a:latin typeface="Times New Roman"/>
                <a:cs typeface="Times New Roman"/>
              </a:rPr>
              <a:t>0,</a:t>
            </a:r>
            <a:endParaRPr sz="2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30"/>
              </a:spcBef>
              <a:tabLst>
                <a:tab pos="658495" algn="l"/>
                <a:tab pos="987425" algn="l"/>
                <a:tab pos="2481580" algn="l"/>
              </a:tabLst>
            </a:pPr>
            <a:r>
              <a:rPr dirty="0" sz="2650" spc="-130">
                <a:latin typeface="Times New Roman"/>
                <a:cs typeface="Times New Roman"/>
              </a:rPr>
              <a:t>by	</a:t>
            </a:r>
            <a:r>
              <a:rPr dirty="0" sz="2650" spc="-65">
                <a:latin typeface="Times New Roman"/>
                <a:cs typeface="Times New Roman"/>
              </a:rPr>
              <a:t>L	</a:t>
            </a:r>
            <a:r>
              <a:rPr dirty="0" sz="2650" spc="-165">
                <a:latin typeface="Times New Roman"/>
                <a:cs typeface="Times New Roman"/>
              </a:rPr>
              <a:t>HOPITAL	</a:t>
            </a:r>
            <a:r>
              <a:rPr dirty="0" sz="2650" spc="-105">
                <a:latin typeface="Times New Roman"/>
                <a:cs typeface="Times New Roman"/>
              </a:rPr>
              <a:t>rule</a:t>
            </a:r>
            <a:endParaRPr sz="2650">
              <a:latin typeface="Times New Roman"/>
              <a:cs typeface="Times New Roman"/>
            </a:endParaRPr>
          </a:p>
          <a:p>
            <a:pPr marL="2317750">
              <a:lnSpc>
                <a:spcPct val="100000"/>
              </a:lnSpc>
              <a:spcBef>
                <a:spcPts val="2110"/>
              </a:spcBef>
              <a:tabLst>
                <a:tab pos="4253230" algn="l"/>
              </a:tabLst>
            </a:pPr>
            <a:r>
              <a:rPr dirty="0" baseline="-34343" sz="4125" spc="60">
                <a:latin typeface="Times New Roman"/>
                <a:cs typeface="Times New Roman"/>
              </a:rPr>
              <a:t>z </a:t>
            </a:r>
            <a:r>
              <a:rPr dirty="0" baseline="-34343" sz="4125" spc="-217">
                <a:latin typeface="Times New Roman"/>
                <a:cs typeface="Times New Roman"/>
              </a:rPr>
              <a:t>-*  </a:t>
            </a:r>
            <a:r>
              <a:rPr dirty="0" baseline="-37037" sz="3825" spc="-532">
                <a:latin typeface="Times New Roman"/>
                <a:cs typeface="Times New Roman"/>
              </a:rPr>
              <a:t>0</a:t>
            </a:r>
            <a:r>
              <a:rPr dirty="0" sz="2700" spc="-355">
                <a:latin typeface="Times New Roman"/>
                <a:cs typeface="Times New Roman"/>
              </a:rPr>
              <a:t>(—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x)</a:t>
            </a:r>
            <a:r>
              <a:rPr dirty="0" sz="2700" spc="175"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A0A0A"/>
                </a:solidFill>
                <a:latin typeface="Times New Roman"/>
                <a:cs typeface="Times New Roman"/>
              </a:rPr>
              <a:t>-	</a:t>
            </a:r>
            <a:r>
              <a:rPr dirty="0" sz="2700" spc="-165">
                <a:latin typeface="Times New Roman"/>
                <a:cs typeface="Times New Roman"/>
              </a:rPr>
              <a:t>0</a:t>
            </a:r>
            <a:endParaRPr sz="2700">
              <a:latin typeface="Times New Roman"/>
              <a:cs typeface="Times New Roman"/>
            </a:endParaRPr>
          </a:p>
          <a:p>
            <a:pPr algn="r" marR="702945">
              <a:lnSpc>
                <a:spcPct val="100000"/>
              </a:lnSpc>
              <a:spcBef>
                <a:spcPts val="3365"/>
              </a:spcBef>
            </a:pPr>
            <a:r>
              <a:rPr dirty="0" sz="2950" spc="25">
                <a:latin typeface="Times New Roman"/>
                <a:cs typeface="Times New Roman"/>
              </a:rPr>
              <a:t>100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867699" y="14107106"/>
            <a:ext cx="72390" cy="5397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350" spc="-570">
                <a:solidFill>
                  <a:srgbClr val="676767"/>
                </a:solidFill>
                <a:latin typeface="Times New Roman"/>
                <a:cs typeface="Times New Roman"/>
              </a:rPr>
              <a:t>i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826524" y="15159274"/>
            <a:ext cx="91440" cy="819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200" spc="-1215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endParaRPr sz="5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3647" y="11964526"/>
            <a:ext cx="203258" cy="498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657452" y="14911771"/>
            <a:ext cx="212497" cy="508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950" y="692926"/>
            <a:ext cx="12066155" cy="18385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694408" y="10005855"/>
            <a:ext cx="212497" cy="535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84550" y="10957166"/>
            <a:ext cx="233045" cy="584835"/>
          </a:xfrm>
          <a:custGeom>
            <a:avLst/>
            <a:gdLst/>
            <a:ahLst/>
            <a:cxnLst/>
            <a:rect l="l" t="t" r="r" b="b"/>
            <a:pathLst>
              <a:path w="233045" h="584834">
                <a:moveTo>
                  <a:pt x="0" y="0"/>
                </a:moveTo>
                <a:lnTo>
                  <a:pt x="232823" y="0"/>
                </a:lnTo>
                <a:lnTo>
                  <a:pt x="232823" y="584213"/>
                </a:lnTo>
                <a:lnTo>
                  <a:pt x="0" y="584213"/>
                </a:lnTo>
                <a:lnTo>
                  <a:pt x="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712886" y="9054236"/>
            <a:ext cx="212497" cy="517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9380" y="18478"/>
            <a:ext cx="2272798" cy="46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91234" y="7732132"/>
            <a:ext cx="185420" cy="19685"/>
          </a:xfrm>
          <a:custGeom>
            <a:avLst/>
            <a:gdLst/>
            <a:ahLst/>
            <a:cxnLst/>
            <a:rect l="l" t="t" r="r" b="b"/>
            <a:pathLst>
              <a:path w="185420" h="19684">
                <a:moveTo>
                  <a:pt x="0" y="0"/>
                </a:moveTo>
                <a:lnTo>
                  <a:pt x="185396" y="0"/>
                </a:lnTo>
                <a:lnTo>
                  <a:pt x="185396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544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45617" y="7678241"/>
            <a:ext cx="194310" cy="19685"/>
          </a:xfrm>
          <a:custGeom>
            <a:avLst/>
            <a:gdLst/>
            <a:ahLst/>
            <a:cxnLst/>
            <a:rect l="l" t="t" r="r" b="b"/>
            <a:pathLst>
              <a:path w="194310" h="19684">
                <a:moveTo>
                  <a:pt x="0" y="0"/>
                </a:moveTo>
                <a:lnTo>
                  <a:pt x="194019" y="0"/>
                </a:lnTo>
                <a:lnTo>
                  <a:pt x="194019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544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91234" y="7658839"/>
            <a:ext cx="185420" cy="19685"/>
          </a:xfrm>
          <a:custGeom>
            <a:avLst/>
            <a:gdLst/>
            <a:ahLst/>
            <a:cxnLst/>
            <a:rect l="l" t="t" r="r" b="b"/>
            <a:pathLst>
              <a:path w="185420" h="19684">
                <a:moveTo>
                  <a:pt x="0" y="0"/>
                </a:moveTo>
                <a:lnTo>
                  <a:pt x="185396" y="0"/>
                </a:lnTo>
                <a:lnTo>
                  <a:pt x="185396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544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4921" y="7067081"/>
            <a:ext cx="1507490" cy="0"/>
          </a:xfrm>
          <a:custGeom>
            <a:avLst/>
            <a:gdLst/>
            <a:ahLst/>
            <a:cxnLst/>
            <a:rect l="l" t="t" r="r" b="b"/>
            <a:pathLst>
              <a:path w="1507489" h="0">
                <a:moveTo>
                  <a:pt x="0" y="0"/>
                </a:moveTo>
                <a:lnTo>
                  <a:pt x="1506883" y="0"/>
                </a:lnTo>
              </a:path>
            </a:pathLst>
          </a:custGeom>
          <a:ln w="19401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80455" y="7723513"/>
            <a:ext cx="196215" cy="19685"/>
          </a:xfrm>
          <a:custGeom>
            <a:avLst/>
            <a:gdLst/>
            <a:ahLst/>
            <a:cxnLst/>
            <a:rect l="l" t="t" r="r" b="b"/>
            <a:pathLst>
              <a:path w="196214" h="19684">
                <a:moveTo>
                  <a:pt x="0" y="0"/>
                </a:moveTo>
                <a:lnTo>
                  <a:pt x="196175" y="0"/>
                </a:lnTo>
                <a:lnTo>
                  <a:pt x="196175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544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34838" y="7658839"/>
            <a:ext cx="196215" cy="19685"/>
          </a:xfrm>
          <a:custGeom>
            <a:avLst/>
            <a:gdLst/>
            <a:ahLst/>
            <a:cxnLst/>
            <a:rect l="l" t="t" r="r" b="b"/>
            <a:pathLst>
              <a:path w="196214" h="19684">
                <a:moveTo>
                  <a:pt x="0" y="0"/>
                </a:moveTo>
                <a:lnTo>
                  <a:pt x="196175" y="0"/>
                </a:lnTo>
                <a:lnTo>
                  <a:pt x="196175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544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91234" y="7639437"/>
            <a:ext cx="177165" cy="19685"/>
          </a:xfrm>
          <a:custGeom>
            <a:avLst/>
            <a:gdLst/>
            <a:ahLst/>
            <a:cxnLst/>
            <a:rect l="l" t="t" r="r" b="b"/>
            <a:pathLst>
              <a:path w="177164" h="19684">
                <a:moveTo>
                  <a:pt x="0" y="0"/>
                </a:moveTo>
                <a:lnTo>
                  <a:pt x="176773" y="0"/>
                </a:lnTo>
                <a:lnTo>
                  <a:pt x="176773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544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34838" y="7667459"/>
            <a:ext cx="196215" cy="19685"/>
          </a:xfrm>
          <a:custGeom>
            <a:avLst/>
            <a:gdLst/>
            <a:ahLst/>
            <a:cxnLst/>
            <a:rect l="l" t="t" r="r" b="b"/>
            <a:pathLst>
              <a:path w="196214" h="19684">
                <a:moveTo>
                  <a:pt x="0" y="0"/>
                </a:moveTo>
                <a:lnTo>
                  <a:pt x="196175" y="0"/>
                </a:lnTo>
                <a:lnTo>
                  <a:pt x="196175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544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07159" y="12362728"/>
            <a:ext cx="185420" cy="19685"/>
          </a:xfrm>
          <a:custGeom>
            <a:avLst/>
            <a:gdLst/>
            <a:ahLst/>
            <a:cxnLst/>
            <a:rect l="l" t="t" r="r" b="b"/>
            <a:pathLst>
              <a:path w="185420" h="19684">
                <a:moveTo>
                  <a:pt x="0" y="0"/>
                </a:moveTo>
                <a:lnTo>
                  <a:pt x="185396" y="0"/>
                </a:lnTo>
                <a:lnTo>
                  <a:pt x="185396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8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93877" y="12417700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4" h="0">
                <a:moveTo>
                  <a:pt x="0" y="0"/>
                </a:moveTo>
                <a:lnTo>
                  <a:pt x="545409" y="0"/>
                </a:lnTo>
              </a:path>
            </a:pathLst>
          </a:custGeom>
          <a:ln w="19401">
            <a:solidFill>
              <a:srgbClr val="38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07159" y="12418778"/>
            <a:ext cx="185420" cy="19685"/>
          </a:xfrm>
          <a:custGeom>
            <a:avLst/>
            <a:gdLst/>
            <a:ahLst/>
            <a:cxnLst/>
            <a:rect l="l" t="t" r="r" b="b"/>
            <a:pathLst>
              <a:path w="185420" h="19684">
                <a:moveTo>
                  <a:pt x="0" y="0"/>
                </a:moveTo>
                <a:lnTo>
                  <a:pt x="185396" y="0"/>
                </a:lnTo>
                <a:lnTo>
                  <a:pt x="185396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8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98536" y="12427401"/>
            <a:ext cx="194310" cy="19685"/>
          </a:xfrm>
          <a:custGeom>
            <a:avLst/>
            <a:gdLst/>
            <a:ahLst/>
            <a:cxnLst/>
            <a:rect l="l" t="t" r="r" b="b"/>
            <a:pathLst>
              <a:path w="194310" h="19684">
                <a:moveTo>
                  <a:pt x="0" y="0"/>
                </a:moveTo>
                <a:lnTo>
                  <a:pt x="194019" y="0"/>
                </a:lnTo>
                <a:lnTo>
                  <a:pt x="194019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8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07159" y="12436023"/>
            <a:ext cx="185420" cy="19685"/>
          </a:xfrm>
          <a:custGeom>
            <a:avLst/>
            <a:gdLst/>
            <a:ahLst/>
            <a:cxnLst/>
            <a:rect l="l" t="t" r="r" b="b"/>
            <a:pathLst>
              <a:path w="185420" h="19684">
                <a:moveTo>
                  <a:pt x="0" y="0"/>
                </a:moveTo>
                <a:lnTo>
                  <a:pt x="185396" y="0"/>
                </a:lnTo>
                <a:lnTo>
                  <a:pt x="185396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8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98536" y="12354105"/>
            <a:ext cx="194310" cy="19685"/>
          </a:xfrm>
          <a:custGeom>
            <a:avLst/>
            <a:gdLst/>
            <a:ahLst/>
            <a:cxnLst/>
            <a:rect l="l" t="t" r="r" b="b"/>
            <a:pathLst>
              <a:path w="194310" h="19684">
                <a:moveTo>
                  <a:pt x="0" y="0"/>
                </a:moveTo>
                <a:lnTo>
                  <a:pt x="194019" y="0"/>
                </a:lnTo>
                <a:lnTo>
                  <a:pt x="194019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834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76629" y="12400454"/>
            <a:ext cx="563245" cy="0"/>
          </a:xfrm>
          <a:custGeom>
            <a:avLst/>
            <a:gdLst/>
            <a:ahLst/>
            <a:cxnLst/>
            <a:rect l="l" t="t" r="r" b="b"/>
            <a:pathLst>
              <a:path w="563245" h="0">
                <a:moveTo>
                  <a:pt x="0" y="0"/>
                </a:moveTo>
                <a:lnTo>
                  <a:pt x="562656" y="0"/>
                </a:lnTo>
              </a:path>
            </a:pathLst>
          </a:custGeom>
          <a:ln w="19401">
            <a:solidFill>
              <a:srgbClr val="38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72389" y="17610951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175" y="0"/>
                </a:lnTo>
              </a:path>
            </a:pathLst>
          </a:custGeom>
          <a:ln w="3175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50762" y="17582926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175" y="0"/>
                </a:lnTo>
              </a:path>
            </a:pathLst>
          </a:custGeom>
          <a:ln w="3175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742140" y="17647598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 h="0">
                <a:moveTo>
                  <a:pt x="0" y="0"/>
                </a:moveTo>
                <a:lnTo>
                  <a:pt x="204798" y="0"/>
                </a:lnTo>
              </a:path>
            </a:pathLst>
          </a:custGeom>
          <a:ln w="3175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50762" y="17656221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175" y="0"/>
                </a:lnTo>
              </a:path>
            </a:pathLst>
          </a:custGeom>
          <a:ln w="3175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81012" y="1762819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552" y="0"/>
                </a:lnTo>
              </a:path>
            </a:pathLst>
          </a:custGeom>
          <a:ln w="3175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72389" y="17619574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175" y="0"/>
                </a:lnTo>
              </a:path>
            </a:pathLst>
          </a:custGeom>
          <a:ln w="3175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47771" y="842736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773" y="0"/>
                </a:lnTo>
              </a:path>
            </a:pathLst>
          </a:custGeom>
          <a:ln w="19401">
            <a:solidFill>
              <a:srgbClr val="60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54308" y="927673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773" y="0"/>
                </a:lnTo>
              </a:path>
            </a:pathLst>
          </a:custGeom>
          <a:ln w="19401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54308" y="9212066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 h="0">
                <a:moveTo>
                  <a:pt x="0" y="0"/>
                </a:moveTo>
                <a:lnTo>
                  <a:pt x="168150" y="0"/>
                </a:lnTo>
              </a:path>
            </a:pathLst>
          </a:custGeom>
          <a:ln w="19401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71136" y="8379945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5" h="0">
                <a:moveTo>
                  <a:pt x="0" y="0"/>
                </a:moveTo>
                <a:lnTo>
                  <a:pt x="575590" y="0"/>
                </a:lnTo>
              </a:path>
            </a:pathLst>
          </a:custGeom>
          <a:ln w="19401">
            <a:solidFill>
              <a:srgbClr val="60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34838" y="7752615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175" y="0"/>
                </a:lnTo>
              </a:path>
            </a:pathLst>
          </a:custGeom>
          <a:ln w="19401">
            <a:solidFill>
              <a:srgbClr val="544F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47771" y="836269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773" y="0"/>
                </a:lnTo>
              </a:path>
            </a:pathLst>
          </a:custGeom>
          <a:ln w="19401">
            <a:solidFill>
              <a:srgbClr val="605B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50762" y="17177641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552" y="0"/>
                </a:lnTo>
              </a:path>
            </a:pathLst>
          </a:custGeom>
          <a:ln w="3175">
            <a:solidFill>
              <a:srgbClr val="2F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50762" y="1757430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552" y="0"/>
                </a:lnTo>
              </a:path>
            </a:pathLst>
          </a:custGeom>
          <a:ln w="3175">
            <a:solidFill>
              <a:srgbClr val="28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50762" y="1716686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 h="0">
                <a:moveTo>
                  <a:pt x="0" y="0"/>
                </a:moveTo>
                <a:lnTo>
                  <a:pt x="178928" y="0"/>
                </a:lnTo>
              </a:path>
            </a:pathLst>
          </a:custGeom>
          <a:ln w="3175">
            <a:solidFill>
              <a:srgbClr val="2F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59386" y="1711296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 h="0">
                <a:moveTo>
                  <a:pt x="0" y="0"/>
                </a:moveTo>
                <a:lnTo>
                  <a:pt x="178928" y="0"/>
                </a:lnTo>
              </a:path>
            </a:pathLst>
          </a:custGeom>
          <a:ln w="3175">
            <a:solidFill>
              <a:srgbClr val="2F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50762" y="1709356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552" y="0"/>
                </a:lnTo>
              </a:path>
            </a:pathLst>
          </a:custGeom>
          <a:ln w="3175">
            <a:solidFill>
              <a:srgbClr val="2F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50762" y="1710219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552" y="0"/>
                </a:lnTo>
              </a:path>
            </a:pathLst>
          </a:custGeom>
          <a:ln w="3175">
            <a:solidFill>
              <a:srgbClr val="2F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35045" y="14218846"/>
            <a:ext cx="187960" cy="19685"/>
          </a:xfrm>
          <a:custGeom>
            <a:avLst/>
            <a:gdLst/>
            <a:ahLst/>
            <a:cxnLst/>
            <a:rect l="l" t="t" r="r" b="b"/>
            <a:pathLst>
              <a:path w="187960" h="19684">
                <a:moveTo>
                  <a:pt x="0" y="0"/>
                </a:moveTo>
                <a:lnTo>
                  <a:pt x="187552" y="0"/>
                </a:lnTo>
                <a:lnTo>
                  <a:pt x="187552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42B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35045" y="14143394"/>
            <a:ext cx="196215" cy="19685"/>
          </a:xfrm>
          <a:custGeom>
            <a:avLst/>
            <a:gdLst/>
            <a:ahLst/>
            <a:cxnLst/>
            <a:rect l="l" t="t" r="r" b="b"/>
            <a:pathLst>
              <a:path w="196214" h="19684">
                <a:moveTo>
                  <a:pt x="0" y="0"/>
                </a:moveTo>
                <a:lnTo>
                  <a:pt x="196175" y="0"/>
                </a:lnTo>
                <a:lnTo>
                  <a:pt x="196175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42B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135045" y="14134771"/>
            <a:ext cx="187960" cy="19685"/>
          </a:xfrm>
          <a:custGeom>
            <a:avLst/>
            <a:gdLst/>
            <a:ahLst/>
            <a:cxnLst/>
            <a:rect l="l" t="t" r="r" b="b"/>
            <a:pathLst>
              <a:path w="187960" h="19684">
                <a:moveTo>
                  <a:pt x="0" y="0"/>
                </a:moveTo>
                <a:lnTo>
                  <a:pt x="187552" y="0"/>
                </a:lnTo>
                <a:lnTo>
                  <a:pt x="187552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42B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45824" y="14227469"/>
            <a:ext cx="185420" cy="19685"/>
          </a:xfrm>
          <a:custGeom>
            <a:avLst/>
            <a:gdLst/>
            <a:ahLst/>
            <a:cxnLst/>
            <a:rect l="l" t="t" r="r" b="b"/>
            <a:pathLst>
              <a:path w="185420" h="19684">
                <a:moveTo>
                  <a:pt x="0" y="0"/>
                </a:moveTo>
                <a:lnTo>
                  <a:pt x="185396" y="0"/>
                </a:lnTo>
                <a:lnTo>
                  <a:pt x="185396" y="19401"/>
                </a:lnTo>
                <a:lnTo>
                  <a:pt x="0" y="19401"/>
                </a:lnTo>
                <a:lnTo>
                  <a:pt x="0" y="0"/>
                </a:lnTo>
                <a:close/>
              </a:path>
            </a:pathLst>
          </a:custGeom>
          <a:solidFill>
            <a:srgbClr val="342B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77466" y="11745100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4" h="0">
                <a:moveTo>
                  <a:pt x="0" y="0"/>
                </a:moveTo>
                <a:lnTo>
                  <a:pt x="196175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523084" y="11725697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552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531706" y="1173432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928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668844" y="11818395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4" h="0">
                <a:moveTo>
                  <a:pt x="0" y="0"/>
                </a:moveTo>
                <a:lnTo>
                  <a:pt x="213421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531706" y="11809773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 h="0">
                <a:moveTo>
                  <a:pt x="0" y="0"/>
                </a:moveTo>
                <a:lnTo>
                  <a:pt x="187552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65851" y="11770969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 h="0">
                <a:moveTo>
                  <a:pt x="0" y="0"/>
                </a:moveTo>
                <a:lnTo>
                  <a:pt x="536786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37825" y="11753722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 h="0">
                <a:moveTo>
                  <a:pt x="0" y="0"/>
                </a:moveTo>
                <a:lnTo>
                  <a:pt x="564811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668844" y="11734320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 h="0">
                <a:moveTo>
                  <a:pt x="0" y="0"/>
                </a:moveTo>
                <a:lnTo>
                  <a:pt x="204798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37825" y="11762345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 h="0">
                <a:moveTo>
                  <a:pt x="0" y="0"/>
                </a:moveTo>
                <a:lnTo>
                  <a:pt x="564811" y="0"/>
                </a:lnTo>
              </a:path>
            </a:pathLst>
          </a:custGeom>
          <a:ln w="3175">
            <a:solidFill>
              <a:srgbClr val="3B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42915" y="6809154"/>
            <a:ext cx="3381480" cy="535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229283" y="8333592"/>
            <a:ext cx="877706" cy="157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842233" y="13904720"/>
            <a:ext cx="46195" cy="5543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566754" y="9331406"/>
            <a:ext cx="563580" cy="1570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860711" y="12980818"/>
            <a:ext cx="27717" cy="388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587418" y="8158051"/>
            <a:ext cx="6328726" cy="4434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796037" y="17997603"/>
            <a:ext cx="36956" cy="2771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995627" y="5949926"/>
            <a:ext cx="7437408" cy="3418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961351" y="9054236"/>
            <a:ext cx="1810847" cy="4157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033077" y="9858030"/>
            <a:ext cx="1099442" cy="314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215177" y="13027012"/>
            <a:ext cx="498906" cy="2032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894492" y="12481910"/>
            <a:ext cx="517384" cy="2032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736505" y="13877002"/>
            <a:ext cx="879554" cy="3245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114042" y="12999296"/>
            <a:ext cx="397277" cy="1663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638974" y="16861204"/>
            <a:ext cx="212497" cy="50814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5982498" y="7231587"/>
            <a:ext cx="572135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2800" spc="-240">
                <a:uFill>
                  <a:solidFill>
                    <a:srgbClr val="544F5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225">
                <a:uFill>
                  <a:solidFill>
                    <a:srgbClr val="544F54"/>
                  </a:solidFill>
                </a:uFill>
                <a:latin typeface="Times New Roman"/>
                <a:cs typeface="Times New Roman"/>
              </a:rPr>
              <a:t>.s•*</a:t>
            </a:r>
            <a:r>
              <a:rPr dirty="0" u="heavy" sz="2800" spc="-150">
                <a:uFill>
                  <a:solidFill>
                    <a:srgbClr val="544F54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40684" y="7462305"/>
            <a:ext cx="407670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275">
                <a:latin typeface="Times New Roman"/>
                <a:cs typeface="Times New Roman"/>
              </a:rPr>
              <a:t>L</a:t>
            </a:r>
            <a:r>
              <a:rPr dirty="0" sz="2700" spc="-395">
                <a:latin typeface="Times New Roman"/>
                <a:cs typeface="Times New Roman"/>
              </a:rPr>
              <a:t>e</a:t>
            </a:r>
            <a:r>
              <a:rPr dirty="0" sz="2700" spc="-710">
                <a:latin typeface="Times New Roman"/>
                <a:cs typeface="Times New Roman"/>
              </a:rPr>
              <a:t>r</a:t>
            </a:r>
            <a:r>
              <a:rPr dirty="0" sz="2700" spc="-130">
                <a:latin typeface="Times New Roman"/>
                <a:cs typeface="Times New Roman"/>
              </a:rPr>
              <a:t>t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14381" y="7453323"/>
            <a:ext cx="1276350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948690" algn="l"/>
              </a:tabLst>
            </a:pPr>
            <a:r>
              <a:rPr dirty="0" sz="2700" spc="-210">
                <a:latin typeface="Times New Roman"/>
                <a:cs typeface="Times New Roman"/>
              </a:rPr>
              <a:t>2</a:t>
            </a:r>
            <a:r>
              <a:rPr dirty="0" sz="2700" spc="180">
                <a:latin typeface="Times New Roman"/>
                <a:cs typeface="Times New Roman"/>
              </a:rPr>
              <a:t> </a:t>
            </a:r>
            <a:r>
              <a:rPr dirty="0" sz="2700" spc="25">
                <a:latin typeface="Times New Roman"/>
                <a:cs typeface="Times New Roman"/>
              </a:rPr>
              <a:t>tnn	</a:t>
            </a:r>
            <a:r>
              <a:rPr dirty="0" baseline="22817" sz="4200" spc="-247">
                <a:solidFill>
                  <a:srgbClr val="2A2A2A"/>
                </a:solidFill>
                <a:latin typeface="Times New Roman"/>
                <a:cs typeface="Times New Roman"/>
              </a:rPr>
              <a:t>i</a:t>
            </a:r>
            <a:r>
              <a:rPr dirty="0" baseline="22817" sz="4200" spc="-419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2700" spc="-165">
                <a:latin typeface="Times New Roman"/>
                <a:cs typeface="Times New Roman"/>
              </a:rPr>
              <a:t>ii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20346" y="7462305"/>
            <a:ext cx="942340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96900" algn="l"/>
              </a:tabLst>
            </a:pPr>
            <a:r>
              <a:rPr dirty="0" sz="2700" spc="-195">
                <a:latin typeface="Times New Roman"/>
                <a:cs typeface="Times New Roman"/>
              </a:rPr>
              <a:t>--</a:t>
            </a:r>
            <a:r>
              <a:rPr dirty="0" sz="2700" spc="-195">
                <a:latin typeface="Times New Roman"/>
                <a:cs typeface="Times New Roman"/>
              </a:rPr>
              <a:t>	</a:t>
            </a:r>
            <a:r>
              <a:rPr dirty="0" sz="2700" spc="-45">
                <a:latin typeface="Times New Roman"/>
                <a:cs typeface="Times New Roman"/>
              </a:rPr>
              <a:t>dv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803918" y="8709701"/>
            <a:ext cx="391795" cy="2520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10">
                <a:latin typeface="Times New Roman"/>
                <a:cs typeface="Times New Roman"/>
              </a:rPr>
              <a:t>2</a:t>
            </a:r>
            <a:r>
              <a:rPr dirty="0" sz="1450" spc="-175">
                <a:latin typeface="Times New Roman"/>
                <a:cs typeface="Times New Roman"/>
              </a:rPr>
              <a:t> </a:t>
            </a:r>
            <a:r>
              <a:rPr dirty="0" sz="1450" spc="10">
                <a:latin typeface="Times New Roman"/>
                <a:cs typeface="Times New Roman"/>
              </a:rPr>
              <a:t>ti</a:t>
            </a:r>
            <a:r>
              <a:rPr dirty="0" sz="1450" spc="-145">
                <a:latin typeface="Times New Roman"/>
                <a:cs typeface="Times New Roman"/>
              </a:rPr>
              <a:t> </a:t>
            </a:r>
            <a:r>
              <a:rPr dirty="0" sz="1450" spc="5">
                <a:latin typeface="Times New Roman"/>
                <a:cs typeface="Times New Roman"/>
              </a:rPr>
              <a:t>ti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74471" y="11518106"/>
            <a:ext cx="67818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45">
                <a:latin typeface="Times New Roman"/>
                <a:cs typeface="Times New Roman"/>
              </a:rPr>
              <a:t>Let</a:t>
            </a:r>
            <a:r>
              <a:rPr dirty="0" sz="2650" spc="75">
                <a:latin typeface="Times New Roman"/>
                <a:cs typeface="Times New Roman"/>
              </a:rPr>
              <a:t> </a:t>
            </a:r>
            <a:r>
              <a:rPr dirty="0" sz="2650" spc="25" i="1">
                <a:solidFill>
                  <a:srgbClr val="080808"/>
                </a:solidFill>
                <a:latin typeface="Times New Roman"/>
                <a:cs typeface="Times New Roman"/>
              </a:rPr>
              <a:t>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982812" y="11518106"/>
            <a:ext cx="125920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43940" algn="l"/>
              </a:tabLst>
            </a:pPr>
            <a:r>
              <a:rPr dirty="0" sz="2650" spc="-185">
                <a:latin typeface="Times New Roman"/>
                <a:cs typeface="Times New Roman"/>
              </a:rPr>
              <a:t>2</a:t>
            </a:r>
            <a:r>
              <a:rPr dirty="0" sz="2650" spc="185">
                <a:latin typeface="Times New Roman"/>
                <a:cs typeface="Times New Roman"/>
              </a:rPr>
              <a:t> </a:t>
            </a:r>
            <a:r>
              <a:rPr dirty="0" sz="2650" spc="215">
                <a:latin typeface="Times New Roman"/>
                <a:cs typeface="Times New Roman"/>
              </a:rPr>
              <a:t>tnn</a:t>
            </a:r>
            <a:r>
              <a:rPr dirty="0" sz="2650" spc="170">
                <a:latin typeface="Times New Roman"/>
                <a:cs typeface="Times New Roman"/>
              </a:rPr>
              <a:t>‘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20">
                <a:latin typeface="Times New Roman"/>
                <a:cs typeface="Times New Roman"/>
              </a:rPr>
              <a:t>i‹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461714" y="11518106"/>
            <a:ext cx="953769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98805" algn="l"/>
              </a:tabLst>
            </a:pPr>
            <a:r>
              <a:rPr dirty="0" sz="2650" spc="-770">
                <a:latin typeface="Times New Roman"/>
                <a:cs typeface="Times New Roman"/>
              </a:rPr>
              <a:t>—i</a:t>
            </a:r>
            <a:r>
              <a:rPr dirty="0" sz="2650" spc="-770">
                <a:latin typeface="Times New Roman"/>
                <a:cs typeface="Times New Roman"/>
              </a:rPr>
              <a:t>	</a:t>
            </a:r>
            <a:r>
              <a:rPr dirty="0" sz="2650" spc="15">
                <a:latin typeface="Times New Roman"/>
                <a:cs typeface="Times New Roman"/>
              </a:rPr>
              <a:t>dx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79554" y="13920251"/>
            <a:ext cx="146113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5">
                <a:latin typeface="Times New Roman"/>
                <a:cs typeface="Times New Roman"/>
              </a:rPr>
              <a:t>2 </a:t>
            </a:r>
            <a:r>
              <a:rPr dirty="0" sz="2650" spc="145">
                <a:latin typeface="Times New Roman"/>
                <a:cs typeface="Times New Roman"/>
              </a:rPr>
              <a:t>/(i‹ </a:t>
            </a:r>
            <a:r>
              <a:rPr dirty="0" sz="2650" spc="110">
                <a:solidFill>
                  <a:srgbClr val="010101"/>
                </a:solidFill>
                <a:latin typeface="Times New Roman"/>
                <a:cs typeface="Times New Roman"/>
              </a:rPr>
              <a:t>+</a:t>
            </a:r>
            <a:r>
              <a:rPr dirty="0" sz="2650" spc="-10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dirty="0" sz="2650" spc="125">
                <a:latin typeface="Times New Roman"/>
                <a:cs typeface="Times New Roman"/>
              </a:rPr>
              <a:t>1)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69690" y="13920251"/>
            <a:ext cx="126809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073785" algn="l"/>
              </a:tabLst>
            </a:pPr>
            <a:r>
              <a:rPr dirty="0" baseline="25525" sz="2775" spc="-165">
                <a:latin typeface="Times New Roman"/>
                <a:cs typeface="Times New Roman"/>
              </a:rPr>
              <a:t>2</a:t>
            </a:r>
            <a:r>
              <a:rPr dirty="0" baseline="25525" sz="2775" spc="-247">
                <a:latin typeface="Times New Roman"/>
                <a:cs typeface="Times New Roman"/>
              </a:rPr>
              <a:t> </a:t>
            </a:r>
            <a:r>
              <a:rPr dirty="0" sz="2650" spc="45">
                <a:latin typeface="Times New Roman"/>
                <a:cs typeface="Times New Roman"/>
              </a:rPr>
              <a:t>du	</a:t>
            </a:r>
            <a:r>
              <a:rPr dirty="0" sz="2650" spc="-105">
                <a:latin typeface="Times New Roman"/>
                <a:cs typeface="Times New Roman"/>
              </a:rPr>
              <a:t>2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34596" y="11689027"/>
            <a:ext cx="553720" cy="6750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2960"/>
              </a:lnSpc>
              <a:spcBef>
                <a:spcPts val="135"/>
              </a:spcBef>
            </a:pPr>
            <a:r>
              <a:rPr dirty="0" sz="2650" spc="-120">
                <a:latin typeface="Times New Roman"/>
                <a:cs typeface="Times New Roman"/>
              </a:rPr>
              <a:t>i+v°</a:t>
            </a:r>
            <a:endParaRPr sz="2650">
              <a:latin typeface="Times New Roman"/>
              <a:cs typeface="Times New Roman"/>
            </a:endParaRPr>
          </a:p>
          <a:p>
            <a:pPr marL="171450">
              <a:lnSpc>
                <a:spcPts val="2120"/>
              </a:lnSpc>
            </a:pPr>
            <a:r>
              <a:rPr dirty="0" sz="1950" spc="-330">
                <a:latin typeface="Consolas"/>
                <a:cs typeface="Consolas"/>
              </a:rPr>
              <a:t>2i‹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26303" y="14212947"/>
            <a:ext cx="17335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240">
                <a:latin typeface="Cambria"/>
                <a:cs typeface="Cambria"/>
              </a:rPr>
              <a:t>-1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17116" y="15024312"/>
            <a:ext cx="7833995" cy="22904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dirty="0" sz="2650" spc="-75">
                <a:latin typeface="Times New Roman"/>
                <a:cs typeface="Times New Roman"/>
              </a:rPr>
              <a:t>6- </a:t>
            </a:r>
            <a:r>
              <a:rPr dirty="0" sz="2650" spc="-20">
                <a:latin typeface="Times New Roman"/>
                <a:cs typeface="Times New Roman"/>
              </a:rPr>
              <a:t>Integrating </a:t>
            </a:r>
            <a:r>
              <a:rPr dirty="0" sz="2650" spc="-120">
                <a:latin typeface="Times New Roman"/>
                <a:cs typeface="Times New Roman"/>
              </a:rPr>
              <a:t>power of </a:t>
            </a:r>
            <a:r>
              <a:rPr dirty="0" sz="2650" spc="-45">
                <a:latin typeface="Times New Roman"/>
                <a:cs typeface="Times New Roman"/>
              </a:rPr>
              <a:t>sine </a:t>
            </a:r>
            <a:r>
              <a:rPr dirty="0" sz="2650" spc="-120">
                <a:solidFill>
                  <a:srgbClr val="1D1D1D"/>
                </a:solidFill>
                <a:latin typeface="Times New Roman"/>
                <a:cs typeface="Times New Roman"/>
              </a:rPr>
              <a:t>&amp;</a:t>
            </a:r>
            <a:r>
              <a:rPr dirty="0" sz="2650" spc="-8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z="2650" spc="-140">
                <a:latin typeface="Times New Roman"/>
                <a:cs typeface="Times New Roman"/>
              </a:rPr>
              <a:t>cosine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/>
              <a:cs typeface="Times New Roman"/>
            </a:endParaRPr>
          </a:p>
          <a:p>
            <a:pPr marL="206375">
              <a:lnSpc>
                <a:spcPct val="100000"/>
              </a:lnSpc>
              <a:spcBef>
                <a:spcPts val="5"/>
              </a:spcBef>
              <a:tabLst>
                <a:tab pos="2127250" algn="l"/>
                <a:tab pos="3984625" algn="l"/>
                <a:tab pos="4570095" algn="l"/>
              </a:tabLst>
            </a:pPr>
            <a:r>
              <a:rPr dirty="0" sz="2700" spc="-95">
                <a:latin typeface="Times New Roman"/>
                <a:cs typeface="Times New Roman"/>
              </a:rPr>
              <a:t>Ex: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75">
                <a:latin typeface="Times New Roman"/>
                <a:cs typeface="Times New Roman"/>
              </a:rPr>
              <a:t>evaluate	</a:t>
            </a:r>
            <a:r>
              <a:rPr dirty="0" sz="2700" spc="185">
                <a:latin typeface="Times New Roman"/>
                <a:cs typeface="Times New Roman"/>
              </a:rPr>
              <a:t>sfr’x</a:t>
            </a:r>
            <a:r>
              <a:rPr dirty="0" sz="2700" spc="155">
                <a:latin typeface="Times New Roman"/>
                <a:cs typeface="Times New Roman"/>
              </a:rPr>
              <a:t> </a:t>
            </a:r>
            <a:r>
              <a:rPr dirty="0" baseline="-4115" sz="4050" spc="209">
                <a:latin typeface="Times New Roman"/>
                <a:cs typeface="Times New Roman"/>
              </a:rPr>
              <a:t>ros</a:t>
            </a:r>
            <a:r>
              <a:rPr dirty="0" baseline="24216" sz="2925" spc="209">
                <a:latin typeface="Times New Roman"/>
                <a:cs typeface="Times New Roman"/>
              </a:rPr>
              <a:t>5</a:t>
            </a:r>
            <a:r>
              <a:rPr dirty="0" baseline="-4115" sz="4050" spc="209">
                <a:latin typeface="Times New Roman"/>
                <a:cs typeface="Times New Roman"/>
              </a:rPr>
              <a:t>x	</a:t>
            </a:r>
            <a:r>
              <a:rPr dirty="0" sz="2700" spc="45" i="1">
                <a:latin typeface="Times New Roman"/>
                <a:cs typeface="Times New Roman"/>
              </a:rPr>
              <a:t>dx	</a:t>
            </a:r>
            <a:r>
              <a:rPr dirty="0" sz="2700" spc="-95">
                <a:latin typeface="Times New Roman"/>
                <a:cs typeface="Times New Roman"/>
              </a:rPr>
              <a:t>the </a:t>
            </a:r>
            <a:r>
              <a:rPr dirty="0" sz="2700" spc="-114">
                <a:latin typeface="Times New Roman"/>
                <a:cs typeface="Times New Roman"/>
              </a:rPr>
              <a:t>power is </a:t>
            </a:r>
            <a:r>
              <a:rPr dirty="0" sz="2700" spc="-100">
                <a:latin typeface="Times New Roman"/>
                <a:cs typeface="Times New Roman"/>
              </a:rPr>
              <a:t>even </a:t>
            </a:r>
            <a:r>
              <a:rPr dirty="0" sz="2700" spc="-155">
                <a:latin typeface="Times New Roman"/>
                <a:cs typeface="Times New Roman"/>
              </a:rPr>
              <a:t>&amp;</a:t>
            </a:r>
            <a:r>
              <a:rPr dirty="0" sz="2700" spc="-215">
                <a:latin typeface="Times New Roman"/>
                <a:cs typeface="Times New Roman"/>
              </a:rPr>
              <a:t> </a:t>
            </a:r>
            <a:r>
              <a:rPr dirty="0" sz="2700" spc="-85">
                <a:latin typeface="Times New Roman"/>
                <a:cs typeface="Times New Roman"/>
              </a:rPr>
              <a:t>odd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/>
              <a:cs typeface="Times New Roman"/>
            </a:endParaRPr>
          </a:p>
          <a:p>
            <a:pPr marL="1923414">
              <a:lnSpc>
                <a:spcPct val="100000"/>
              </a:lnSpc>
              <a:tabLst>
                <a:tab pos="2720975" algn="l"/>
                <a:tab pos="3904615" algn="l"/>
                <a:tab pos="4704715" algn="l"/>
              </a:tabLst>
            </a:pPr>
            <a:r>
              <a:rPr dirty="0" sz="2950" spc="114">
                <a:latin typeface="Times New Roman"/>
                <a:cs typeface="Times New Roman"/>
              </a:rPr>
              <a:t>Jsin	</a:t>
            </a:r>
            <a:r>
              <a:rPr dirty="0" sz="2950" spc="-50">
                <a:latin typeface="Times New Roman"/>
                <a:cs typeface="Times New Roman"/>
              </a:rPr>
              <a:t>x</a:t>
            </a:r>
            <a:r>
              <a:rPr dirty="0" sz="2950" spc="-100">
                <a:latin typeface="Times New Roman"/>
                <a:cs typeface="Times New Roman"/>
              </a:rPr>
              <a:t> </a:t>
            </a:r>
            <a:r>
              <a:rPr dirty="0" sz="2950" spc="-35" i="1">
                <a:latin typeface="Times New Roman"/>
                <a:cs typeface="Times New Roman"/>
              </a:rPr>
              <a:t>cos’x	</a:t>
            </a:r>
            <a:r>
              <a:rPr dirty="0" sz="2950" spc="-195">
                <a:latin typeface="Times New Roman"/>
                <a:cs typeface="Times New Roman"/>
              </a:rPr>
              <a:t>cos</a:t>
            </a:r>
            <a:r>
              <a:rPr dirty="0" sz="2950" spc="-105">
                <a:latin typeface="Times New Roman"/>
                <a:cs typeface="Times New Roman"/>
              </a:rPr>
              <a:t> </a:t>
            </a:r>
            <a:r>
              <a:rPr dirty="0" sz="2950" spc="-110" i="1">
                <a:latin typeface="Times New Roman"/>
                <a:cs typeface="Times New Roman"/>
              </a:rPr>
              <a:t>x	</a:t>
            </a:r>
            <a:r>
              <a:rPr dirty="0" sz="2950" spc="-75" i="1">
                <a:latin typeface="Times New Roman"/>
                <a:cs typeface="Times New Roman"/>
              </a:rPr>
              <a:t>dx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63506" y="17316871"/>
            <a:ext cx="1424940" cy="488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050" spc="-55">
                <a:latin typeface="Times New Roman"/>
                <a:cs typeface="Times New Roman"/>
              </a:rPr>
              <a:t>/ </a:t>
            </a:r>
            <a:r>
              <a:rPr dirty="0" sz="3050" spc="-20">
                <a:latin typeface="Times New Roman"/>
                <a:cs typeface="Times New Roman"/>
              </a:rPr>
              <a:t>sin’x</a:t>
            </a:r>
            <a:r>
              <a:rPr dirty="0" sz="3050" spc="160">
                <a:latin typeface="Times New Roman"/>
                <a:cs typeface="Times New Roman"/>
              </a:rPr>
              <a:t> </a:t>
            </a:r>
            <a:r>
              <a:rPr dirty="0" sz="3050" spc="-30">
                <a:latin typeface="Times New Roman"/>
                <a:cs typeface="Times New Roman"/>
              </a:rPr>
              <a:t>(1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46574" y="17273446"/>
            <a:ext cx="2266315" cy="98679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191260" algn="l"/>
                <a:tab pos="2018664" algn="l"/>
              </a:tabLst>
            </a:pPr>
            <a:r>
              <a:rPr dirty="0" sz="3050">
                <a:latin typeface="Times New Roman"/>
                <a:cs typeface="Times New Roman"/>
              </a:rPr>
              <a:t>sin”x</a:t>
            </a:r>
            <a:r>
              <a:rPr dirty="0" sz="3050" spc="5">
                <a:latin typeface="Times New Roman"/>
                <a:cs typeface="Times New Roman"/>
              </a:rPr>
              <a:t>)'</a:t>
            </a:r>
            <a:r>
              <a:rPr dirty="0" sz="3050">
                <a:latin typeface="Times New Roman"/>
                <a:cs typeface="Times New Roman"/>
              </a:rPr>
              <a:t>	</a:t>
            </a:r>
            <a:r>
              <a:rPr dirty="0" sz="3050" spc="-225">
                <a:latin typeface="Times New Roman"/>
                <a:cs typeface="Times New Roman"/>
              </a:rPr>
              <a:t>co</a:t>
            </a:r>
            <a:r>
              <a:rPr dirty="0" sz="3050" spc="-185">
                <a:latin typeface="Times New Roman"/>
                <a:cs typeface="Times New Roman"/>
              </a:rPr>
              <a:t>s</a:t>
            </a:r>
            <a:r>
              <a:rPr dirty="0" sz="3050" spc="-140">
                <a:latin typeface="Times New Roman"/>
                <a:cs typeface="Times New Roman"/>
              </a:rPr>
              <a:t> </a:t>
            </a:r>
            <a:r>
              <a:rPr dirty="0" sz="3050" spc="-250">
                <a:solidFill>
                  <a:srgbClr val="080808"/>
                </a:solidFill>
                <a:latin typeface="Times New Roman"/>
                <a:cs typeface="Times New Roman"/>
              </a:rPr>
              <a:t>x</a:t>
            </a:r>
            <a:r>
              <a:rPr dirty="0" sz="3050">
                <a:solidFill>
                  <a:srgbClr val="080808"/>
                </a:solidFill>
                <a:latin typeface="Times New Roman"/>
                <a:cs typeface="Times New Roman"/>
              </a:rPr>
              <a:t>	</a:t>
            </a:r>
            <a:r>
              <a:rPr dirty="0" sz="3050" spc="-185">
                <a:latin typeface="Times New Roman"/>
                <a:cs typeface="Times New Roman"/>
              </a:rPr>
              <a:t>Jr</a:t>
            </a:r>
            <a:endParaRPr sz="3050">
              <a:latin typeface="Times New Roman"/>
              <a:cs typeface="Times New Roman"/>
            </a:endParaRPr>
          </a:p>
          <a:p>
            <a:pPr marL="1421765">
              <a:lnSpc>
                <a:spcPct val="100000"/>
              </a:lnSpc>
              <a:spcBef>
                <a:spcPts val="330"/>
              </a:spcBef>
            </a:pPr>
            <a:r>
              <a:rPr dirty="0" sz="2700" spc="10">
                <a:solidFill>
                  <a:srgbClr val="030303"/>
                </a:solidFill>
                <a:latin typeface="Times New Roman"/>
                <a:cs typeface="Times New Roman"/>
              </a:rPr>
              <a:t>92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836671" y="13261841"/>
            <a:ext cx="827405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55">
                <a:latin typeface="Courier New"/>
                <a:cs typeface="Courier New"/>
              </a:rPr>
              <a:t>(u+1)*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771493" y="17763681"/>
            <a:ext cx="74295" cy="241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00" spc="-390">
                <a:solidFill>
                  <a:srgbClr val="696969"/>
                </a:solidFill>
                <a:latin typeface="Consolas"/>
                <a:cs typeface="Consolas"/>
              </a:rPr>
              <a:t>1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6933" y="1791848"/>
            <a:ext cx="10848975" cy="0"/>
          </a:xfrm>
          <a:custGeom>
            <a:avLst/>
            <a:gdLst/>
            <a:ahLst/>
            <a:cxnLst/>
            <a:rect l="l" t="t" r="r" b="b"/>
            <a:pathLst>
              <a:path w="10848975" h="0">
                <a:moveTo>
                  <a:pt x="0" y="0"/>
                </a:moveTo>
                <a:lnTo>
                  <a:pt x="10848428" y="0"/>
                </a:lnTo>
              </a:path>
            </a:pathLst>
          </a:custGeom>
          <a:ln w="26545">
            <a:solidFill>
              <a:srgbClr val="4F48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38288" y="4481833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 h="0">
                <a:moveTo>
                  <a:pt x="0" y="0"/>
                </a:moveTo>
                <a:lnTo>
                  <a:pt x="734436" y="0"/>
                </a:lnTo>
              </a:path>
            </a:pathLst>
          </a:custGeom>
          <a:ln w="26545">
            <a:solidFill>
              <a:srgbClr val="3F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41265" y="4472985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 h="0">
                <a:moveTo>
                  <a:pt x="0" y="0"/>
                </a:moveTo>
                <a:lnTo>
                  <a:pt x="451280" y="0"/>
                </a:lnTo>
              </a:path>
            </a:pathLst>
          </a:custGeom>
          <a:ln w="26545">
            <a:solidFill>
              <a:srgbClr val="3F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71767" y="4490682"/>
            <a:ext cx="743585" cy="0"/>
          </a:xfrm>
          <a:custGeom>
            <a:avLst/>
            <a:gdLst/>
            <a:ahLst/>
            <a:cxnLst/>
            <a:rect l="l" t="t" r="r" b="b"/>
            <a:pathLst>
              <a:path w="743584" h="0">
                <a:moveTo>
                  <a:pt x="0" y="0"/>
                </a:moveTo>
                <a:lnTo>
                  <a:pt x="743285" y="0"/>
                </a:lnTo>
              </a:path>
            </a:pathLst>
          </a:custGeom>
          <a:ln w="26545">
            <a:solidFill>
              <a:srgbClr val="3F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3241" y="4481833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 h="0">
                <a:moveTo>
                  <a:pt x="0" y="0"/>
                </a:moveTo>
                <a:lnTo>
                  <a:pt x="725588" y="0"/>
                </a:lnTo>
              </a:path>
            </a:pathLst>
          </a:custGeom>
          <a:ln w="26545">
            <a:solidFill>
              <a:srgbClr val="3F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2858" y="800801"/>
            <a:ext cx="11981180" cy="0"/>
          </a:xfrm>
          <a:custGeom>
            <a:avLst/>
            <a:gdLst/>
            <a:ahLst/>
            <a:cxnLst/>
            <a:rect l="l" t="t" r="r" b="b"/>
            <a:pathLst>
              <a:path w="11981180" h="0">
                <a:moveTo>
                  <a:pt x="0" y="0"/>
                </a:moveTo>
                <a:lnTo>
                  <a:pt x="11981053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719913" y="787528"/>
            <a:ext cx="0" cy="17971770"/>
          </a:xfrm>
          <a:custGeom>
            <a:avLst/>
            <a:gdLst/>
            <a:ahLst/>
            <a:cxnLst/>
            <a:rect l="l" t="t" r="r" b="b"/>
            <a:pathLst>
              <a:path w="0" h="17971770">
                <a:moveTo>
                  <a:pt x="0" y="17971580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2069" y="18630802"/>
            <a:ext cx="12140565" cy="0"/>
          </a:xfrm>
          <a:custGeom>
            <a:avLst/>
            <a:gdLst/>
            <a:ahLst/>
            <a:cxnLst/>
            <a:rect l="l" t="t" r="r" b="b"/>
            <a:pathLst>
              <a:path w="12140565" h="0">
                <a:moveTo>
                  <a:pt x="0" y="0"/>
                </a:moveTo>
                <a:lnTo>
                  <a:pt x="12140329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78335" y="9636163"/>
            <a:ext cx="0" cy="9123045"/>
          </a:xfrm>
          <a:custGeom>
            <a:avLst/>
            <a:gdLst/>
            <a:ahLst/>
            <a:cxnLst/>
            <a:rect l="l" t="t" r="r" b="b"/>
            <a:pathLst>
              <a:path w="0" h="9123044">
                <a:moveTo>
                  <a:pt x="0" y="9122944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7709" y="707890"/>
            <a:ext cx="0" cy="13972540"/>
          </a:xfrm>
          <a:custGeom>
            <a:avLst/>
            <a:gdLst/>
            <a:ahLst/>
            <a:cxnLst/>
            <a:rect l="l" t="t" r="r" b="b"/>
            <a:pathLst>
              <a:path w="0" h="13972540">
                <a:moveTo>
                  <a:pt x="0" y="13971997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3828" y="707890"/>
            <a:ext cx="0" cy="18042890"/>
          </a:xfrm>
          <a:custGeom>
            <a:avLst/>
            <a:gdLst/>
            <a:ahLst/>
            <a:cxnLst/>
            <a:rect l="l" t="t" r="r" b="b"/>
            <a:pathLst>
              <a:path w="0" h="18042890">
                <a:moveTo>
                  <a:pt x="0" y="18042369"/>
                </a:moveTo>
                <a:lnTo>
                  <a:pt x="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1707" y="915833"/>
            <a:ext cx="12291060" cy="0"/>
          </a:xfrm>
          <a:custGeom>
            <a:avLst/>
            <a:gdLst/>
            <a:ahLst/>
            <a:cxnLst/>
            <a:rect l="l" t="t" r="r" b="b"/>
            <a:pathLst>
              <a:path w="12291060" h="0">
                <a:moveTo>
                  <a:pt x="0" y="0"/>
                </a:moveTo>
                <a:lnTo>
                  <a:pt x="12290756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8977" y="18745834"/>
            <a:ext cx="12264390" cy="0"/>
          </a:xfrm>
          <a:custGeom>
            <a:avLst/>
            <a:gdLst/>
            <a:ahLst/>
            <a:cxnLst/>
            <a:rect l="l" t="t" r="r" b="b"/>
            <a:pathLst>
              <a:path w="12264390" h="0">
                <a:moveTo>
                  <a:pt x="0" y="0"/>
                </a:moveTo>
                <a:lnTo>
                  <a:pt x="12264210" y="0"/>
                </a:lnTo>
              </a:path>
            </a:pathLst>
          </a:custGeom>
          <a:ln w="8848">
            <a:solidFill>
              <a:srgbClr val="282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6079" y="14489641"/>
            <a:ext cx="6513195" cy="0"/>
          </a:xfrm>
          <a:custGeom>
            <a:avLst/>
            <a:gdLst/>
            <a:ahLst/>
            <a:cxnLst/>
            <a:rect l="l" t="t" r="r" b="b"/>
            <a:pathLst>
              <a:path w="6513195" h="0">
                <a:moveTo>
                  <a:pt x="0" y="0"/>
                </a:moveTo>
                <a:lnTo>
                  <a:pt x="6512596" y="0"/>
                </a:lnTo>
              </a:path>
            </a:pathLst>
          </a:custGeom>
          <a:ln w="26545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06079" y="17082290"/>
            <a:ext cx="6513195" cy="0"/>
          </a:xfrm>
          <a:custGeom>
            <a:avLst/>
            <a:gdLst/>
            <a:ahLst/>
            <a:cxnLst/>
            <a:rect l="l" t="t" r="r" b="b"/>
            <a:pathLst>
              <a:path w="6513195" h="0">
                <a:moveTo>
                  <a:pt x="0" y="0"/>
                </a:moveTo>
                <a:lnTo>
                  <a:pt x="6512596" y="0"/>
                </a:lnTo>
              </a:path>
            </a:pathLst>
          </a:custGeom>
          <a:ln w="26545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9352" y="14476367"/>
            <a:ext cx="0" cy="2619375"/>
          </a:xfrm>
          <a:custGeom>
            <a:avLst/>
            <a:gdLst/>
            <a:ahLst/>
            <a:cxnLst/>
            <a:rect l="l" t="t" r="r" b="b"/>
            <a:pathLst>
              <a:path w="0" h="2619375">
                <a:moveTo>
                  <a:pt x="0" y="2619196"/>
                </a:moveTo>
                <a:lnTo>
                  <a:pt x="0" y="0"/>
                </a:lnTo>
              </a:path>
            </a:pathLst>
          </a:custGeom>
          <a:ln w="26545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05402" y="14476367"/>
            <a:ext cx="0" cy="2619375"/>
          </a:xfrm>
          <a:custGeom>
            <a:avLst/>
            <a:gdLst/>
            <a:ahLst/>
            <a:cxnLst/>
            <a:rect l="l" t="t" r="r" b="b"/>
            <a:pathLst>
              <a:path w="0" h="2619375">
                <a:moveTo>
                  <a:pt x="0" y="2619196"/>
                </a:moveTo>
                <a:lnTo>
                  <a:pt x="0" y="0"/>
                </a:lnTo>
              </a:path>
            </a:pathLst>
          </a:custGeom>
          <a:ln w="26545">
            <a:solidFill>
              <a:srgbClr val="1F1F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81136" y="13511866"/>
            <a:ext cx="221215" cy="690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72620" y="13520715"/>
            <a:ext cx="221215" cy="68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96293" y="9078700"/>
            <a:ext cx="2442223" cy="1052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65354" y="1185717"/>
            <a:ext cx="141578" cy="734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36789" y="11131583"/>
            <a:ext cx="97334" cy="1504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01394" y="11821776"/>
            <a:ext cx="88486" cy="168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12491" y="11131583"/>
            <a:ext cx="97334" cy="159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89027" y="14715281"/>
            <a:ext cx="79637" cy="168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80178" y="15069225"/>
            <a:ext cx="97334" cy="1681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80178" y="15325836"/>
            <a:ext cx="88486" cy="176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71330" y="15679782"/>
            <a:ext cx="97334" cy="168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653861" y="7946074"/>
            <a:ext cx="2893503" cy="15839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98084" y="2159067"/>
            <a:ext cx="5866645" cy="4778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34228" y="4150010"/>
            <a:ext cx="7317821" cy="6459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93295" y="13458775"/>
            <a:ext cx="1114928" cy="734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211742" y="13733082"/>
            <a:ext cx="2530709" cy="4335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874868" y="9547677"/>
            <a:ext cx="221215" cy="2654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140664" y="1160482"/>
            <a:ext cx="12065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70" i="1">
                <a:solidFill>
                  <a:srgbClr val="AFAFAF"/>
                </a:solidFill>
                <a:latin typeface="Times New Roman"/>
                <a:cs typeface="Times New Roman"/>
              </a:rPr>
              <a:t>!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50001" y="1107389"/>
            <a:ext cx="3037840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105" i="1">
                <a:latin typeface="Times New Roman"/>
                <a:cs typeface="Times New Roman"/>
              </a:rPr>
              <a:t>Ii/f‹ii1iein‹iIics </a:t>
            </a:r>
            <a:r>
              <a:rPr dirty="0" sz="2450" spc="-145" i="1">
                <a:latin typeface="Times New Roman"/>
                <a:cs typeface="Times New Roman"/>
              </a:rPr>
              <a:t>I </a:t>
            </a:r>
            <a:r>
              <a:rPr dirty="0" sz="2450" spc="30" i="1">
                <a:latin typeface="Times New Roman"/>
                <a:cs typeface="Times New Roman"/>
              </a:rPr>
              <a:t>I".</a:t>
            </a:r>
            <a:r>
              <a:rPr dirty="0" sz="2450" spc="-150" i="1">
                <a:latin typeface="Times New Roman"/>
                <a:cs typeface="Times New Roman"/>
              </a:rPr>
              <a:t> </a:t>
            </a:r>
            <a:r>
              <a:rPr dirty="0" sz="2450" spc="-30" i="1">
                <a:latin typeface="Times New Roman"/>
                <a:cs typeface="Times New Roman"/>
              </a:rPr>
              <a:t>cInss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64755" y="3026807"/>
            <a:ext cx="6977380" cy="101663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880"/>
              </a:spcBef>
              <a:tabLst>
                <a:tab pos="385445" algn="l"/>
                <a:tab pos="1090930" algn="l"/>
                <a:tab pos="1496695" algn="l"/>
              </a:tabLst>
            </a:pPr>
            <a:r>
              <a:rPr dirty="0" sz="2600" spc="-40">
                <a:latin typeface="Times New Roman"/>
                <a:cs typeface="Times New Roman"/>
              </a:rPr>
              <a:t>=	</a:t>
            </a:r>
            <a:r>
              <a:rPr dirty="0" sz="2600" spc="-35">
                <a:solidFill>
                  <a:srgbClr val="494949"/>
                </a:solidFill>
                <a:latin typeface="Times New Roman"/>
                <a:cs typeface="Times New Roman"/>
              </a:rPr>
              <a:t>}</a:t>
            </a:r>
            <a:r>
              <a:rPr dirty="0" sz="2600" spc="23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u’	(1	</a:t>
            </a:r>
            <a:r>
              <a:rPr dirty="0" sz="2600" spc="-1085">
                <a:latin typeface="Times New Roman"/>
                <a:cs typeface="Times New Roman"/>
              </a:rPr>
              <a:t>—</a:t>
            </a:r>
            <a:r>
              <a:rPr dirty="0" sz="2600" spc="315">
                <a:latin typeface="Times New Roman"/>
                <a:cs typeface="Times New Roman"/>
              </a:rPr>
              <a:t> </a:t>
            </a:r>
            <a:r>
              <a:rPr dirty="0" baseline="-6410" sz="3900">
                <a:latin typeface="Times New Roman"/>
                <a:cs typeface="Times New Roman"/>
              </a:rPr>
              <a:t>u' </a:t>
            </a:r>
            <a:r>
              <a:rPr dirty="0" baseline="-4273" sz="3900">
                <a:latin typeface="Times New Roman"/>
                <a:cs typeface="Times New Roman"/>
              </a:rPr>
              <a:t>) </a:t>
            </a:r>
            <a:r>
              <a:rPr dirty="0" baseline="22522" sz="2775" spc="7">
                <a:latin typeface="Times New Roman"/>
                <a:cs typeface="Times New Roman"/>
              </a:rPr>
              <a:t>2</a:t>
            </a:r>
            <a:r>
              <a:rPr dirty="0" baseline="22522" sz="2775" spc="412">
                <a:latin typeface="Times New Roman"/>
                <a:cs typeface="Times New Roman"/>
              </a:rPr>
              <a:t> </a:t>
            </a:r>
            <a:r>
              <a:rPr dirty="0" sz="2600" spc="-10">
                <a:latin typeface="Times New Roman"/>
                <a:cs typeface="Times New Roman"/>
              </a:rPr>
              <a:t>du</a:t>
            </a: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780"/>
              </a:spcBef>
              <a:tabLst>
                <a:tab pos="643890" algn="l"/>
                <a:tab pos="1090930" algn="l"/>
                <a:tab pos="3164205" algn="l"/>
                <a:tab pos="3655695" algn="l"/>
                <a:tab pos="4042410" algn="l"/>
                <a:tab pos="6570980" algn="l"/>
              </a:tabLst>
            </a:pPr>
            <a:r>
              <a:rPr dirty="0" sz="2600" spc="-710" i="1">
                <a:latin typeface="Times New Roman"/>
                <a:cs typeface="Times New Roman"/>
              </a:rPr>
              <a:t>—	</a:t>
            </a:r>
            <a:r>
              <a:rPr dirty="0" sz="2600" spc="-335">
                <a:latin typeface="Times New Roman"/>
                <a:cs typeface="Times New Roman"/>
              </a:rPr>
              <a:t>u’	</a:t>
            </a:r>
            <a:r>
              <a:rPr dirty="0" sz="2600" spc="85">
                <a:latin typeface="Times New Roman"/>
                <a:cs typeface="Times New Roman"/>
              </a:rPr>
              <a:t>(1—2u'</a:t>
            </a:r>
            <a:r>
              <a:rPr dirty="0" sz="2600" spc="330">
                <a:latin typeface="Times New Roman"/>
                <a:cs typeface="Times New Roman"/>
              </a:rPr>
              <a:t> </a:t>
            </a:r>
            <a:r>
              <a:rPr dirty="0" sz="2600" spc="95">
                <a:latin typeface="Times New Roman"/>
                <a:cs typeface="Times New Roman"/>
              </a:rPr>
              <a:t>+</a:t>
            </a:r>
            <a:r>
              <a:rPr dirty="0" sz="2600" spc="270">
                <a:latin typeface="Times New Roman"/>
                <a:cs typeface="Times New Roman"/>
              </a:rPr>
              <a:t> </a:t>
            </a:r>
            <a:r>
              <a:rPr dirty="0" sz="2600" spc="65">
                <a:latin typeface="Times New Roman"/>
                <a:cs typeface="Times New Roman"/>
              </a:rPr>
              <a:t>u’)	</a:t>
            </a:r>
            <a:r>
              <a:rPr dirty="0" sz="2600" spc="80">
                <a:latin typeface="Times New Roman"/>
                <a:cs typeface="Times New Roman"/>
              </a:rPr>
              <a:t>du	</a:t>
            </a:r>
            <a:r>
              <a:rPr dirty="0" sz="2600" spc="150">
                <a:solidFill>
                  <a:srgbClr val="0C0C0C"/>
                </a:solidFill>
                <a:latin typeface="Times New Roman"/>
                <a:cs typeface="Times New Roman"/>
              </a:rPr>
              <a:t>=	</a:t>
            </a:r>
            <a:r>
              <a:rPr dirty="0" sz="2600" spc="180">
                <a:latin typeface="Times New Roman"/>
                <a:cs typeface="Times New Roman"/>
              </a:rPr>
              <a:t>$(tt’ </a:t>
            </a:r>
            <a:r>
              <a:rPr dirty="0" baseline="-4273" sz="3900" spc="-1627">
                <a:latin typeface="Times New Roman"/>
                <a:cs typeface="Times New Roman"/>
              </a:rPr>
              <a:t>—</a:t>
            </a:r>
            <a:r>
              <a:rPr dirty="0" baseline="-4273" sz="3900" spc="-442">
                <a:latin typeface="Times New Roman"/>
                <a:cs typeface="Times New Roman"/>
              </a:rPr>
              <a:t> </a:t>
            </a:r>
            <a:r>
              <a:rPr dirty="0" baseline="-4273" sz="3900" spc="-52">
                <a:latin typeface="Times New Roman"/>
                <a:cs typeface="Times New Roman"/>
              </a:rPr>
              <a:t>2ii </a:t>
            </a:r>
            <a:r>
              <a:rPr dirty="0" baseline="22522" sz="2775" spc="97">
                <a:latin typeface="Times New Roman"/>
                <a:cs typeface="Times New Roman"/>
              </a:rPr>
              <a:t>6</a:t>
            </a:r>
            <a:r>
              <a:rPr dirty="0" baseline="22522" sz="2775" spc="165">
                <a:latin typeface="Times New Roman"/>
                <a:cs typeface="Times New Roman"/>
              </a:rPr>
              <a:t> </a:t>
            </a:r>
            <a:r>
              <a:rPr dirty="0" sz="2600" spc="80">
                <a:latin typeface="Times New Roman"/>
                <a:cs typeface="Times New Roman"/>
              </a:rPr>
              <a:t>+</a:t>
            </a:r>
            <a:r>
              <a:rPr dirty="0" sz="2600" spc="290">
                <a:latin typeface="Times New Roman"/>
                <a:cs typeface="Times New Roman"/>
              </a:rPr>
              <a:t> </a:t>
            </a:r>
            <a:r>
              <a:rPr dirty="0" sz="2600" spc="45">
                <a:latin typeface="Times New Roman"/>
                <a:cs typeface="Times New Roman"/>
              </a:rPr>
              <a:t>u')	</a:t>
            </a:r>
            <a:r>
              <a:rPr dirty="0" sz="2600" spc="50">
                <a:latin typeface="Times New Roman"/>
                <a:cs typeface="Times New Roman"/>
              </a:rPr>
              <a:t>dii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95591" y="5212419"/>
            <a:ext cx="7754620" cy="268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3239" algn="l"/>
                <a:tab pos="2004060" algn="l"/>
                <a:tab pos="3865879" algn="l"/>
                <a:tab pos="4502150" algn="l"/>
              </a:tabLst>
            </a:pPr>
            <a:r>
              <a:rPr dirty="0" sz="2600" spc="-50">
                <a:latin typeface="Times New Roman"/>
                <a:cs typeface="Times New Roman"/>
              </a:rPr>
              <a:t>Ex: </a:t>
            </a:r>
            <a:r>
              <a:rPr dirty="0" sz="2600" spc="-80" i="1">
                <a:latin typeface="Times New Roman"/>
                <a:cs typeface="Times New Roman"/>
              </a:rPr>
              <a:t>eve</a:t>
            </a:r>
            <a:r>
              <a:rPr dirty="0" sz="2600" spc="-20" i="1">
                <a:latin typeface="Times New Roman"/>
                <a:cs typeface="Times New Roman"/>
              </a:rPr>
              <a:t> </a:t>
            </a:r>
            <a:r>
              <a:rPr dirty="0" sz="2600" spc="-545" i="1">
                <a:latin typeface="Times New Roman"/>
                <a:cs typeface="Times New Roman"/>
              </a:rPr>
              <a:t>I </a:t>
            </a:r>
            <a:r>
              <a:rPr dirty="0" sz="2600" spc="-465" i="1">
                <a:latin typeface="Times New Roman"/>
                <a:cs typeface="Times New Roman"/>
              </a:rPr>
              <a:t> </a:t>
            </a:r>
            <a:r>
              <a:rPr dirty="0" sz="2600" spc="-195">
                <a:latin typeface="Times New Roman"/>
                <a:cs typeface="Times New Roman"/>
              </a:rPr>
              <a:t>u:vte	</a:t>
            </a:r>
            <a:r>
              <a:rPr dirty="0" sz="2600" spc="-135" i="1">
                <a:solidFill>
                  <a:srgbClr val="1A1A1A"/>
                </a:solidFill>
                <a:latin typeface="Times New Roman"/>
                <a:cs typeface="Times New Roman"/>
              </a:rPr>
              <a:t>f	</a:t>
            </a:r>
            <a:r>
              <a:rPr dirty="0" sz="2600" spc="-350" i="1">
                <a:latin typeface="Times New Roman"/>
                <a:cs typeface="Times New Roman"/>
              </a:rPr>
              <a:t>sin™ </a:t>
            </a:r>
            <a:r>
              <a:rPr dirty="0" sz="2600" spc="-280" i="1">
                <a:latin typeface="Times New Roman"/>
                <a:cs typeface="Times New Roman"/>
              </a:rPr>
              <a:t> </a:t>
            </a:r>
            <a:r>
              <a:rPr dirty="0" sz="2600" spc="60" i="1">
                <a:latin typeface="Times New Roman"/>
                <a:cs typeface="Times New Roman"/>
              </a:rPr>
              <a:t>x</a:t>
            </a:r>
            <a:r>
              <a:rPr dirty="0" sz="2600" spc="140" i="1">
                <a:latin typeface="Times New Roman"/>
                <a:cs typeface="Times New Roman"/>
              </a:rPr>
              <a:t> </a:t>
            </a:r>
            <a:r>
              <a:rPr dirty="0" sz="2600" spc="165" i="1">
                <a:latin typeface="Times New Roman"/>
                <a:cs typeface="Times New Roman"/>
              </a:rPr>
              <a:t>cos’x	</a:t>
            </a:r>
            <a:r>
              <a:rPr dirty="0" sz="2600" spc="95">
                <a:latin typeface="Times New Roman"/>
                <a:cs typeface="Times New Roman"/>
              </a:rPr>
              <a:t>dv	</a:t>
            </a:r>
            <a:r>
              <a:rPr dirty="0" sz="2600" spc="-55">
                <a:latin typeface="Times New Roman"/>
                <a:cs typeface="Times New Roman"/>
              </a:rPr>
              <a:t>the </a:t>
            </a:r>
            <a:r>
              <a:rPr dirty="0" sz="2600" spc="-145">
                <a:latin typeface="Times New Roman"/>
                <a:cs typeface="Times New Roman"/>
              </a:rPr>
              <a:t>power‘ </a:t>
            </a:r>
            <a:r>
              <a:rPr dirty="0" sz="2600" spc="-114">
                <a:latin typeface="Times New Roman"/>
                <a:cs typeface="Times New Roman"/>
              </a:rPr>
              <a:t>is </a:t>
            </a:r>
            <a:r>
              <a:rPr dirty="0" sz="2600" spc="-60">
                <a:latin typeface="Times New Roman"/>
                <a:cs typeface="Times New Roman"/>
              </a:rPr>
              <a:t>odtl </a:t>
            </a:r>
            <a:r>
              <a:rPr dirty="0" sz="2600" spc="-75">
                <a:latin typeface="Times New Roman"/>
                <a:cs typeface="Times New Roman"/>
              </a:rPr>
              <a:t>&amp;</a:t>
            </a:r>
            <a:r>
              <a:rPr dirty="0" sz="2600">
                <a:latin typeface="Times New Roman"/>
                <a:cs typeface="Times New Roman"/>
              </a:rPr>
              <a:t> </a:t>
            </a:r>
            <a:r>
              <a:rPr dirty="0" sz="2600" spc="-65">
                <a:latin typeface="Times New Roman"/>
                <a:cs typeface="Times New Roman"/>
              </a:rPr>
              <a:t>even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1605280">
              <a:lnSpc>
                <a:spcPct val="100000"/>
              </a:lnSpc>
              <a:spcBef>
                <a:spcPts val="5"/>
              </a:spcBef>
              <a:tabLst>
                <a:tab pos="2154555" algn="l"/>
                <a:tab pos="3752850" algn="l"/>
                <a:tab pos="4728845" algn="l"/>
              </a:tabLst>
            </a:pPr>
            <a:r>
              <a:rPr dirty="0" sz="2600" spc="-1870">
                <a:latin typeface="Times New Roman"/>
                <a:cs typeface="Times New Roman"/>
              </a:rPr>
              <a:t>——</a:t>
            </a:r>
            <a:r>
              <a:rPr dirty="0" sz="2600" spc="315">
                <a:latin typeface="Times New Roman"/>
                <a:cs typeface="Times New Roman"/>
              </a:rPr>
              <a:t> </a:t>
            </a:r>
            <a:r>
              <a:rPr dirty="0" sz="2600" spc="-730">
                <a:solidFill>
                  <a:srgbClr val="151515"/>
                </a:solidFill>
                <a:latin typeface="Times New Roman"/>
                <a:cs typeface="Times New Roman"/>
              </a:rPr>
              <a:t>J	</a:t>
            </a:r>
            <a:r>
              <a:rPr dirty="0" sz="2600" spc="250" i="1">
                <a:latin typeface="Times New Roman"/>
                <a:cs typeface="Times New Roman"/>
              </a:rPr>
              <a:t>sin'z</a:t>
            </a:r>
            <a:r>
              <a:rPr dirty="0" sz="2600" spc="-125" i="1">
                <a:latin typeface="Times New Roman"/>
                <a:cs typeface="Times New Roman"/>
              </a:rPr>
              <a:t> </a:t>
            </a:r>
            <a:r>
              <a:rPr dirty="0" sz="2600" spc="40">
                <a:latin typeface="Times New Roman"/>
                <a:cs typeface="Times New Roman"/>
              </a:rPr>
              <a:t>sin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50">
                <a:latin typeface="Times New Roman"/>
                <a:cs typeface="Times New Roman"/>
              </a:rPr>
              <a:t>z	</a:t>
            </a:r>
            <a:r>
              <a:rPr dirty="0" sz="2600" spc="130" i="1">
                <a:latin typeface="Times New Roman"/>
                <a:cs typeface="Times New Roman"/>
              </a:rPr>
              <a:t>cos’x	</a:t>
            </a:r>
            <a:r>
              <a:rPr dirty="0" sz="2600" spc="150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  <a:p>
            <a:pPr marL="1597025">
              <a:lnSpc>
                <a:spcPct val="100000"/>
              </a:lnSpc>
              <a:spcBef>
                <a:spcPts val="570"/>
              </a:spcBef>
              <a:tabLst>
                <a:tab pos="1932305" algn="l"/>
                <a:tab pos="2534920" algn="l"/>
                <a:tab pos="4688205" algn="l"/>
                <a:tab pos="5684520" algn="l"/>
              </a:tabLst>
            </a:pPr>
            <a:r>
              <a:rPr dirty="0" sz="2600" spc="-1820">
                <a:latin typeface="Times New Roman"/>
                <a:cs typeface="Times New Roman"/>
              </a:rPr>
              <a:t>——	</a:t>
            </a:r>
            <a:r>
              <a:rPr dirty="0" sz="2600" spc="-745">
                <a:latin typeface="Times New Roman"/>
                <a:cs typeface="Times New Roman"/>
              </a:rPr>
              <a:t>J(1	</a:t>
            </a:r>
            <a:r>
              <a:rPr dirty="0" sz="2600" spc="-1010">
                <a:latin typeface="Times New Roman"/>
                <a:cs typeface="Times New Roman"/>
              </a:rPr>
              <a:t>—</a:t>
            </a:r>
            <a:r>
              <a:rPr dirty="0" sz="2600" spc="245">
                <a:latin typeface="Times New Roman"/>
                <a:cs typeface="Times New Roman"/>
              </a:rPr>
              <a:t> </a:t>
            </a:r>
            <a:r>
              <a:rPr dirty="0" sz="2600" spc="180" i="1">
                <a:latin typeface="Times New Roman"/>
                <a:cs typeface="Times New Roman"/>
              </a:rPr>
              <a:t>cos’x)</a:t>
            </a:r>
            <a:r>
              <a:rPr dirty="0" sz="2600" spc="-10" i="1">
                <a:latin typeface="Times New Roman"/>
                <a:cs typeface="Times New Roman"/>
              </a:rPr>
              <a:t> </a:t>
            </a:r>
            <a:r>
              <a:rPr dirty="0" sz="2600" spc="-130">
                <a:latin typeface="Times New Roman"/>
                <a:cs typeface="Times New Roman"/>
              </a:rPr>
              <a:t>siR</a:t>
            </a:r>
            <a:r>
              <a:rPr dirty="0" sz="2600" spc="170">
                <a:latin typeface="Times New Roman"/>
                <a:cs typeface="Times New Roman"/>
              </a:rPr>
              <a:t> </a:t>
            </a:r>
            <a:r>
              <a:rPr dirty="0" sz="2600" spc="60" i="1">
                <a:latin typeface="Times New Roman"/>
                <a:cs typeface="Times New Roman"/>
              </a:rPr>
              <a:t>x	</a:t>
            </a:r>
            <a:r>
              <a:rPr dirty="0" sz="2600" spc="325">
                <a:latin typeface="Times New Roman"/>
                <a:cs typeface="Times New Roman"/>
              </a:rPr>
              <a:t>cos'i	</a:t>
            </a:r>
            <a:r>
              <a:rPr dirty="0" sz="2600" spc="100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Times New Roman"/>
              <a:cs typeface="Times New Roman"/>
            </a:endParaRPr>
          </a:p>
          <a:p>
            <a:pPr algn="ctr" marR="243840">
              <a:lnSpc>
                <a:spcPct val="100000"/>
              </a:lnSpc>
              <a:tabLst>
                <a:tab pos="814069" algn="l"/>
                <a:tab pos="2844800" algn="l"/>
                <a:tab pos="3345179" algn="l"/>
                <a:tab pos="3689985" algn="l"/>
                <a:tab pos="4742180" algn="l"/>
              </a:tabLst>
            </a:pPr>
            <a:r>
              <a:rPr dirty="0" sz="2600" spc="-130">
                <a:latin typeface="Times New Roman"/>
                <a:cs typeface="Times New Roman"/>
              </a:rPr>
              <a:t>Let</a:t>
            </a:r>
            <a:r>
              <a:rPr dirty="0" sz="2600" spc="210">
                <a:latin typeface="Times New Roman"/>
                <a:cs typeface="Times New Roman"/>
              </a:rPr>
              <a:t> </a:t>
            </a:r>
            <a:r>
              <a:rPr dirty="0" sz="2600" spc="135">
                <a:latin typeface="Times New Roman"/>
                <a:cs typeface="Times New Roman"/>
              </a:rPr>
              <a:t>u	</a:t>
            </a:r>
            <a:r>
              <a:rPr dirty="0" sz="2600" spc="150">
                <a:latin typeface="Times New Roman"/>
                <a:cs typeface="Times New Roman"/>
              </a:rPr>
              <a:t>=</a:t>
            </a:r>
            <a:r>
              <a:rPr dirty="0" sz="2600" spc="335">
                <a:latin typeface="Times New Roman"/>
                <a:cs typeface="Times New Roman"/>
              </a:rPr>
              <a:t> </a:t>
            </a:r>
            <a:r>
              <a:rPr dirty="0" sz="2600" spc="25">
                <a:latin typeface="Times New Roman"/>
                <a:cs typeface="Times New Roman"/>
              </a:rPr>
              <a:t>cos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25">
                <a:solidFill>
                  <a:srgbClr val="111111"/>
                </a:solidFill>
                <a:latin typeface="Times New Roman"/>
                <a:cs typeface="Times New Roman"/>
              </a:rPr>
              <a:t>z	</a:t>
            </a:r>
            <a:r>
              <a:rPr dirty="0" sz="2600" spc="30">
                <a:latin typeface="Times New Roman"/>
                <a:cs typeface="Times New Roman"/>
              </a:rPr>
              <a:t>du	</a:t>
            </a:r>
            <a:r>
              <a:rPr dirty="0" sz="2600" spc="35">
                <a:latin typeface="Times New Roman"/>
                <a:cs typeface="Times New Roman"/>
              </a:rPr>
              <a:t>=	</a:t>
            </a:r>
            <a:r>
              <a:rPr dirty="0" sz="2600" spc="-180">
                <a:latin typeface="Times New Roman"/>
                <a:cs typeface="Times New Roman"/>
              </a:rPr>
              <a:t>—sin</a:t>
            </a:r>
            <a:r>
              <a:rPr dirty="0" sz="2600" spc="15">
                <a:latin typeface="Times New Roman"/>
                <a:cs typeface="Times New Roman"/>
              </a:rPr>
              <a:t> </a:t>
            </a:r>
            <a:r>
              <a:rPr dirty="0" sz="2600" spc="-10">
                <a:latin typeface="Times New Roman"/>
                <a:cs typeface="Times New Roman"/>
              </a:rPr>
              <a:t>x	</a:t>
            </a:r>
            <a:r>
              <a:rPr dirty="0" sz="2600" spc="-10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71604" y="7841348"/>
            <a:ext cx="5572125" cy="123634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  <a:tabLst>
                <a:tab pos="400050" algn="l"/>
                <a:tab pos="1303020" algn="l"/>
                <a:tab pos="2948940" algn="l"/>
                <a:tab pos="4653280" algn="l"/>
              </a:tabLst>
            </a:pPr>
            <a:r>
              <a:rPr dirty="0" sz="2600" spc="-10">
                <a:latin typeface="Times New Roman"/>
                <a:cs typeface="Times New Roman"/>
              </a:rPr>
              <a:t>=	</a:t>
            </a:r>
            <a:r>
              <a:rPr dirty="0" sz="2600" spc="-1085">
                <a:latin typeface="Times New Roman"/>
                <a:cs typeface="Times New Roman"/>
              </a:rPr>
              <a:t>—</a:t>
            </a:r>
            <a:r>
              <a:rPr dirty="0" sz="2600" spc="125">
                <a:latin typeface="Times New Roman"/>
                <a:cs typeface="Times New Roman"/>
              </a:rPr>
              <a:t> </a:t>
            </a:r>
            <a:r>
              <a:rPr dirty="0" sz="2600" spc="-445">
                <a:latin typeface="Times New Roman"/>
                <a:cs typeface="Times New Roman"/>
              </a:rPr>
              <a:t>J(1	</a:t>
            </a:r>
            <a:r>
              <a:rPr dirty="0" sz="2600" spc="-1010">
                <a:latin typeface="Times New Roman"/>
                <a:cs typeface="Times New Roman"/>
              </a:rPr>
              <a:t>—</a:t>
            </a:r>
            <a:r>
              <a:rPr dirty="0" sz="2600" spc="170">
                <a:latin typeface="Times New Roman"/>
                <a:cs typeface="Times New Roman"/>
              </a:rPr>
              <a:t> </a:t>
            </a:r>
            <a:r>
              <a:rPr dirty="0" baseline="-3205" sz="3900" spc="202">
                <a:latin typeface="Times New Roman"/>
                <a:cs typeface="Times New Roman"/>
              </a:rPr>
              <a:t>u</a:t>
            </a:r>
            <a:r>
              <a:rPr dirty="0" baseline="22522" sz="2775" spc="202">
                <a:latin typeface="Times New Roman"/>
                <a:cs typeface="Times New Roman"/>
              </a:rPr>
              <a:t>2</a:t>
            </a:r>
            <a:r>
              <a:rPr dirty="0" baseline="22522" sz="2775" spc="-345">
                <a:latin typeface="Times New Roman"/>
                <a:cs typeface="Times New Roman"/>
              </a:rPr>
              <a:t> </a:t>
            </a:r>
            <a:r>
              <a:rPr dirty="0" baseline="-3205" sz="3900" spc="465">
                <a:latin typeface="Times New Roman"/>
                <a:cs typeface="Times New Roman"/>
              </a:rPr>
              <a:t>)u'du	</a:t>
            </a:r>
            <a:r>
              <a:rPr dirty="0" sz="2600" spc="430">
                <a:latin typeface="Times New Roman"/>
                <a:cs typeface="Times New Roman"/>
              </a:rPr>
              <a:t>=</a:t>
            </a:r>
            <a:r>
              <a:rPr dirty="0" sz="2600" spc="235">
                <a:latin typeface="Times New Roman"/>
                <a:cs typeface="Times New Roman"/>
              </a:rPr>
              <a:t> </a:t>
            </a:r>
            <a:r>
              <a:rPr dirty="0" sz="2600" spc="-1085">
                <a:latin typeface="Times New Roman"/>
                <a:cs typeface="Times New Roman"/>
              </a:rPr>
              <a:t>—</a:t>
            </a:r>
            <a:r>
              <a:rPr dirty="0" sz="2600" spc="130">
                <a:latin typeface="Times New Roman"/>
                <a:cs typeface="Times New Roman"/>
              </a:rPr>
              <a:t> </a:t>
            </a:r>
            <a:r>
              <a:rPr dirty="0" sz="2600" spc="375">
                <a:latin typeface="Times New Roman"/>
                <a:cs typeface="Times New Roman"/>
              </a:rPr>
              <a:t>J(u'</a:t>
            </a:r>
            <a:r>
              <a:rPr dirty="0" sz="2600" spc="165">
                <a:latin typeface="Times New Roman"/>
                <a:cs typeface="Times New Roman"/>
              </a:rPr>
              <a:t> </a:t>
            </a:r>
            <a:r>
              <a:rPr dirty="0" sz="2600" spc="360" i="1">
                <a:latin typeface="Times New Roman"/>
                <a:cs typeface="Times New Roman"/>
              </a:rPr>
              <a:t>-	</a:t>
            </a:r>
            <a:r>
              <a:rPr dirty="0" sz="2600" spc="190" i="1">
                <a:latin typeface="Times New Roman"/>
                <a:cs typeface="Times New Roman"/>
              </a:rPr>
              <a:t>u^)du</a:t>
            </a:r>
            <a:endParaRPr sz="26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605"/>
              </a:spcBef>
            </a:pPr>
            <a:r>
              <a:rPr dirty="0" sz="2150" spc="225">
                <a:latin typeface="Courier New"/>
                <a:cs typeface="Courier New"/>
              </a:rPr>
              <a:t>_</a:t>
            </a:r>
            <a:r>
              <a:rPr dirty="0" sz="2150" spc="-165">
                <a:latin typeface="Courier New"/>
                <a:cs typeface="Courier New"/>
              </a:rPr>
              <a:t> </a:t>
            </a:r>
            <a:r>
              <a:rPr dirty="0" sz="2150" spc="225">
                <a:latin typeface="Courier New"/>
                <a:cs typeface="Courier New"/>
              </a:rPr>
              <a:t>_</a:t>
            </a:r>
            <a:endParaRPr sz="2150">
              <a:latin typeface="Courier New"/>
              <a:cs typeface="Courier New"/>
            </a:endParaRPr>
          </a:p>
          <a:p>
            <a:pPr marL="764540">
              <a:lnSpc>
                <a:spcPct val="100000"/>
              </a:lnSpc>
              <a:spcBef>
                <a:spcPts val="300"/>
              </a:spcBef>
            </a:pPr>
            <a:r>
              <a:rPr dirty="0" sz="1850" spc="100">
                <a:latin typeface="Courier New"/>
                <a:cs typeface="Courier New"/>
              </a:rPr>
              <a:t>3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45457" y="8362704"/>
            <a:ext cx="3943350" cy="71501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  <a:tabLst>
                <a:tab pos="1355090" algn="l"/>
                <a:tab pos="3439160" algn="l"/>
              </a:tabLst>
            </a:pPr>
            <a:r>
              <a:rPr dirty="0" sz="2150" spc="220">
                <a:latin typeface="Courier New"/>
                <a:cs typeface="Courier New"/>
              </a:rPr>
              <a:t>+</a:t>
            </a:r>
            <a:r>
              <a:rPr dirty="0" sz="2150" spc="225">
                <a:latin typeface="Courier New"/>
                <a:cs typeface="Courier New"/>
              </a:rPr>
              <a:t>u</a:t>
            </a:r>
            <a:r>
              <a:rPr dirty="0" sz="2150" spc="140">
                <a:latin typeface="Courier New"/>
                <a:cs typeface="Courier New"/>
              </a:rPr>
              <a:t> </a:t>
            </a:r>
            <a:r>
              <a:rPr dirty="0" sz="2150" spc="225">
                <a:latin typeface="Courier New"/>
                <a:cs typeface="Courier New"/>
              </a:rPr>
              <a:t>+</a:t>
            </a:r>
            <a:r>
              <a:rPr dirty="0" sz="2150">
                <a:latin typeface="Courier New"/>
                <a:cs typeface="Courier New"/>
              </a:rPr>
              <a:t>	</a:t>
            </a:r>
            <a:r>
              <a:rPr dirty="0" sz="2150" spc="225">
                <a:latin typeface="Courier New"/>
                <a:cs typeface="Courier New"/>
              </a:rPr>
              <a:t>_</a:t>
            </a:r>
            <a:r>
              <a:rPr dirty="0" sz="2150" spc="-90">
                <a:latin typeface="Courier New"/>
                <a:cs typeface="Courier New"/>
              </a:rPr>
              <a:t> </a:t>
            </a:r>
            <a:r>
              <a:rPr dirty="0" sz="2150" spc="225">
                <a:latin typeface="Courier New"/>
                <a:cs typeface="Courier New"/>
              </a:rPr>
              <a:t>_</a:t>
            </a:r>
            <a:r>
              <a:rPr dirty="0" sz="2150" spc="-204">
                <a:latin typeface="Courier New"/>
                <a:cs typeface="Courier New"/>
              </a:rPr>
              <a:t> </a:t>
            </a:r>
            <a:r>
              <a:rPr dirty="0" u="heavy" sz="2150" spc="-45">
                <a:uFill>
                  <a:solidFill>
                    <a:srgbClr val="131313"/>
                  </a:solidFill>
                </a:uFill>
                <a:latin typeface="Courier New"/>
                <a:cs typeface="Courier New"/>
              </a:rPr>
              <a:t>ros’i</a:t>
            </a:r>
            <a:r>
              <a:rPr dirty="0" sz="2150" spc="-40">
                <a:latin typeface="Courier New"/>
                <a:cs typeface="Courier New"/>
              </a:rPr>
              <a:t>+</a:t>
            </a:r>
            <a:r>
              <a:rPr dirty="0" sz="2150" spc="-275">
                <a:latin typeface="Courier New"/>
                <a:cs typeface="Courier New"/>
              </a:rPr>
              <a:t> </a:t>
            </a:r>
            <a:r>
              <a:rPr dirty="0" u="heavy" sz="2150" spc="15">
                <a:uFill>
                  <a:solidFill>
                    <a:srgbClr val="131313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2150">
                <a:uFill>
                  <a:solidFill>
                    <a:srgbClr val="131313"/>
                  </a:solidFill>
                </a:uFill>
                <a:latin typeface="Courier New"/>
                <a:cs typeface="Courier New"/>
              </a:rPr>
              <a:t>	</a:t>
            </a:r>
            <a:r>
              <a:rPr dirty="0" u="heavy" sz="2150" spc="-45">
                <a:uFill>
                  <a:solidFill>
                    <a:srgbClr val="131313"/>
                  </a:solidFill>
                </a:uFill>
                <a:latin typeface="Courier New"/>
                <a:cs typeface="Courier New"/>
              </a:rPr>
              <a:t>’i</a:t>
            </a:r>
            <a:r>
              <a:rPr dirty="0" sz="2150" spc="-45">
                <a:latin typeface="Courier New"/>
                <a:cs typeface="Courier New"/>
              </a:rPr>
              <a:t>+</a:t>
            </a:r>
            <a:endParaRPr sz="2150">
              <a:latin typeface="Courier New"/>
              <a:cs typeface="Courier New"/>
            </a:endParaRPr>
          </a:p>
          <a:p>
            <a:pPr algn="ctr" marR="50165">
              <a:lnSpc>
                <a:spcPct val="100000"/>
              </a:lnSpc>
              <a:spcBef>
                <a:spcPts val="300"/>
              </a:spcBef>
              <a:tabLst>
                <a:tab pos="1866900" algn="l"/>
                <a:tab pos="2928620" algn="l"/>
              </a:tabLst>
            </a:pPr>
            <a:r>
              <a:rPr dirty="0" sz="1850" spc="100">
                <a:latin typeface="Courier New"/>
                <a:cs typeface="Courier New"/>
              </a:rPr>
              <a:t>5	</a:t>
            </a:r>
            <a:r>
              <a:rPr dirty="0" sz="1850" spc="-5">
                <a:latin typeface="Courier New"/>
                <a:cs typeface="Courier New"/>
              </a:rPr>
              <a:t>3	5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59299" y="8640528"/>
            <a:ext cx="166370" cy="313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5">
                <a:latin typeface="Courier New"/>
                <a:cs typeface="Courier New"/>
              </a:rPr>
              <a:t>c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79601" y="9442067"/>
            <a:ext cx="4493260" cy="9461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004060" algn="l"/>
                <a:tab pos="3861435" algn="l"/>
              </a:tabLst>
            </a:pPr>
            <a:r>
              <a:rPr dirty="0" sz="2600" spc="-25">
                <a:latin typeface="Times New Roman"/>
                <a:cs typeface="Times New Roman"/>
              </a:rPr>
              <a:t>Ex:</a:t>
            </a:r>
            <a:r>
              <a:rPr dirty="0" sz="2600">
                <a:latin typeface="Times New Roman"/>
                <a:cs typeface="Times New Roman"/>
              </a:rPr>
              <a:t> </a:t>
            </a:r>
            <a:r>
              <a:rPr dirty="0" sz="2600" spc="-10">
                <a:latin typeface="Times New Roman"/>
                <a:cs typeface="Times New Roman"/>
              </a:rPr>
              <a:t>evaluate	</a:t>
            </a:r>
            <a:r>
              <a:rPr dirty="0" sz="2600" spc="85" i="1">
                <a:latin typeface="Times New Roman"/>
                <a:cs typeface="Times New Roman"/>
              </a:rPr>
              <a:t>sin*x</a:t>
            </a:r>
            <a:r>
              <a:rPr dirty="0" sz="2600" spc="210" i="1">
                <a:latin typeface="Times New Roman"/>
                <a:cs typeface="Times New Roman"/>
              </a:rPr>
              <a:t> </a:t>
            </a:r>
            <a:r>
              <a:rPr dirty="0" sz="2600" spc="105" i="1">
                <a:latin typeface="Times New Roman"/>
                <a:cs typeface="Times New Roman"/>
              </a:rPr>
              <a:t>cos*x	</a:t>
            </a:r>
            <a:r>
              <a:rPr dirty="0" sz="2600" spc="114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  <a:p>
            <a:pPr marL="1543685">
              <a:lnSpc>
                <a:spcPct val="100000"/>
              </a:lnSpc>
              <a:spcBef>
                <a:spcPts val="500"/>
              </a:spcBef>
              <a:tabLst>
                <a:tab pos="1920239" algn="l"/>
              </a:tabLst>
            </a:pPr>
            <a:r>
              <a:rPr dirty="0" sz="2600" spc="-10">
                <a:latin typeface="Times New Roman"/>
                <a:cs typeface="Times New Roman"/>
              </a:rPr>
              <a:t>=	</a:t>
            </a:r>
            <a:r>
              <a:rPr dirty="0" sz="2600" spc="-5">
                <a:solidFill>
                  <a:srgbClr val="080808"/>
                </a:solidFill>
                <a:latin typeface="Times New Roman"/>
                <a:cs typeface="Times New Roman"/>
              </a:rPr>
              <a:t>j </a:t>
            </a:r>
            <a:r>
              <a:rPr dirty="0" sz="2600" spc="130">
                <a:latin typeface="Times New Roman"/>
                <a:cs typeface="Times New Roman"/>
              </a:rPr>
              <a:t>(sin’ </a:t>
            </a:r>
            <a:r>
              <a:rPr dirty="0" sz="2600" spc="145">
                <a:latin typeface="Times New Roman"/>
                <a:cs typeface="Times New Roman"/>
              </a:rPr>
              <a:t>x)’</a:t>
            </a:r>
            <a:r>
              <a:rPr dirty="0" sz="2600" spc="-235">
                <a:latin typeface="Times New Roman"/>
                <a:cs typeface="Times New Roman"/>
              </a:rPr>
              <a:t> </a:t>
            </a:r>
            <a:r>
              <a:rPr dirty="0" sz="2600" spc="195" i="1">
                <a:latin typeface="Times New Roman"/>
                <a:cs typeface="Times New Roman"/>
              </a:rPr>
              <a:t>(cos’x)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60329" y="9442067"/>
            <a:ext cx="3405504" cy="9461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600" spc="-30">
                <a:latin typeface="Times New Roman"/>
                <a:cs typeface="Times New Roman"/>
              </a:rPr>
              <a:t>the </a:t>
            </a:r>
            <a:r>
              <a:rPr dirty="0" sz="2600" spc="-20">
                <a:latin typeface="Times New Roman"/>
                <a:cs typeface="Times New Roman"/>
              </a:rPr>
              <a:t>power </a:t>
            </a:r>
            <a:r>
              <a:rPr dirty="0" sz="2600" spc="-35">
                <a:latin typeface="Times New Roman"/>
                <a:cs typeface="Times New Roman"/>
              </a:rPr>
              <a:t>is </a:t>
            </a:r>
            <a:r>
              <a:rPr dirty="0" sz="2600" spc="-25">
                <a:latin typeface="Times New Roman"/>
                <a:cs typeface="Times New Roman"/>
              </a:rPr>
              <a:t>even </a:t>
            </a:r>
            <a:r>
              <a:rPr dirty="0" sz="2600" spc="-75">
                <a:latin typeface="Times New Roman"/>
                <a:cs typeface="Times New Roman"/>
              </a:rPr>
              <a:t>&amp;</a:t>
            </a:r>
            <a:r>
              <a:rPr dirty="0" sz="2600" spc="5">
                <a:latin typeface="Times New Roman"/>
                <a:cs typeface="Times New Roman"/>
              </a:rPr>
              <a:t> </a:t>
            </a:r>
            <a:r>
              <a:rPr dirty="0" sz="2600" spc="-15">
                <a:latin typeface="Times New Roman"/>
                <a:cs typeface="Times New Roman"/>
              </a:rPr>
              <a:t>even</a:t>
            </a:r>
            <a:endParaRPr sz="2600">
              <a:latin typeface="Times New Roman"/>
              <a:cs typeface="Times New Roman"/>
            </a:endParaRPr>
          </a:p>
          <a:p>
            <a:pPr marL="318770">
              <a:lnSpc>
                <a:spcPct val="100000"/>
              </a:lnSpc>
              <a:spcBef>
                <a:spcPts val="500"/>
              </a:spcBef>
            </a:pPr>
            <a:r>
              <a:rPr dirty="0" sz="2600" spc="240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64462" y="10522337"/>
            <a:ext cx="59823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2535555" algn="l"/>
                <a:tab pos="3775710" algn="l"/>
                <a:tab pos="4088765" algn="l"/>
                <a:tab pos="5650865" algn="l"/>
              </a:tabLst>
            </a:pPr>
            <a:r>
              <a:rPr dirty="0" sz="2450" spc="270">
                <a:latin typeface="Times New Roman"/>
                <a:cs typeface="Times New Roman"/>
              </a:rPr>
              <a:t>= </a:t>
            </a:r>
            <a:r>
              <a:rPr dirty="0" sz="2450" spc="175">
                <a:latin typeface="Times New Roman"/>
                <a:cs typeface="Times New Roman"/>
              </a:rPr>
              <a:t>J(J </a:t>
            </a:r>
            <a:r>
              <a:rPr dirty="0" sz="2450" spc="200">
                <a:latin typeface="Times New Roman"/>
                <a:cs typeface="Times New Roman"/>
              </a:rPr>
              <a:t>(1</a:t>
            </a:r>
            <a:r>
              <a:rPr dirty="0" sz="2450" spc="455">
                <a:latin typeface="Times New Roman"/>
                <a:cs typeface="Times New Roman"/>
              </a:rPr>
              <a:t> </a:t>
            </a:r>
            <a:r>
              <a:rPr dirty="0" sz="2450" spc="-925">
                <a:latin typeface="Times New Roman"/>
                <a:cs typeface="Times New Roman"/>
              </a:rPr>
              <a:t>—</a:t>
            </a:r>
            <a:r>
              <a:rPr dirty="0" sz="2450" spc="260">
                <a:latin typeface="Times New Roman"/>
                <a:cs typeface="Times New Roman"/>
              </a:rPr>
              <a:t> </a:t>
            </a:r>
            <a:r>
              <a:rPr dirty="0" sz="2450" spc="110">
                <a:latin typeface="Times New Roman"/>
                <a:cs typeface="Times New Roman"/>
              </a:rPr>
              <a:t>cos</a:t>
            </a:r>
            <a:r>
              <a:rPr dirty="0" sz="2450" spc="60">
                <a:latin typeface="Times New Roman"/>
                <a:cs typeface="Times New Roman"/>
              </a:rPr>
              <a:t> </a:t>
            </a:r>
            <a:r>
              <a:rPr dirty="0" sz="2450" spc="20">
                <a:latin typeface="Times New Roman"/>
                <a:cs typeface="Times New Roman"/>
              </a:rPr>
              <a:t>2	</a:t>
            </a:r>
            <a:r>
              <a:rPr dirty="0" baseline="-7936" sz="3675" spc="15">
                <a:latin typeface="Times New Roman"/>
                <a:cs typeface="Times New Roman"/>
              </a:rPr>
              <a:t>)) </a:t>
            </a:r>
            <a:r>
              <a:rPr dirty="0" baseline="21021" sz="2775" spc="7">
                <a:latin typeface="Times New Roman"/>
                <a:cs typeface="Times New Roman"/>
              </a:rPr>
              <a:t>2</a:t>
            </a:r>
            <a:r>
              <a:rPr dirty="0" baseline="21021" sz="2775" spc="697">
                <a:latin typeface="Times New Roman"/>
                <a:cs typeface="Times New Roman"/>
              </a:rPr>
              <a:t> </a:t>
            </a:r>
            <a:r>
              <a:rPr dirty="0" sz="2450" spc="-5">
                <a:latin typeface="Times New Roman"/>
                <a:cs typeface="Times New Roman"/>
              </a:rPr>
              <a:t>(J</a:t>
            </a:r>
            <a:r>
              <a:rPr dirty="0" sz="2450" spc="135">
                <a:latin typeface="Times New Roman"/>
                <a:cs typeface="Times New Roman"/>
              </a:rPr>
              <a:t> </a:t>
            </a:r>
            <a:r>
              <a:rPr dirty="0" sz="2450" spc="-5">
                <a:latin typeface="Times New Roman"/>
                <a:cs typeface="Times New Roman"/>
              </a:rPr>
              <a:t>(1	+	</a:t>
            </a:r>
            <a:r>
              <a:rPr dirty="0" sz="2450" spc="90">
                <a:latin typeface="Times New Roman"/>
                <a:cs typeface="Times New Roman"/>
              </a:rPr>
              <a:t>cos </a:t>
            </a:r>
            <a:r>
              <a:rPr dirty="0" sz="2450" spc="105">
                <a:latin typeface="Times New Roman"/>
                <a:cs typeface="Times New Roman"/>
              </a:rPr>
              <a:t>2 </a:t>
            </a:r>
            <a:r>
              <a:rPr dirty="0" baseline="-4535" sz="3675" spc="142">
                <a:latin typeface="Times New Roman"/>
                <a:cs typeface="Times New Roman"/>
              </a:rPr>
              <a:t>z</a:t>
            </a:r>
            <a:r>
              <a:rPr dirty="0" baseline="-4535" sz="3675" spc="-712">
                <a:latin typeface="Times New Roman"/>
                <a:cs typeface="Times New Roman"/>
              </a:rPr>
              <a:t> </a:t>
            </a:r>
            <a:r>
              <a:rPr dirty="0" baseline="-4535" sz="3675" spc="104">
                <a:latin typeface="Times New Roman"/>
                <a:cs typeface="Times New Roman"/>
              </a:rPr>
              <a:t>))</a:t>
            </a:r>
            <a:r>
              <a:rPr dirty="0" baseline="-4535" sz="3675" spc="-104">
                <a:latin typeface="Times New Roman"/>
                <a:cs typeface="Times New Roman"/>
              </a:rPr>
              <a:t> </a:t>
            </a:r>
            <a:r>
              <a:rPr dirty="0" baseline="22522" sz="2775" spc="7">
                <a:latin typeface="Times New Roman"/>
                <a:cs typeface="Times New Roman"/>
              </a:rPr>
              <a:t>2	</a:t>
            </a:r>
            <a:r>
              <a:rPr dirty="0" sz="2450" spc="-5" i="1">
                <a:latin typeface="Times New Roman"/>
                <a:cs typeface="Times New Roman"/>
              </a:rPr>
              <a:t>dx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8524" y="12036929"/>
            <a:ext cx="27749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195">
                <a:latin typeface="Consolas"/>
                <a:cs typeface="Consolas"/>
              </a:rPr>
              <a:t>16</a:t>
            </a:r>
            <a:endParaRPr sz="2150">
              <a:latin typeface="Consolas"/>
              <a:cs typeface="Consola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12101" y="11123307"/>
            <a:ext cx="2913380" cy="573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74015">
              <a:lnSpc>
                <a:spcPts val="2595"/>
              </a:lnSpc>
              <a:spcBef>
                <a:spcPts val="110"/>
              </a:spcBef>
              <a:tabLst>
                <a:tab pos="985519" algn="l"/>
                <a:tab pos="2612390" algn="l"/>
              </a:tabLst>
            </a:pPr>
            <a:r>
              <a:rPr dirty="0" sz="2600" spc="-180">
                <a:latin typeface="Times New Roman"/>
                <a:cs typeface="Times New Roman"/>
              </a:rPr>
              <a:t>J(1	</a:t>
            </a:r>
            <a:r>
              <a:rPr dirty="0" sz="2600" spc="-1085">
                <a:latin typeface="Times New Roman"/>
                <a:cs typeface="Times New Roman"/>
              </a:rPr>
              <a:t>—</a:t>
            </a:r>
            <a:r>
              <a:rPr dirty="0" sz="2600" spc="280">
                <a:latin typeface="Times New Roman"/>
                <a:cs typeface="Times New Roman"/>
              </a:rPr>
              <a:t> </a:t>
            </a:r>
            <a:r>
              <a:rPr dirty="0" sz="2600" spc="55">
                <a:latin typeface="Times New Roman"/>
                <a:cs typeface="Times New Roman"/>
              </a:rPr>
              <a:t>(cos</a:t>
            </a:r>
            <a:r>
              <a:rPr dirty="0" sz="2600" spc="-5">
                <a:latin typeface="Times New Roman"/>
                <a:cs typeface="Times New Roman"/>
              </a:rPr>
              <a:t> </a:t>
            </a:r>
            <a:r>
              <a:rPr dirty="0" baseline="-3205" sz="3900" spc="-67">
                <a:latin typeface="Times New Roman"/>
                <a:cs typeface="Times New Roman"/>
              </a:rPr>
              <a:t>2z</a:t>
            </a:r>
            <a:r>
              <a:rPr dirty="0" baseline="-3205" sz="3900" spc="-240">
                <a:latin typeface="Times New Roman"/>
                <a:cs typeface="Times New Roman"/>
              </a:rPr>
              <a:t> </a:t>
            </a:r>
            <a:r>
              <a:rPr dirty="0" baseline="-3205" sz="3900" spc="-37">
                <a:latin typeface="Times New Roman"/>
                <a:cs typeface="Times New Roman"/>
              </a:rPr>
              <a:t>)'	</a:t>
            </a:r>
            <a:r>
              <a:rPr dirty="0" baseline="-3205" sz="3900" spc="-52">
                <a:latin typeface="Times New Roman"/>
                <a:cs typeface="Times New Roman"/>
              </a:rPr>
              <a:t>)</a:t>
            </a:r>
            <a:r>
              <a:rPr dirty="0" baseline="-3205" sz="3900" spc="-607">
                <a:latin typeface="Times New Roman"/>
                <a:cs typeface="Times New Roman"/>
              </a:rPr>
              <a:t> </a:t>
            </a:r>
            <a:r>
              <a:rPr dirty="0" baseline="19444" sz="3000" spc="-104">
                <a:latin typeface="Times New Roman"/>
                <a:cs typeface="Times New Roman"/>
              </a:rPr>
              <a:t>2</a:t>
            </a:r>
            <a:endParaRPr baseline="19444" sz="3000">
              <a:latin typeface="Times New Roman"/>
              <a:cs typeface="Times New Roman"/>
            </a:endParaRPr>
          </a:p>
          <a:p>
            <a:pPr marL="38100">
              <a:lnSpc>
                <a:spcPts val="1695"/>
              </a:lnSpc>
            </a:pPr>
            <a:r>
              <a:rPr dirty="0" sz="1850" spc="5">
                <a:latin typeface="Consolas"/>
                <a:cs typeface="Consolas"/>
              </a:rPr>
              <a:t>16</a:t>
            </a:r>
            <a:endParaRPr sz="1850">
              <a:latin typeface="Consolas"/>
              <a:cs typeface="Consola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32276" y="1232746"/>
            <a:ext cx="16827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45">
                <a:solidFill>
                  <a:srgbClr val="565656"/>
                </a:solidFill>
                <a:latin typeface="Times New Roman"/>
                <a:cs typeface="Times New Roman"/>
              </a:rPr>
              <a:t>_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08439" y="1232746"/>
            <a:ext cx="404177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20">
                <a:latin typeface="Times New Roman"/>
                <a:cs typeface="Times New Roman"/>
              </a:rPr>
              <a:t>z\ssl. </a:t>
            </a:r>
            <a:r>
              <a:rPr dirty="0" sz="2150" spc="30">
                <a:latin typeface="Times New Roman"/>
                <a:cs typeface="Times New Roman"/>
              </a:rPr>
              <a:t>Prof. </a:t>
            </a:r>
            <a:r>
              <a:rPr dirty="0" sz="2150" spc="25">
                <a:latin typeface="Times New Roman"/>
                <a:cs typeface="Times New Roman"/>
              </a:rPr>
              <a:t>: </a:t>
            </a:r>
            <a:r>
              <a:rPr dirty="0" sz="2150" spc="-375">
                <a:solidFill>
                  <a:srgbClr val="3A3A3A"/>
                </a:solidFill>
                <a:latin typeface="Times New Roman"/>
                <a:cs typeface="Times New Roman"/>
              </a:rPr>
              <a:t>A </a:t>
            </a:r>
            <a:r>
              <a:rPr dirty="0" sz="2150" spc="-35">
                <a:latin typeface="Times New Roman"/>
                <a:cs typeface="Times New Roman"/>
              </a:rPr>
              <a:t>bb.is </a:t>
            </a:r>
            <a:r>
              <a:rPr dirty="0" sz="2150" spc="-30">
                <a:latin typeface="Times New Roman"/>
                <a:cs typeface="Times New Roman"/>
              </a:rPr>
              <a:t>F.</a:t>
            </a:r>
            <a:r>
              <a:rPr dirty="0" sz="2150" spc="20">
                <a:latin typeface="Times New Roman"/>
                <a:cs typeface="Times New Roman"/>
              </a:rPr>
              <a:t> </a:t>
            </a:r>
            <a:r>
              <a:rPr dirty="0" sz="2150" spc="-60">
                <a:latin typeface="Times New Roman"/>
                <a:cs typeface="Times New Roman"/>
              </a:rPr>
              <a:t>Al-sli </a:t>
            </a:r>
            <a:r>
              <a:rPr dirty="0" sz="2150" spc="85">
                <a:latin typeface="Times New Roman"/>
                <a:cs typeface="Times New Roman"/>
              </a:rPr>
              <a:t>inimarj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1082" y="12345156"/>
            <a:ext cx="12579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-30">
                <a:latin typeface="Times New Roman"/>
                <a:cs typeface="Times New Roman"/>
              </a:rPr>
              <a:t>Let</a:t>
            </a:r>
            <a:r>
              <a:rPr dirty="0" sz="2450" spc="25">
                <a:latin typeface="Times New Roman"/>
                <a:cs typeface="Times New Roman"/>
              </a:rPr>
              <a:t> </a:t>
            </a:r>
            <a:r>
              <a:rPr dirty="0" sz="2450" spc="-490">
                <a:latin typeface="Times New Roman"/>
                <a:cs typeface="Times New Roman"/>
              </a:rPr>
              <a:t>u— </a:t>
            </a:r>
            <a:r>
              <a:rPr dirty="0" sz="2450" spc="-40" i="1">
                <a:latin typeface="Times New Roman"/>
                <a:cs typeface="Times New Roman"/>
              </a:rPr>
              <a:t>2x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4108" y="12857639"/>
            <a:ext cx="3713479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0960" algn="l"/>
                <a:tab pos="2249170" algn="l"/>
                <a:tab pos="2538095" algn="l"/>
                <a:tab pos="2915920" algn="l"/>
              </a:tabLst>
            </a:pPr>
            <a:r>
              <a:rPr dirty="0" sz="2600" spc="-30">
                <a:solidFill>
                  <a:srgbClr val="0C0C0C"/>
                </a:solidFill>
                <a:latin typeface="Times New Roman"/>
                <a:cs typeface="Times New Roman"/>
              </a:rPr>
              <a:t>J</a:t>
            </a:r>
            <a:r>
              <a:rPr dirty="0" sz="2600" spc="17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2600" spc="315">
                <a:latin typeface="Times New Roman"/>
                <a:cs typeface="Times New Roman"/>
              </a:rPr>
              <a:t>sin</a:t>
            </a:r>
            <a:r>
              <a:rPr dirty="0" sz="2600" spc="335">
                <a:latin typeface="Times New Roman"/>
                <a:cs typeface="Times New Roman"/>
              </a:rPr>
              <a:t>"</a:t>
            </a:r>
            <a:r>
              <a:rPr dirty="0" sz="2600" spc="-325">
                <a:latin typeface="Times New Roman"/>
                <a:cs typeface="Times New Roman"/>
              </a:rPr>
              <a:t> </a:t>
            </a:r>
            <a:r>
              <a:rPr dirty="0" sz="2600" spc="365">
                <a:solidFill>
                  <a:srgbClr val="131313"/>
                </a:solidFill>
                <a:latin typeface="Times New Roman"/>
                <a:cs typeface="Times New Roman"/>
              </a:rPr>
              <a:t>z</a:t>
            </a:r>
            <a:r>
              <a:rPr dirty="0" sz="2600">
                <a:solidFill>
                  <a:srgbClr val="131313"/>
                </a:solidFill>
                <a:latin typeface="Times New Roman"/>
                <a:cs typeface="Times New Roman"/>
              </a:rPr>
              <a:t>	</a:t>
            </a:r>
            <a:r>
              <a:rPr dirty="0" sz="2600" spc="385" i="1">
                <a:solidFill>
                  <a:srgbClr val="030303"/>
                </a:solidFill>
                <a:latin typeface="Times New Roman"/>
                <a:cs typeface="Times New Roman"/>
              </a:rPr>
              <a:t>dx</a:t>
            </a:r>
            <a:r>
              <a:rPr dirty="0" sz="2600" spc="75" i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600" spc="35" i="1">
                <a:latin typeface="Times New Roman"/>
                <a:cs typeface="Times New Roman"/>
              </a:rPr>
              <a:t>--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35" i="1">
                <a:solidFill>
                  <a:srgbClr val="0C0C0C"/>
                </a:solidFill>
                <a:latin typeface="Times New Roman"/>
                <a:cs typeface="Times New Roman"/>
              </a:rPr>
              <a:t>-</a:t>
            </a:r>
            <a:r>
              <a:rPr dirty="0" sz="2600" i="1">
                <a:solidFill>
                  <a:srgbClr val="0C0C0C"/>
                </a:solidFill>
                <a:latin typeface="Times New Roman"/>
                <a:cs typeface="Times New Roman"/>
              </a:rPr>
              <a:t>	</a:t>
            </a:r>
            <a:r>
              <a:rPr dirty="0" sz="2600" spc="35" i="1">
                <a:latin typeface="Times New Roman"/>
                <a:cs typeface="Times New Roman"/>
              </a:rPr>
              <a:t>’-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195" i="1">
                <a:latin typeface="Times New Roman"/>
                <a:cs typeface="Times New Roman"/>
              </a:rPr>
              <a:t>sin"°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34933" y="12866489"/>
            <a:ext cx="422275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2186940" algn="l"/>
                <a:tab pos="3081655" algn="l"/>
                <a:tab pos="3833495" algn="l"/>
              </a:tabLst>
            </a:pPr>
            <a:r>
              <a:rPr dirty="0" baseline="1068" sz="3900" spc="337" i="1">
                <a:latin typeface="Times New Roman"/>
                <a:cs typeface="Times New Roman"/>
              </a:rPr>
              <a:t>x</a:t>
            </a:r>
            <a:r>
              <a:rPr dirty="0" baseline="1068" sz="3900" spc="-262" i="1">
                <a:latin typeface="Times New Roman"/>
                <a:cs typeface="Times New Roman"/>
              </a:rPr>
              <a:t> </a:t>
            </a:r>
            <a:r>
              <a:rPr dirty="0" baseline="1068" sz="3900" spc="330" i="1">
                <a:latin typeface="Times New Roman"/>
                <a:cs typeface="Times New Roman"/>
              </a:rPr>
              <a:t>cos</a:t>
            </a:r>
            <a:r>
              <a:rPr dirty="0" baseline="1068" sz="3900" spc="-150" i="1">
                <a:latin typeface="Times New Roman"/>
                <a:cs typeface="Times New Roman"/>
              </a:rPr>
              <a:t> </a:t>
            </a:r>
            <a:r>
              <a:rPr dirty="0" baseline="1068" sz="3900" spc="337" i="1">
                <a:latin typeface="Times New Roman"/>
                <a:cs typeface="Times New Roman"/>
              </a:rPr>
              <a:t>x</a:t>
            </a:r>
            <a:r>
              <a:rPr dirty="0" baseline="1068" sz="3900" spc="-195" i="1">
                <a:latin typeface="Times New Roman"/>
                <a:cs typeface="Times New Roman"/>
              </a:rPr>
              <a:t> </a:t>
            </a:r>
            <a:r>
              <a:rPr dirty="0" baseline="1068" sz="3900" spc="509" i="1">
                <a:latin typeface="Times New Roman"/>
                <a:cs typeface="Times New Roman"/>
              </a:rPr>
              <a:t>+</a:t>
            </a:r>
            <a:r>
              <a:rPr dirty="0" baseline="1068" sz="3900" spc="-97" i="1">
                <a:latin typeface="Times New Roman"/>
                <a:cs typeface="Times New Roman"/>
              </a:rPr>
              <a:t> </a:t>
            </a:r>
            <a:r>
              <a:rPr dirty="0" baseline="1068" sz="3900" spc="270" i="1">
                <a:latin typeface="Times New Roman"/>
                <a:cs typeface="Times New Roman"/>
              </a:rPr>
              <a:t>‘°’	</a:t>
            </a:r>
            <a:r>
              <a:rPr dirty="0" baseline="1068" sz="3900" spc="292">
                <a:latin typeface="Times New Roman"/>
                <a:cs typeface="Times New Roman"/>
              </a:rPr>
              <a:t>J</a:t>
            </a:r>
            <a:r>
              <a:rPr dirty="0" baseline="1068" sz="3900" spc="157">
                <a:latin typeface="Times New Roman"/>
                <a:cs typeface="Times New Roman"/>
              </a:rPr>
              <a:t> </a:t>
            </a:r>
            <a:r>
              <a:rPr dirty="0" baseline="1068" sz="3900" spc="284" i="1">
                <a:latin typeface="Times New Roman"/>
                <a:cs typeface="Times New Roman"/>
              </a:rPr>
              <a:t>sin	</a:t>
            </a:r>
            <a:r>
              <a:rPr dirty="0" sz="2600" spc="130">
                <a:latin typeface="Times New Roman"/>
                <a:cs typeface="Times New Roman"/>
              </a:rPr>
              <a:t>*</a:t>
            </a:r>
            <a:r>
              <a:rPr dirty="0" baseline="31531" sz="2775" spc="195">
                <a:latin typeface="Times New Roman"/>
                <a:cs typeface="Times New Roman"/>
              </a:rPr>
              <a:t>2</a:t>
            </a:r>
            <a:r>
              <a:rPr dirty="0" baseline="31531" sz="2775" spc="187">
                <a:latin typeface="Times New Roman"/>
                <a:cs typeface="Times New Roman"/>
              </a:rPr>
              <a:t> </a:t>
            </a:r>
            <a:r>
              <a:rPr dirty="0" baseline="1068" sz="3900" spc="165">
                <a:latin typeface="Times New Roman"/>
                <a:cs typeface="Times New Roman"/>
              </a:rPr>
              <a:t>x	</a:t>
            </a:r>
            <a:r>
              <a:rPr dirty="0" baseline="1068" sz="3900" spc="150" i="1">
                <a:latin typeface="Times New Roman"/>
                <a:cs typeface="Times New Roman"/>
              </a:rPr>
              <a:t>dx</a:t>
            </a:r>
            <a:endParaRPr baseline="1068" sz="3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53130" y="13203387"/>
            <a:ext cx="462280" cy="102108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050" spc="-375">
                <a:latin typeface="Courier New"/>
                <a:cs typeface="Courier New"/>
              </a:rPr>
              <a:t>’1</a:t>
            </a:r>
            <a:endParaRPr sz="3050">
              <a:latin typeface="Courier New"/>
              <a:cs typeface="Courier New"/>
            </a:endParaRPr>
          </a:p>
          <a:p>
            <a:pPr marL="116839">
              <a:lnSpc>
                <a:spcPct val="100000"/>
              </a:lnSpc>
              <a:spcBef>
                <a:spcPts val="565"/>
              </a:spcBef>
            </a:pPr>
            <a:r>
              <a:rPr dirty="0" sz="2450" spc="80">
                <a:latin typeface="Times New Roman"/>
                <a:cs typeface="Times New Roman"/>
              </a:rPr>
              <a:t>32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47979" y="14512335"/>
            <a:ext cx="1853564" cy="1247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925" marR="5080" indent="-35560">
              <a:lnSpc>
                <a:spcPct val="154100"/>
              </a:lnSpc>
              <a:spcBef>
                <a:spcPts val="95"/>
              </a:spcBef>
              <a:tabLst>
                <a:tab pos="555625" algn="l"/>
              </a:tabLst>
            </a:pPr>
            <a:r>
              <a:rPr dirty="0" sz="2600" spc="60" i="1">
                <a:latin typeface="Times New Roman"/>
                <a:cs typeface="Times New Roman"/>
              </a:rPr>
              <a:t>sin </a:t>
            </a:r>
            <a:r>
              <a:rPr dirty="0" sz="2600" spc="5" i="1">
                <a:latin typeface="Times New Roman"/>
                <a:cs typeface="Times New Roman"/>
              </a:rPr>
              <a:t>a </a:t>
            </a:r>
            <a:r>
              <a:rPr dirty="0" sz="2600" spc="95" i="1">
                <a:latin typeface="Times New Roman"/>
                <a:cs typeface="Times New Roman"/>
              </a:rPr>
              <a:t>cos </a:t>
            </a:r>
            <a:r>
              <a:rPr dirty="0" sz="2600" spc="45" i="1">
                <a:latin typeface="Times New Roman"/>
                <a:cs typeface="Times New Roman"/>
              </a:rPr>
              <a:t>b </a:t>
            </a:r>
            <a:r>
              <a:rPr dirty="0" sz="2600" spc="-780" i="1">
                <a:latin typeface="Times New Roman"/>
                <a:cs typeface="Times New Roman"/>
              </a:rPr>
              <a:t>—- </a:t>
            </a:r>
            <a:r>
              <a:rPr dirty="0" sz="2600" spc="-365" i="1">
                <a:latin typeface="Times New Roman"/>
                <a:cs typeface="Times New Roman"/>
              </a:rPr>
              <a:t> </a:t>
            </a:r>
            <a:r>
              <a:rPr dirty="0" sz="2600" spc="-500" i="1">
                <a:latin typeface="Times New Roman"/>
                <a:cs typeface="Times New Roman"/>
              </a:rPr>
              <a:t>sin	</a:t>
            </a:r>
            <a:r>
              <a:rPr dirty="0" sz="2600" spc="70" i="1">
                <a:latin typeface="Times New Roman"/>
                <a:cs typeface="Times New Roman"/>
              </a:rPr>
              <a:t>a </a:t>
            </a:r>
            <a:r>
              <a:rPr dirty="0" sz="2600" spc="50" i="1">
                <a:latin typeface="Times New Roman"/>
                <a:cs typeface="Times New Roman"/>
              </a:rPr>
              <a:t>sin </a:t>
            </a:r>
            <a:r>
              <a:rPr dirty="0" sz="2600" spc="45" i="1">
                <a:latin typeface="Times New Roman"/>
                <a:cs typeface="Times New Roman"/>
              </a:rPr>
              <a:t>b</a:t>
            </a:r>
            <a:r>
              <a:rPr dirty="0" sz="2600" spc="365" i="1">
                <a:latin typeface="Times New Roman"/>
                <a:cs typeface="Times New Roman"/>
              </a:rPr>
              <a:t> </a:t>
            </a:r>
            <a:r>
              <a:rPr dirty="0" sz="2600" spc="-1485" i="1">
                <a:latin typeface="Times New Roman"/>
                <a:cs typeface="Times New Roman"/>
              </a:rPr>
              <a:t>——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136308" y="13592077"/>
            <a:ext cx="158178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64869" algn="l"/>
                <a:tab pos="1350010" algn="l"/>
              </a:tabLst>
            </a:pPr>
            <a:r>
              <a:rPr dirty="0" sz="2600" spc="50">
                <a:latin typeface="Times New Roman"/>
                <a:cs typeface="Times New Roman"/>
              </a:rPr>
              <a:t>in</a:t>
            </a:r>
            <a:r>
              <a:rPr dirty="0" sz="2600" spc="70">
                <a:latin typeface="Times New Roman"/>
                <a:cs typeface="Times New Roman"/>
              </a:rPr>
              <a:t>*</a:t>
            </a:r>
            <a:r>
              <a:rPr dirty="0" sz="2600" spc="-175">
                <a:latin typeface="Times New Roman"/>
                <a:cs typeface="Times New Roman"/>
              </a:rPr>
              <a:t> </a:t>
            </a:r>
            <a:r>
              <a:rPr dirty="0" sz="2600" spc="70">
                <a:latin typeface="Times New Roman"/>
                <a:cs typeface="Times New Roman"/>
              </a:rPr>
              <a:t>u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70" i="1">
                <a:latin typeface="Times New Roman"/>
                <a:cs typeface="Times New Roman"/>
              </a:rPr>
              <a:t>du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-5" i="1">
                <a:latin typeface="Times New Roman"/>
                <a:cs typeface="Times New Roman"/>
              </a:rPr>
              <a:t>--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20639" y="11795804"/>
            <a:ext cx="77787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200">
                <a:latin typeface="Times New Roman"/>
                <a:cs typeface="Times New Roman"/>
              </a:rPr>
              <a:t>J</a:t>
            </a:r>
            <a:r>
              <a:rPr dirty="0" sz="2600" spc="175">
                <a:latin typeface="Times New Roman"/>
                <a:cs typeface="Times New Roman"/>
              </a:rPr>
              <a:t>(</a:t>
            </a:r>
            <a:r>
              <a:rPr dirty="0" sz="2600" spc="200">
                <a:latin typeface="Times New Roman"/>
                <a:cs typeface="Times New Roman"/>
              </a:rPr>
              <a:t>sin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00020" y="11795804"/>
            <a:ext cx="4822825" cy="9512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740410">
              <a:lnSpc>
                <a:spcPts val="1839"/>
              </a:lnSpc>
              <a:spcBef>
                <a:spcPts val="110"/>
              </a:spcBef>
              <a:tabLst>
                <a:tab pos="1109345" algn="l"/>
              </a:tabLst>
            </a:pPr>
            <a:r>
              <a:rPr dirty="0" baseline="46546" sz="2775" spc="97">
                <a:latin typeface="Times New Roman"/>
                <a:cs typeface="Times New Roman"/>
              </a:rPr>
              <a:t>4	</a:t>
            </a:r>
            <a:r>
              <a:rPr dirty="0" sz="2600" spc="65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  <a:p>
            <a:pPr marL="241935">
              <a:lnSpc>
                <a:spcPts val="1839"/>
              </a:lnSpc>
            </a:pPr>
            <a:r>
              <a:rPr dirty="0" sz="2600" spc="25">
                <a:latin typeface="Times New Roman"/>
                <a:cs typeface="Times New Roman"/>
              </a:rPr>
              <a:t>2x)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1231900" algn="l"/>
              </a:tabLst>
            </a:pPr>
            <a:r>
              <a:rPr dirty="0" sz="2450" spc="140" i="1">
                <a:latin typeface="Times New Roman"/>
                <a:cs typeface="Times New Roman"/>
              </a:rPr>
              <a:t>du-2dx	</a:t>
            </a:r>
            <a:r>
              <a:rPr dirty="0" sz="2450" spc="-45">
                <a:latin typeface="Times New Roman"/>
                <a:cs typeface="Times New Roman"/>
              </a:rPr>
              <a:t>put </a:t>
            </a:r>
            <a:r>
              <a:rPr dirty="0" sz="2450" spc="-70">
                <a:latin typeface="Times New Roman"/>
                <a:cs typeface="Times New Roman"/>
              </a:rPr>
              <a:t>n=4 </a:t>
            </a:r>
            <a:r>
              <a:rPr dirty="0" sz="2450" spc="-105">
                <a:latin typeface="Times New Roman"/>
                <a:cs typeface="Times New Roman"/>
              </a:rPr>
              <a:t>in </a:t>
            </a:r>
            <a:r>
              <a:rPr dirty="0" sz="2450" spc="-35">
                <a:latin typeface="Times New Roman"/>
                <a:cs typeface="Times New Roman"/>
              </a:rPr>
              <a:t>reduction</a:t>
            </a:r>
            <a:r>
              <a:rPr dirty="0" sz="2450" spc="520">
                <a:latin typeface="Times New Roman"/>
                <a:cs typeface="Times New Roman"/>
              </a:rPr>
              <a:t> </a:t>
            </a:r>
            <a:r>
              <a:rPr dirty="0" sz="2450" spc="-30">
                <a:latin typeface="Times New Roman"/>
                <a:cs typeface="Times New Roman"/>
              </a:rPr>
              <a:t>formula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97551" y="13550783"/>
            <a:ext cx="18034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15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47639" y="14512335"/>
            <a:ext cx="3597275" cy="1247140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8255">
              <a:lnSpc>
                <a:spcPct val="100000"/>
              </a:lnSpc>
              <a:spcBef>
                <a:spcPts val="1785"/>
              </a:spcBef>
              <a:tabLst>
                <a:tab pos="1641475" algn="l"/>
              </a:tabLst>
            </a:pPr>
            <a:r>
              <a:rPr dirty="0" sz="2600" spc="130">
                <a:latin typeface="Times New Roman"/>
                <a:cs typeface="Times New Roman"/>
              </a:rPr>
              <a:t>[sin(e</a:t>
            </a:r>
            <a:r>
              <a:rPr dirty="0" sz="2600" spc="110">
                <a:latin typeface="Times New Roman"/>
                <a:cs typeface="Times New Roman"/>
              </a:rPr>
              <a:t> </a:t>
            </a:r>
            <a:r>
              <a:rPr dirty="0" sz="2600" spc="-1085">
                <a:latin typeface="Times New Roman"/>
                <a:cs typeface="Times New Roman"/>
              </a:rPr>
              <a:t>—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 spc="-455" i="1">
                <a:latin typeface="Times New Roman"/>
                <a:cs typeface="Times New Roman"/>
              </a:rPr>
              <a:t>b)	</a:t>
            </a:r>
            <a:r>
              <a:rPr dirty="0" sz="2600" spc="-275">
                <a:latin typeface="Times New Roman"/>
                <a:cs typeface="Times New Roman"/>
              </a:rPr>
              <a:t>-I- </a:t>
            </a:r>
            <a:r>
              <a:rPr dirty="0" sz="2600" spc="140">
                <a:latin typeface="Times New Roman"/>
                <a:cs typeface="Times New Roman"/>
              </a:rPr>
              <a:t>sin(a </a:t>
            </a:r>
            <a:r>
              <a:rPr dirty="0" sz="2600" spc="-275">
                <a:latin typeface="Times New Roman"/>
                <a:cs typeface="Times New Roman"/>
              </a:rPr>
              <a:t>-I-</a:t>
            </a:r>
            <a:r>
              <a:rPr dirty="0" sz="2600" spc="-85">
                <a:latin typeface="Times New Roman"/>
                <a:cs typeface="Times New Roman"/>
              </a:rPr>
              <a:t> </a:t>
            </a:r>
            <a:r>
              <a:rPr dirty="0" sz="2600" spc="-50" i="1">
                <a:latin typeface="Times New Roman"/>
                <a:cs typeface="Times New Roman"/>
              </a:rPr>
              <a:t>b)]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85"/>
              </a:spcBef>
              <a:tabLst>
                <a:tab pos="1711325" algn="l"/>
              </a:tabLst>
            </a:pPr>
            <a:r>
              <a:rPr dirty="0" sz="2600" spc="100">
                <a:latin typeface="Times New Roman"/>
                <a:cs typeface="Times New Roman"/>
              </a:rPr>
              <a:t>[cos(o</a:t>
            </a:r>
            <a:r>
              <a:rPr dirty="0" sz="2600" spc="135">
                <a:latin typeface="Times New Roman"/>
                <a:cs typeface="Times New Roman"/>
              </a:rPr>
              <a:t> </a:t>
            </a:r>
            <a:r>
              <a:rPr dirty="0" sz="2600" spc="-1010">
                <a:latin typeface="Times New Roman"/>
                <a:cs typeface="Times New Roman"/>
              </a:rPr>
              <a:t>—</a:t>
            </a:r>
            <a:r>
              <a:rPr dirty="0" sz="2600" spc="145">
                <a:latin typeface="Times New Roman"/>
                <a:cs typeface="Times New Roman"/>
              </a:rPr>
              <a:t> </a:t>
            </a:r>
            <a:r>
              <a:rPr dirty="0" sz="2600" spc="-420" i="1">
                <a:latin typeface="Times New Roman"/>
                <a:cs typeface="Times New Roman"/>
              </a:rPr>
              <a:t>b)	</a:t>
            </a:r>
            <a:r>
              <a:rPr dirty="0" sz="2600" spc="-780" i="1">
                <a:latin typeface="Times New Roman"/>
                <a:cs typeface="Times New Roman"/>
              </a:rPr>
              <a:t>—</a:t>
            </a:r>
            <a:r>
              <a:rPr dirty="0" sz="2600" spc="120" i="1">
                <a:latin typeface="Times New Roman"/>
                <a:cs typeface="Times New Roman"/>
              </a:rPr>
              <a:t> </a:t>
            </a:r>
            <a:r>
              <a:rPr dirty="0" sz="2600" spc="90">
                <a:latin typeface="Times New Roman"/>
                <a:cs typeface="Times New Roman"/>
              </a:rPr>
              <a:t>cos(n </a:t>
            </a:r>
            <a:r>
              <a:rPr dirty="0" sz="2600" spc="125">
                <a:latin typeface="Times New Roman"/>
                <a:cs typeface="Times New Roman"/>
              </a:rPr>
              <a:t>+</a:t>
            </a:r>
            <a:r>
              <a:rPr dirty="0" sz="2600" spc="185">
                <a:latin typeface="Times New Roman"/>
                <a:cs typeface="Times New Roman"/>
              </a:rPr>
              <a:t> </a:t>
            </a:r>
            <a:r>
              <a:rPr dirty="0" sz="2600" spc="-30" i="1">
                <a:latin typeface="Times New Roman"/>
                <a:cs typeface="Times New Roman"/>
              </a:rPr>
              <a:t>b)]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15862" y="15954663"/>
            <a:ext cx="596773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080895" algn="l"/>
              </a:tabLst>
            </a:pPr>
            <a:r>
              <a:rPr dirty="0" sz="2600" spc="70" i="1">
                <a:latin typeface="Cambria"/>
                <a:cs typeface="Cambria"/>
              </a:rPr>
              <a:t>cos </a:t>
            </a:r>
            <a:r>
              <a:rPr dirty="0" sz="2600" spc="85" i="1">
                <a:latin typeface="Cambria"/>
                <a:cs typeface="Cambria"/>
              </a:rPr>
              <a:t>a </a:t>
            </a:r>
            <a:r>
              <a:rPr dirty="0" sz="2600" spc="70" i="1">
                <a:latin typeface="Cambria"/>
                <a:cs typeface="Cambria"/>
              </a:rPr>
              <a:t>cos</a:t>
            </a:r>
            <a:r>
              <a:rPr dirty="0" sz="2600" spc="300" i="1">
                <a:latin typeface="Cambria"/>
                <a:cs typeface="Cambria"/>
              </a:rPr>
              <a:t> </a:t>
            </a:r>
            <a:r>
              <a:rPr dirty="0" sz="2600" spc="5" i="1">
                <a:latin typeface="Cambria"/>
                <a:cs typeface="Cambria"/>
              </a:rPr>
              <a:t>b</a:t>
            </a:r>
            <a:r>
              <a:rPr dirty="0" sz="2600" spc="285" i="1">
                <a:latin typeface="Cambria"/>
                <a:cs typeface="Cambria"/>
              </a:rPr>
              <a:t> </a:t>
            </a:r>
            <a:r>
              <a:rPr dirty="0" sz="2600" spc="-1739" i="1">
                <a:latin typeface="Cambria"/>
                <a:cs typeface="Cambria"/>
              </a:rPr>
              <a:t>——	</a:t>
            </a:r>
            <a:r>
              <a:rPr dirty="0" sz="2600" spc="-345">
                <a:latin typeface="Cambria"/>
                <a:cs typeface="Cambria"/>
              </a:rPr>
              <a:t>2 </a:t>
            </a:r>
            <a:r>
              <a:rPr dirty="0" sz="2600" spc="65">
                <a:latin typeface="Cambria"/>
                <a:cs typeface="Cambria"/>
              </a:rPr>
              <a:t>[cos(a </a:t>
            </a:r>
            <a:r>
              <a:rPr dirty="0" sz="2600" spc="-745">
                <a:latin typeface="Cambria"/>
                <a:cs typeface="Cambria"/>
              </a:rPr>
              <a:t>—</a:t>
            </a:r>
            <a:r>
              <a:rPr dirty="0" sz="2600" spc="160">
                <a:latin typeface="Cambria"/>
                <a:cs typeface="Cambria"/>
              </a:rPr>
              <a:t> </a:t>
            </a:r>
            <a:r>
              <a:rPr dirty="0" sz="2600" spc="95" i="1">
                <a:latin typeface="Cambria"/>
                <a:cs typeface="Cambria"/>
              </a:rPr>
              <a:t>b) </a:t>
            </a:r>
            <a:r>
              <a:rPr dirty="0" sz="2600" spc="-285">
                <a:latin typeface="Cambria"/>
                <a:cs typeface="Cambria"/>
              </a:rPr>
              <a:t>-I- </a:t>
            </a:r>
            <a:r>
              <a:rPr dirty="0" sz="2600" spc="25">
                <a:latin typeface="Cambria"/>
                <a:cs typeface="Cambria"/>
              </a:rPr>
              <a:t>cos(n </a:t>
            </a:r>
            <a:r>
              <a:rPr dirty="0" sz="2600" spc="-285">
                <a:latin typeface="Cambria"/>
                <a:cs typeface="Cambria"/>
              </a:rPr>
              <a:t>-I-</a:t>
            </a:r>
            <a:r>
              <a:rPr dirty="0" sz="2600" spc="-185">
                <a:latin typeface="Cambria"/>
                <a:cs typeface="Cambria"/>
              </a:rPr>
              <a:t> </a:t>
            </a:r>
            <a:r>
              <a:rPr dirty="0" sz="2600" spc="-35" i="1">
                <a:latin typeface="Cambria"/>
                <a:cs typeface="Cambria"/>
              </a:rPr>
              <a:t>b)]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53893" y="17618206"/>
            <a:ext cx="347345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-35">
                <a:latin typeface="Times New Roman"/>
                <a:cs typeface="Times New Roman"/>
              </a:rPr>
              <a:t>93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66242" y="13371599"/>
            <a:ext cx="21653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450" spc="145">
                <a:latin typeface="Cambria"/>
                <a:cs typeface="Cambria"/>
              </a:rPr>
              <a:t>3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21674" y="11132156"/>
            <a:ext cx="3408045" cy="573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595"/>
              </a:lnSpc>
              <a:spcBef>
                <a:spcPts val="110"/>
              </a:spcBef>
              <a:tabLst>
                <a:tab pos="486409" algn="l"/>
                <a:tab pos="1101090" algn="l"/>
                <a:tab pos="2971800" algn="l"/>
              </a:tabLst>
            </a:pPr>
            <a:r>
              <a:rPr dirty="0" baseline="1068" sz="3900" spc="-142">
                <a:latin typeface="Times New Roman"/>
                <a:cs typeface="Times New Roman"/>
              </a:rPr>
              <a:t>dz</a:t>
            </a:r>
            <a:r>
              <a:rPr dirty="0" baseline="1068" sz="3900" spc="-142">
                <a:latin typeface="Times New Roman"/>
                <a:cs typeface="Times New Roman"/>
              </a:rPr>
              <a:t>	</a:t>
            </a:r>
            <a:r>
              <a:rPr dirty="0" baseline="1068" sz="3900" spc="225">
                <a:latin typeface="Times New Roman"/>
                <a:cs typeface="Times New Roman"/>
              </a:rPr>
              <a:t>=</a:t>
            </a:r>
            <a:r>
              <a:rPr dirty="0" baseline="1068" sz="3900" spc="225">
                <a:latin typeface="Times New Roman"/>
                <a:cs typeface="Times New Roman"/>
              </a:rPr>
              <a:t>	</a:t>
            </a:r>
            <a:r>
              <a:rPr dirty="0" sz="2600" spc="440">
                <a:latin typeface="Times New Roman"/>
                <a:cs typeface="Times New Roman"/>
              </a:rPr>
              <a:t>{</a:t>
            </a:r>
            <a:r>
              <a:rPr dirty="0" sz="2600" spc="305">
                <a:latin typeface="Times New Roman"/>
                <a:cs typeface="Times New Roman"/>
              </a:rPr>
              <a:t>(</a:t>
            </a:r>
            <a:r>
              <a:rPr dirty="0" sz="2600" spc="345">
                <a:latin typeface="Times New Roman"/>
                <a:cs typeface="Times New Roman"/>
              </a:rPr>
              <a:t>sin'2z</a:t>
            </a:r>
            <a:r>
              <a:rPr dirty="0" sz="2600" spc="235">
                <a:latin typeface="Times New Roman"/>
                <a:cs typeface="Times New Roman"/>
              </a:rPr>
              <a:t>)'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434" i="1">
                <a:latin typeface="Times New Roman"/>
                <a:cs typeface="Times New Roman"/>
              </a:rPr>
              <a:t>dx</a:t>
            </a:r>
            <a:endParaRPr sz="2600">
              <a:latin typeface="Times New Roman"/>
              <a:cs typeface="Times New Roman"/>
            </a:endParaRPr>
          </a:p>
          <a:p>
            <a:pPr marL="802005">
              <a:lnSpc>
                <a:spcPts val="1695"/>
              </a:lnSpc>
            </a:pPr>
            <a:r>
              <a:rPr dirty="0" sz="1850" spc="-20">
                <a:latin typeface="Courier New"/>
                <a:cs typeface="Courier New"/>
              </a:rPr>
              <a:t>16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17016" y="13583966"/>
            <a:ext cx="93408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584835" algn="l"/>
              </a:tabLst>
            </a:pPr>
            <a:r>
              <a:rPr dirty="0" baseline="19519" sz="2775" spc="7">
                <a:latin typeface="Times New Roman"/>
                <a:cs typeface="Times New Roman"/>
              </a:rPr>
              <a:t>2</a:t>
            </a:r>
            <a:r>
              <a:rPr dirty="0" baseline="19519" sz="2775" spc="150">
                <a:latin typeface="Times New Roman"/>
                <a:cs typeface="Times New Roman"/>
              </a:rPr>
              <a:t> </a:t>
            </a:r>
            <a:r>
              <a:rPr dirty="0" sz="2450" spc="-5">
                <a:latin typeface="Times New Roman"/>
                <a:cs typeface="Times New Roman"/>
              </a:rPr>
              <a:t>u	</a:t>
            </a:r>
            <a:r>
              <a:rPr dirty="0" sz="2450" spc="-5" i="1">
                <a:latin typeface="Times New Roman"/>
                <a:cs typeface="Times New Roman"/>
              </a:rPr>
              <a:t>du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247" y="135316"/>
            <a:ext cx="5837921" cy="241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59486" y="1034201"/>
            <a:ext cx="96654" cy="67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30" y="18738857"/>
            <a:ext cx="11980545" cy="0"/>
          </a:xfrm>
          <a:custGeom>
            <a:avLst/>
            <a:gdLst/>
            <a:ahLst/>
            <a:cxnLst/>
            <a:rect l="l" t="t" r="r" b="b"/>
            <a:pathLst>
              <a:path w="11980545" h="0">
                <a:moveTo>
                  <a:pt x="0" y="0"/>
                </a:moveTo>
                <a:lnTo>
                  <a:pt x="11980301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76583" y="2094982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 h="0">
                <a:moveTo>
                  <a:pt x="0" y="0"/>
                </a:moveTo>
                <a:lnTo>
                  <a:pt x="246468" y="0"/>
                </a:lnTo>
              </a:path>
            </a:pathLst>
          </a:custGeom>
          <a:ln w="24163">
            <a:solidFill>
              <a:srgbClr val="70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57253" y="2056320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 h="0">
                <a:moveTo>
                  <a:pt x="0" y="0"/>
                </a:moveTo>
                <a:lnTo>
                  <a:pt x="758736" y="0"/>
                </a:lnTo>
              </a:path>
            </a:pathLst>
          </a:custGeom>
          <a:ln w="24163">
            <a:solidFill>
              <a:srgbClr val="70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851" y="7944985"/>
            <a:ext cx="0" cy="778510"/>
          </a:xfrm>
          <a:custGeom>
            <a:avLst/>
            <a:gdLst/>
            <a:ahLst/>
            <a:cxnLst/>
            <a:rect l="l" t="t" r="r" b="b"/>
            <a:pathLst>
              <a:path w="0" h="778509">
                <a:moveTo>
                  <a:pt x="0" y="778067"/>
                </a:moveTo>
                <a:lnTo>
                  <a:pt x="0" y="0"/>
                </a:lnTo>
              </a:path>
            </a:pathLst>
          </a:custGeom>
          <a:ln w="14498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03349" y="2085317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5" h="0">
                <a:moveTo>
                  <a:pt x="0" y="0"/>
                </a:moveTo>
                <a:lnTo>
                  <a:pt x="710409" y="0"/>
                </a:lnTo>
              </a:path>
            </a:pathLst>
          </a:custGeom>
          <a:ln w="24163">
            <a:solidFill>
              <a:srgbClr val="70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2602" y="8715803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 h="0">
                <a:moveTo>
                  <a:pt x="0" y="0"/>
                </a:moveTo>
                <a:lnTo>
                  <a:pt x="5717102" y="0"/>
                </a:lnTo>
              </a:path>
            </a:pathLst>
          </a:custGeom>
          <a:ln w="14498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11527" y="2094982"/>
            <a:ext cx="1358265" cy="0"/>
          </a:xfrm>
          <a:custGeom>
            <a:avLst/>
            <a:gdLst/>
            <a:ahLst/>
            <a:cxnLst/>
            <a:rect l="l" t="t" r="r" b="b"/>
            <a:pathLst>
              <a:path w="1358265" h="0">
                <a:moveTo>
                  <a:pt x="0" y="0"/>
                </a:moveTo>
                <a:lnTo>
                  <a:pt x="1357993" y="0"/>
                </a:lnTo>
              </a:path>
            </a:pathLst>
          </a:custGeom>
          <a:ln w="24163">
            <a:solidFill>
              <a:srgbClr val="70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2602" y="7952234"/>
            <a:ext cx="5717540" cy="0"/>
          </a:xfrm>
          <a:custGeom>
            <a:avLst/>
            <a:gdLst/>
            <a:ahLst/>
            <a:cxnLst/>
            <a:rect l="l" t="t" r="r" b="b"/>
            <a:pathLst>
              <a:path w="5717540" h="0">
                <a:moveTo>
                  <a:pt x="0" y="0"/>
                </a:moveTo>
                <a:lnTo>
                  <a:pt x="5717102" y="0"/>
                </a:lnTo>
              </a:path>
            </a:pathLst>
          </a:custGeom>
          <a:ln w="14498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12456" y="7944985"/>
            <a:ext cx="0" cy="623570"/>
          </a:xfrm>
          <a:custGeom>
            <a:avLst/>
            <a:gdLst/>
            <a:ahLst/>
            <a:cxnLst/>
            <a:rect l="l" t="t" r="r" b="b"/>
            <a:pathLst>
              <a:path w="0" h="623570">
                <a:moveTo>
                  <a:pt x="0" y="623420"/>
                </a:moveTo>
                <a:lnTo>
                  <a:pt x="0" y="0"/>
                </a:lnTo>
              </a:path>
            </a:pathLst>
          </a:custGeom>
          <a:ln w="14498">
            <a:solidFill>
              <a:srgbClr val="2F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330" y="18941831"/>
            <a:ext cx="12048490" cy="0"/>
          </a:xfrm>
          <a:custGeom>
            <a:avLst/>
            <a:gdLst/>
            <a:ahLst/>
            <a:cxnLst/>
            <a:rect l="l" t="t" r="r" b="b"/>
            <a:pathLst>
              <a:path w="12048490" h="0">
                <a:moveTo>
                  <a:pt x="0" y="0"/>
                </a:moveTo>
                <a:lnTo>
                  <a:pt x="12047959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330" y="18845176"/>
            <a:ext cx="11990070" cy="0"/>
          </a:xfrm>
          <a:custGeom>
            <a:avLst/>
            <a:gdLst/>
            <a:ahLst/>
            <a:cxnLst/>
            <a:rect l="l" t="t" r="r" b="b"/>
            <a:pathLst>
              <a:path w="11990070" h="0">
                <a:moveTo>
                  <a:pt x="0" y="0"/>
                </a:moveTo>
                <a:lnTo>
                  <a:pt x="11989967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6728" y="7824167"/>
            <a:ext cx="0" cy="3368675"/>
          </a:xfrm>
          <a:custGeom>
            <a:avLst/>
            <a:gdLst/>
            <a:ahLst/>
            <a:cxnLst/>
            <a:rect l="l" t="t" r="r" b="b"/>
            <a:pathLst>
              <a:path w="0" h="3368675">
                <a:moveTo>
                  <a:pt x="0" y="3368402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6022" y="1193680"/>
            <a:ext cx="0" cy="3716654"/>
          </a:xfrm>
          <a:custGeom>
            <a:avLst/>
            <a:gdLst/>
            <a:ahLst/>
            <a:cxnLst/>
            <a:rect l="l" t="t" r="r" b="b"/>
            <a:pathLst>
              <a:path w="0" h="3716654">
                <a:moveTo>
                  <a:pt x="0" y="3716358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016549" y="1010037"/>
            <a:ext cx="0" cy="17973040"/>
          </a:xfrm>
          <a:custGeom>
            <a:avLst/>
            <a:gdLst/>
            <a:ahLst/>
            <a:cxnLst/>
            <a:rect l="l" t="t" r="r" b="b"/>
            <a:pathLst>
              <a:path w="0" h="17973040">
                <a:moveTo>
                  <a:pt x="0" y="17972869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070" y="6867290"/>
            <a:ext cx="0" cy="6597015"/>
          </a:xfrm>
          <a:custGeom>
            <a:avLst/>
            <a:gdLst/>
            <a:ahLst/>
            <a:cxnLst/>
            <a:rect l="l" t="t" r="r" b="b"/>
            <a:pathLst>
              <a:path w="0" h="6597015">
                <a:moveTo>
                  <a:pt x="0" y="6596656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929560" y="8046472"/>
            <a:ext cx="0" cy="10849610"/>
          </a:xfrm>
          <a:custGeom>
            <a:avLst/>
            <a:gdLst/>
            <a:ahLst/>
            <a:cxnLst/>
            <a:rect l="l" t="t" r="r" b="b"/>
            <a:pathLst>
              <a:path w="0" h="10849610">
                <a:moveTo>
                  <a:pt x="0" y="10849446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9033" y="1203346"/>
            <a:ext cx="0" cy="5214620"/>
          </a:xfrm>
          <a:custGeom>
            <a:avLst/>
            <a:gdLst/>
            <a:ahLst/>
            <a:cxnLst/>
            <a:rect l="l" t="t" r="r" b="b"/>
            <a:pathLst>
              <a:path w="0" h="5214620">
                <a:moveTo>
                  <a:pt x="0" y="5214500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68222" y="3967660"/>
            <a:ext cx="0" cy="14938375"/>
          </a:xfrm>
          <a:custGeom>
            <a:avLst/>
            <a:gdLst/>
            <a:ahLst/>
            <a:cxnLst/>
            <a:rect l="l" t="t" r="r" b="b"/>
            <a:pathLst>
              <a:path w="0" h="14938375">
                <a:moveTo>
                  <a:pt x="0" y="14937923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4386" y="3726024"/>
            <a:ext cx="0" cy="6510020"/>
          </a:xfrm>
          <a:custGeom>
            <a:avLst/>
            <a:gdLst/>
            <a:ahLst/>
            <a:cxnLst/>
            <a:rect l="l" t="t" r="r" b="b"/>
            <a:pathLst>
              <a:path w="0" h="6510020">
                <a:moveTo>
                  <a:pt x="0" y="6509667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103537" y="1010037"/>
            <a:ext cx="0" cy="17625060"/>
          </a:xfrm>
          <a:custGeom>
            <a:avLst/>
            <a:gdLst/>
            <a:ahLst/>
            <a:cxnLst/>
            <a:rect l="l" t="t" r="r" b="b"/>
            <a:pathLst>
              <a:path w="0" h="17625060">
                <a:moveTo>
                  <a:pt x="0" y="17624913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1375" y="1116357"/>
            <a:ext cx="0" cy="7428230"/>
          </a:xfrm>
          <a:custGeom>
            <a:avLst/>
            <a:gdLst/>
            <a:ahLst/>
            <a:cxnLst/>
            <a:rect l="l" t="t" r="r" b="b"/>
            <a:pathLst>
              <a:path w="0" h="7428230">
                <a:moveTo>
                  <a:pt x="0" y="7427883"/>
                </a:moveTo>
                <a:lnTo>
                  <a:pt x="0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7286" y="1128439"/>
            <a:ext cx="11748770" cy="0"/>
          </a:xfrm>
          <a:custGeom>
            <a:avLst/>
            <a:gdLst/>
            <a:ahLst/>
            <a:cxnLst/>
            <a:rect l="l" t="t" r="r" b="b"/>
            <a:pathLst>
              <a:path w="11748770" h="0">
                <a:moveTo>
                  <a:pt x="0" y="0"/>
                </a:moveTo>
                <a:lnTo>
                  <a:pt x="11748331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4944" y="1196097"/>
            <a:ext cx="11690350" cy="0"/>
          </a:xfrm>
          <a:custGeom>
            <a:avLst/>
            <a:gdLst/>
            <a:ahLst/>
            <a:cxnLst/>
            <a:rect l="l" t="t" r="r" b="b"/>
            <a:pathLst>
              <a:path w="11690350" h="0">
                <a:moveTo>
                  <a:pt x="0" y="0"/>
                </a:moveTo>
                <a:lnTo>
                  <a:pt x="11690338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4609" y="1244424"/>
            <a:ext cx="10182860" cy="0"/>
          </a:xfrm>
          <a:custGeom>
            <a:avLst/>
            <a:gdLst/>
            <a:ahLst/>
            <a:cxnLst/>
            <a:rect l="l" t="t" r="r" b="b"/>
            <a:pathLst>
              <a:path w="10182860" h="0">
                <a:moveTo>
                  <a:pt x="0" y="0"/>
                </a:moveTo>
                <a:lnTo>
                  <a:pt x="10182531" y="0"/>
                </a:lnTo>
              </a:path>
            </a:pathLst>
          </a:custGeom>
          <a:ln w="4832">
            <a:solidFill>
              <a:srgbClr val="3434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53161" y="10368592"/>
            <a:ext cx="797560" cy="0"/>
          </a:xfrm>
          <a:custGeom>
            <a:avLst/>
            <a:gdLst/>
            <a:ahLst/>
            <a:cxnLst/>
            <a:rect l="l" t="t" r="r" b="b"/>
            <a:pathLst>
              <a:path w="797560" h="0">
                <a:moveTo>
                  <a:pt x="0" y="0"/>
                </a:moveTo>
                <a:lnTo>
                  <a:pt x="797398" y="0"/>
                </a:lnTo>
              </a:path>
            </a:pathLst>
          </a:custGeom>
          <a:ln w="24163">
            <a:solidFill>
              <a:srgbClr val="2323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10410" y="14401494"/>
            <a:ext cx="270632" cy="76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40149" y="10023053"/>
            <a:ext cx="251301" cy="715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72122" y="10003722"/>
            <a:ext cx="241635" cy="724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95539" y="1527138"/>
            <a:ext cx="3421563" cy="6959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68774" y="1527138"/>
            <a:ext cx="2918960" cy="222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696655" y="6562828"/>
            <a:ext cx="57992" cy="1449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82901" y="6727141"/>
            <a:ext cx="48327" cy="1546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50187" y="6601490"/>
            <a:ext cx="125650" cy="1159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66916" y="12555397"/>
            <a:ext cx="396282" cy="328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85875" y="11724169"/>
            <a:ext cx="115985" cy="2029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36805" y="16363577"/>
            <a:ext cx="1237175" cy="376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46470" y="16750194"/>
            <a:ext cx="115985" cy="1739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771007" y="9423796"/>
            <a:ext cx="2039406" cy="3769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468407" y="8273610"/>
            <a:ext cx="38661" cy="2513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217106" y="10844615"/>
            <a:ext cx="231970" cy="5702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246102" y="10071380"/>
            <a:ext cx="212639" cy="2899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038669" y="6620821"/>
            <a:ext cx="19330" cy="222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67659" y="6553163"/>
            <a:ext cx="1440149" cy="4929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973237" y="11724169"/>
            <a:ext cx="135316" cy="5460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90337" y="1440149"/>
            <a:ext cx="6398516" cy="6572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416358" y="4194797"/>
            <a:ext cx="637918" cy="2464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416358" y="4441266"/>
            <a:ext cx="570260" cy="2657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648328" y="5132344"/>
            <a:ext cx="2010409" cy="1643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686990" y="5953906"/>
            <a:ext cx="3363570" cy="5171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528627" y="4185132"/>
            <a:ext cx="376951" cy="25613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441638" y="4441266"/>
            <a:ext cx="405948" cy="2368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62454" y="7142754"/>
            <a:ext cx="4610411" cy="7539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78439" y="10216362"/>
            <a:ext cx="1498142" cy="26096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094427" y="9723425"/>
            <a:ext cx="434944" cy="1643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210412" y="10168035"/>
            <a:ext cx="1846097" cy="2996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265434" y="8988852"/>
            <a:ext cx="231970" cy="5122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197776" y="12864690"/>
            <a:ext cx="212639" cy="2029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130117" y="14768780"/>
            <a:ext cx="241635" cy="56059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2294430" y="15754655"/>
            <a:ext cx="48327" cy="39628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544987" y="16208930"/>
            <a:ext cx="1788105" cy="112119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246102" y="17765066"/>
            <a:ext cx="57992" cy="51226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038669" y="6340523"/>
            <a:ext cx="28996" cy="2416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044657" y="2416754"/>
            <a:ext cx="5469255" cy="1694814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1836420" algn="l"/>
                <a:tab pos="2792095" algn="l"/>
                <a:tab pos="3848100" algn="l"/>
              </a:tabLst>
            </a:pPr>
            <a:r>
              <a:rPr dirty="0" sz="2300" spc="-105">
                <a:latin typeface="Times New Roman"/>
                <a:cs typeface="Times New Roman"/>
              </a:rPr>
              <a:t>EX:</a:t>
            </a:r>
            <a:r>
              <a:rPr dirty="0" sz="2300" spc="170">
                <a:latin typeface="Times New Roman"/>
                <a:cs typeface="Times New Roman"/>
              </a:rPr>
              <a:t> </a:t>
            </a:r>
            <a:r>
              <a:rPr dirty="0" sz="2300" spc="-95">
                <a:latin typeface="Times New Roman"/>
                <a:cs typeface="Times New Roman"/>
              </a:rPr>
              <a:t>eViiluBte	</a:t>
            </a:r>
            <a:r>
              <a:rPr dirty="0" sz="2300" spc="-175">
                <a:latin typeface="Times New Roman"/>
                <a:cs typeface="Times New Roman"/>
              </a:rPr>
              <a:t>SÎIJ </a:t>
            </a:r>
            <a:r>
              <a:rPr dirty="0" sz="2300" spc="-145">
                <a:latin typeface="Times New Roman"/>
                <a:cs typeface="Times New Roman"/>
              </a:rPr>
              <a:t> </a:t>
            </a:r>
            <a:r>
              <a:rPr dirty="0" sz="2300" spc="114">
                <a:solidFill>
                  <a:srgbClr val="181818"/>
                </a:solidFill>
                <a:latin typeface="Times New Roman"/>
                <a:cs typeface="Times New Roman"/>
              </a:rPr>
              <a:t>7x	</a:t>
            </a:r>
            <a:r>
              <a:rPr dirty="0" sz="2300" spc="-280" i="1">
                <a:latin typeface="Times New Roman"/>
                <a:cs typeface="Times New Roman"/>
              </a:rPr>
              <a:t>COSÛ.Y	</a:t>
            </a:r>
            <a:r>
              <a:rPr dirty="0" sz="2300" spc="-210" i="1">
                <a:latin typeface="Times New Roman"/>
                <a:cs typeface="Times New Roman"/>
              </a:rPr>
              <a:t>fl</a:t>
            </a:r>
            <a:r>
              <a:rPr dirty="0" sz="2300" spc="-265" i="1">
                <a:latin typeface="Times New Roman"/>
                <a:cs typeface="Times New Roman"/>
              </a:rPr>
              <a:t> </a:t>
            </a:r>
            <a:r>
              <a:rPr dirty="0" sz="2300" spc="-390" i="1">
                <a:latin typeface="Times New Roman"/>
                <a:cs typeface="Times New Roman"/>
              </a:rPr>
              <a:t>k”.</a:t>
            </a:r>
            <a:endParaRPr sz="2300">
              <a:latin typeface="Times New Roman"/>
              <a:cs typeface="Times New Roman"/>
            </a:endParaRPr>
          </a:p>
          <a:p>
            <a:pPr marL="1709420">
              <a:lnSpc>
                <a:spcPct val="100000"/>
              </a:lnSpc>
              <a:spcBef>
                <a:spcPts val="1050"/>
              </a:spcBef>
              <a:tabLst>
                <a:tab pos="1908810" algn="l"/>
                <a:tab pos="2098040" algn="l"/>
                <a:tab pos="5111750" algn="l"/>
              </a:tabLst>
            </a:pPr>
            <a:r>
              <a:rPr dirty="0" sz="2600" spc="-290">
                <a:latin typeface="Times New Roman"/>
                <a:cs typeface="Times New Roman"/>
              </a:rPr>
              <a:t>/</a:t>
            </a:r>
            <a:r>
              <a:rPr dirty="0" sz="2600" spc="-290">
                <a:latin typeface="Times New Roman"/>
                <a:cs typeface="Times New Roman"/>
              </a:rPr>
              <a:t>	</a:t>
            </a:r>
            <a:r>
              <a:rPr dirty="0" sz="2600" spc="-290">
                <a:solidFill>
                  <a:srgbClr val="0F0F0F"/>
                </a:solidFill>
                <a:latin typeface="Times New Roman"/>
                <a:cs typeface="Times New Roman"/>
              </a:rPr>
              <a:t>;</a:t>
            </a:r>
            <a:r>
              <a:rPr dirty="0" sz="2600" spc="-290">
                <a:solidFill>
                  <a:srgbClr val="0F0F0F"/>
                </a:solidFill>
                <a:latin typeface="Times New Roman"/>
                <a:cs typeface="Times New Roman"/>
              </a:rPr>
              <a:t>	</a:t>
            </a:r>
            <a:r>
              <a:rPr dirty="0" sz="2600" spc="85">
                <a:latin typeface="Times New Roman"/>
                <a:cs typeface="Times New Roman"/>
              </a:rPr>
              <a:t>[sin(4a)</a:t>
            </a:r>
            <a:r>
              <a:rPr dirty="0" sz="2600" spc="165">
                <a:latin typeface="Times New Roman"/>
                <a:cs typeface="Times New Roman"/>
              </a:rPr>
              <a:t> </a:t>
            </a:r>
            <a:r>
              <a:rPr dirty="0" sz="2600" spc="125">
                <a:solidFill>
                  <a:srgbClr val="2F2F2F"/>
                </a:solidFill>
                <a:latin typeface="Times New Roman"/>
                <a:cs typeface="Times New Roman"/>
              </a:rPr>
              <a:t>+</a:t>
            </a:r>
            <a:r>
              <a:rPr dirty="0" sz="2600" spc="3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2600" spc="40">
                <a:latin typeface="Times New Roman"/>
                <a:cs typeface="Times New Roman"/>
              </a:rPr>
              <a:t>sin</a:t>
            </a:r>
            <a:r>
              <a:rPr dirty="0" sz="2600" spc="40">
                <a:latin typeface="Times New Roman"/>
                <a:cs typeface="Times New Roman"/>
              </a:rPr>
              <a:t>(</a:t>
            </a:r>
            <a:r>
              <a:rPr dirty="0" sz="2600" spc="-120">
                <a:latin typeface="Times New Roman"/>
                <a:cs typeface="Times New Roman"/>
              </a:rPr>
              <a:t> </a:t>
            </a:r>
            <a:r>
              <a:rPr dirty="0" sz="2600" spc="-660" i="1">
                <a:solidFill>
                  <a:srgbClr val="0A0A0A"/>
                </a:solidFill>
                <a:latin typeface="Times New Roman"/>
                <a:cs typeface="Times New Roman"/>
              </a:rPr>
              <a:t>1</a:t>
            </a:r>
            <a:r>
              <a:rPr dirty="0" sz="2600" spc="-300" i="1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600" spc="-5" i="1">
                <a:solidFill>
                  <a:srgbClr val="242424"/>
                </a:solidFill>
                <a:latin typeface="Times New Roman"/>
                <a:cs typeface="Times New Roman"/>
              </a:rPr>
              <a:t>0</a:t>
            </a:r>
            <a:r>
              <a:rPr dirty="0" sz="2600" spc="-245" i="1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dirty="0" sz="2600" spc="-35" i="1">
                <a:solidFill>
                  <a:srgbClr val="242424"/>
                </a:solidFill>
                <a:latin typeface="Times New Roman"/>
                <a:cs typeface="Times New Roman"/>
              </a:rPr>
              <a:t>r</a:t>
            </a:r>
            <a:r>
              <a:rPr dirty="0" sz="2600" spc="-155" i="1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dirty="0" sz="2600" spc="-204" i="1">
                <a:solidFill>
                  <a:srgbClr val="151515"/>
                </a:solidFill>
                <a:latin typeface="Times New Roman"/>
                <a:cs typeface="Times New Roman"/>
              </a:rPr>
              <a:t>)</a:t>
            </a:r>
            <a:r>
              <a:rPr dirty="0" sz="2600" i="1">
                <a:solidFill>
                  <a:srgbClr val="151515"/>
                </a:solidFill>
                <a:latin typeface="Times New Roman"/>
                <a:cs typeface="Times New Roman"/>
              </a:rPr>
              <a:t>	</a:t>
            </a:r>
            <a:r>
              <a:rPr dirty="0" sz="2600" spc="-400" i="1">
                <a:latin typeface="Times New Roman"/>
                <a:cs typeface="Times New Roman"/>
              </a:rPr>
              <a:t>üx“</a:t>
            </a:r>
            <a:endParaRPr sz="2600">
              <a:latin typeface="Times New Roman"/>
              <a:cs typeface="Times New Roman"/>
            </a:endParaRPr>
          </a:p>
          <a:p>
            <a:pPr marL="1661795">
              <a:lnSpc>
                <a:spcPct val="100000"/>
              </a:lnSpc>
              <a:spcBef>
                <a:spcPts val="1405"/>
              </a:spcBef>
              <a:tabLst>
                <a:tab pos="3423285" algn="l"/>
                <a:tab pos="5008245" algn="l"/>
              </a:tabLst>
            </a:pPr>
            <a:r>
              <a:rPr dirty="0" sz="3250" spc="-40">
                <a:latin typeface="Times New Roman"/>
                <a:cs typeface="Times New Roman"/>
              </a:rPr>
              <a:t>;/f$tn(4•ll	</a:t>
            </a:r>
            <a:r>
              <a:rPr dirty="0" sz="3250" spc="-20">
                <a:latin typeface="Times New Roman"/>
                <a:cs typeface="Times New Roman"/>
              </a:rPr>
              <a:t>' </a:t>
            </a:r>
            <a:r>
              <a:rPr dirty="0" sz="3250" spc="-35">
                <a:latin typeface="Times New Roman"/>
                <a:cs typeface="Times New Roman"/>
              </a:rPr>
              <a:t>•</a:t>
            </a:r>
            <a:r>
              <a:rPr dirty="0" sz="3250" spc="50">
                <a:latin typeface="Times New Roman"/>
                <a:cs typeface="Times New Roman"/>
              </a:rPr>
              <a:t> </a:t>
            </a:r>
            <a:r>
              <a:rPr dirty="0" sz="3250" spc="-50">
                <a:solidFill>
                  <a:srgbClr val="03000F"/>
                </a:solidFill>
                <a:latin typeface="Times New Roman"/>
                <a:cs typeface="Times New Roman"/>
              </a:rPr>
              <a:t>*</a:t>
            </a:r>
            <a:r>
              <a:rPr dirty="0" sz="3250" spc="-330">
                <a:solidFill>
                  <a:srgbClr val="03000F"/>
                </a:solidFill>
                <a:latin typeface="Times New Roman"/>
                <a:cs typeface="Times New Roman"/>
              </a:rPr>
              <a:t> </a:t>
            </a:r>
            <a:r>
              <a:rPr dirty="0" sz="3250" spc="165">
                <a:latin typeface="Times New Roman"/>
                <a:cs typeface="Times New Roman"/>
              </a:rPr>
              <a:t>;/i•i	</a:t>
            </a:r>
            <a:r>
              <a:rPr dirty="0" sz="3250" spc="-165">
                <a:latin typeface="Times New Roman"/>
                <a:cs typeface="Times New Roman"/>
              </a:rPr>
              <a:t>(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47411" y="3590492"/>
            <a:ext cx="893444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9750" algn="l"/>
              </a:tabLst>
            </a:pPr>
            <a:r>
              <a:rPr dirty="0" sz="3250" spc="50">
                <a:latin typeface="Times New Roman"/>
                <a:cs typeface="Times New Roman"/>
              </a:rPr>
              <a:t>ill	</a:t>
            </a:r>
            <a:r>
              <a:rPr dirty="0" sz="3250" spc="35">
                <a:latin typeface="Times New Roman"/>
                <a:cs typeface="Times New Roman"/>
              </a:rPr>
              <a:t>'</a:t>
            </a:r>
            <a:r>
              <a:rPr dirty="0" sz="3250" spc="-50">
                <a:latin typeface="Times New Roman"/>
                <a:cs typeface="Times New Roman"/>
              </a:rPr>
              <a:t> </a:t>
            </a:r>
            <a:r>
              <a:rPr dirty="0" sz="3250" spc="65">
                <a:latin typeface="Times New Roman"/>
                <a:cs typeface="Times New Roman"/>
              </a:rPr>
              <a:t>•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10943" y="4883648"/>
            <a:ext cx="5371465" cy="875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87500">
              <a:lnSpc>
                <a:spcPct val="100000"/>
              </a:lnSpc>
              <a:spcBef>
                <a:spcPts val="95"/>
              </a:spcBef>
              <a:tabLst>
                <a:tab pos="3325495" algn="l"/>
              </a:tabLst>
            </a:pPr>
            <a:r>
              <a:rPr dirty="0" sz="1750" spc="-190">
                <a:latin typeface="Cambria"/>
                <a:cs typeface="Cambria"/>
              </a:rPr>
              <a:t>”——     </a:t>
            </a:r>
            <a:r>
              <a:rPr dirty="0" sz="1750" spc="75">
                <a:latin typeface="Cambria"/>
                <a:cs typeface="Cambria"/>
              </a:rPr>
              <a:t>‹”Os</a:t>
            </a:r>
            <a:r>
              <a:rPr dirty="0" sz="1750" spc="5">
                <a:latin typeface="Cambria"/>
                <a:cs typeface="Cambria"/>
              </a:rPr>
              <a:t> </a:t>
            </a:r>
            <a:r>
              <a:rPr dirty="0" sz="1750" spc="65">
                <a:solidFill>
                  <a:srgbClr val="2A2A2A"/>
                </a:solidFill>
                <a:latin typeface="Cambria"/>
                <a:cs typeface="Cambria"/>
              </a:rPr>
              <a:t>4,</a:t>
            </a:r>
            <a:r>
              <a:rPr dirty="0" sz="1750" spc="254">
                <a:solidFill>
                  <a:srgbClr val="2A2A2A"/>
                </a:solidFill>
                <a:latin typeface="Cambria"/>
                <a:cs typeface="Cambria"/>
              </a:rPr>
              <a:t> </a:t>
            </a:r>
            <a:r>
              <a:rPr dirty="0" sz="1750" spc="-235">
                <a:solidFill>
                  <a:srgbClr val="2A2A2A"/>
                </a:solidFill>
                <a:latin typeface="Cambria"/>
                <a:cs typeface="Cambria"/>
              </a:rPr>
              <a:t>“	</a:t>
            </a:r>
            <a:r>
              <a:rPr dirty="0" sz="1750" spc="-114">
                <a:solidFill>
                  <a:srgbClr val="3D3D3D"/>
                </a:solidFill>
                <a:latin typeface="Cambria"/>
                <a:cs typeface="Cambria"/>
              </a:rPr>
              <a:t>— </a:t>
            </a:r>
            <a:r>
              <a:rPr dirty="0" sz="1750" spc="-114">
                <a:solidFill>
                  <a:srgbClr val="363636"/>
                </a:solidFill>
                <a:latin typeface="Cambria"/>
                <a:cs typeface="Cambria"/>
              </a:rPr>
              <a:t>— </a:t>
            </a:r>
            <a:r>
              <a:rPr dirty="0" sz="1750" spc="60">
                <a:latin typeface="Cambria"/>
                <a:cs typeface="Cambria"/>
              </a:rPr>
              <a:t>COS </a:t>
            </a:r>
            <a:r>
              <a:rPr dirty="0" sz="1750" spc="-15">
                <a:solidFill>
                  <a:srgbClr val="0A0A0A"/>
                </a:solidFill>
                <a:latin typeface="Cambria"/>
                <a:cs typeface="Cambria"/>
              </a:rPr>
              <a:t>1 </a:t>
            </a:r>
            <a:r>
              <a:rPr dirty="0" sz="1750" spc="-15">
                <a:latin typeface="Cambria"/>
                <a:cs typeface="Cambria"/>
              </a:rPr>
              <a:t>0 .T </a:t>
            </a:r>
            <a:r>
              <a:rPr dirty="0" sz="1750" spc="-25">
                <a:latin typeface="Cambria"/>
                <a:cs typeface="Cambria"/>
              </a:rPr>
              <a:t>-F</a:t>
            </a:r>
            <a:r>
              <a:rPr dirty="0" sz="1750" spc="165">
                <a:latin typeface="Cambria"/>
                <a:cs typeface="Cambria"/>
              </a:rPr>
              <a:t> </a:t>
            </a:r>
            <a:r>
              <a:rPr dirty="0" sz="1750" spc="-25">
                <a:latin typeface="Cambria"/>
                <a:cs typeface="Cambria"/>
              </a:rPr>
              <a:t>C</a:t>
            </a:r>
            <a:endParaRPr sz="17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7050" algn="l"/>
                <a:tab pos="2704465" algn="l"/>
                <a:tab pos="3594735" algn="l"/>
              </a:tabLst>
            </a:pPr>
            <a:r>
              <a:rPr dirty="0" sz="2300" spc="-25">
                <a:latin typeface="Cambria"/>
                <a:cs typeface="Cambria"/>
              </a:rPr>
              <a:t>Ex:	</a:t>
            </a:r>
            <a:r>
              <a:rPr dirty="0" sz="2300" spc="15">
                <a:latin typeface="Cambria"/>
                <a:cs typeface="Cambria"/>
              </a:rPr>
              <a:t>evaluatc</a:t>
            </a:r>
            <a:r>
              <a:rPr dirty="0" sz="2300" spc="-215">
                <a:latin typeface="Cambria"/>
                <a:cs typeface="Cambria"/>
              </a:rPr>
              <a:t> </a:t>
            </a:r>
            <a:r>
              <a:rPr dirty="0" sz="2300" spc="-204">
                <a:solidFill>
                  <a:srgbClr val="262626"/>
                </a:solidFill>
                <a:latin typeface="Cambria"/>
                <a:cs typeface="Cambria"/>
              </a:rPr>
              <a:t>r</a:t>
            </a:r>
            <a:r>
              <a:rPr dirty="0" sz="2300" spc="-204">
                <a:latin typeface="Cambria"/>
                <a:cs typeface="Cambria"/>
              </a:rPr>
              <a:t>/ </a:t>
            </a:r>
            <a:r>
              <a:rPr dirty="0" sz="2300" spc="-85">
                <a:latin typeface="Cambria"/>
                <a:cs typeface="Cambria"/>
              </a:rPr>
              <a:t> </a:t>
            </a:r>
            <a:r>
              <a:rPr dirty="0" sz="2300" spc="60">
                <a:latin typeface="Cambria"/>
                <a:cs typeface="Cambria"/>
              </a:rPr>
              <a:t>sin	</a:t>
            </a:r>
            <a:r>
              <a:rPr dirty="0" sz="2300" spc="65">
                <a:latin typeface="Cambria"/>
                <a:cs typeface="Cambria"/>
              </a:rPr>
              <a:t>res</a:t>
            </a:r>
            <a:r>
              <a:rPr dirty="0" sz="2300" spc="400">
                <a:latin typeface="Cambria"/>
                <a:cs typeface="Cambria"/>
              </a:rPr>
              <a:t> </a:t>
            </a:r>
            <a:r>
              <a:rPr dirty="0" sz="2300" spc="-1105">
                <a:solidFill>
                  <a:srgbClr val="161616"/>
                </a:solidFill>
                <a:latin typeface="Cambria"/>
                <a:cs typeface="Cambria"/>
              </a:rPr>
              <a:t>—	</a:t>
            </a:r>
            <a:r>
              <a:rPr dirty="0" sz="2300" spc="-405" i="1">
                <a:latin typeface="Cambria"/>
                <a:cs typeface="Cambria"/>
              </a:rPr>
              <a:t>lx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35825" y="4193776"/>
            <a:ext cx="231584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80">
                <a:latin typeface="Cambria"/>
                <a:cs typeface="Cambria"/>
              </a:rPr>
              <a:t>[sin(4s)](4)dx</a:t>
            </a:r>
            <a:r>
              <a:rPr dirty="0" sz="2450" spc="-100">
                <a:latin typeface="Cambria"/>
                <a:cs typeface="Cambria"/>
              </a:rPr>
              <a:t> </a:t>
            </a:r>
            <a:r>
              <a:rPr dirty="0" sz="2450" spc="110">
                <a:solidFill>
                  <a:srgbClr val="797979"/>
                </a:solidFill>
                <a:latin typeface="Cambria"/>
                <a:cs typeface="Cambria"/>
              </a:rPr>
              <a:t>+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63885" y="6496969"/>
            <a:ext cx="1596390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spc="95" i="1">
                <a:latin typeface="Cambria"/>
                <a:cs typeface="Cambria"/>
              </a:rPr>
              <a:t>d» </a:t>
            </a:r>
            <a:r>
              <a:rPr dirty="0" sz="2850" spc="105" i="1">
                <a:solidFill>
                  <a:srgbClr val="0A0A0A"/>
                </a:solidFill>
                <a:latin typeface="Cambria"/>
                <a:cs typeface="Cambria"/>
              </a:rPr>
              <a:t>+</a:t>
            </a:r>
            <a:r>
              <a:rPr dirty="0" sz="2850" spc="-350" i="1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850" spc="5">
                <a:latin typeface="Cambria"/>
                <a:cs typeface="Cambria"/>
              </a:rPr>
              <a:t>,/[s›o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300881" y="6496969"/>
            <a:ext cx="783590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</a:tabLst>
            </a:pPr>
            <a:r>
              <a:rPr dirty="0" sz="2850" spc="5">
                <a:latin typeface="Cambria"/>
                <a:cs typeface="Cambria"/>
              </a:rPr>
              <a:t>)</a:t>
            </a:r>
            <a:r>
              <a:rPr dirty="0" sz="2850" spc="5">
                <a:latin typeface="Cambria"/>
                <a:cs typeface="Cambria"/>
              </a:rPr>
              <a:t>j</a:t>
            </a:r>
            <a:r>
              <a:rPr dirty="0" sz="2850">
                <a:latin typeface="Cambria"/>
                <a:cs typeface="Cambria"/>
              </a:rPr>
              <a:t>	</a:t>
            </a:r>
            <a:r>
              <a:rPr dirty="0" sz="2850" spc="-95">
                <a:solidFill>
                  <a:srgbClr val="050505"/>
                </a:solidFill>
                <a:latin typeface="Cambria"/>
                <a:cs typeface="Cambria"/>
              </a:rPr>
              <a:t>dx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09485" y="4151490"/>
            <a:ext cx="2477135" cy="509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12165" algn="l"/>
              </a:tabLst>
            </a:pPr>
            <a:r>
              <a:rPr dirty="0" sz="3150" spc="-260">
                <a:latin typeface="Cambria"/>
                <a:cs typeface="Cambria"/>
              </a:rPr>
              <a:t>lsint	</a:t>
            </a:r>
            <a:r>
              <a:rPr dirty="0" sz="3150" spc="-275">
                <a:latin typeface="Cambria"/>
                <a:cs typeface="Cambria"/>
              </a:rPr>
              <a:t>&gt;^’ll( </a:t>
            </a:r>
            <a:r>
              <a:rPr dirty="0" sz="3150" spc="-370">
                <a:latin typeface="Cambria"/>
                <a:cs typeface="Cambria"/>
              </a:rPr>
              <a:t>1&lt;J</a:t>
            </a:r>
            <a:r>
              <a:rPr dirty="0" sz="3150" spc="-260">
                <a:latin typeface="Cambria"/>
                <a:cs typeface="Cambria"/>
              </a:rPr>
              <a:t> </a:t>
            </a:r>
            <a:r>
              <a:rPr dirty="0" sz="3150" spc="-640">
                <a:latin typeface="Cambria"/>
                <a:cs typeface="Cambria"/>
              </a:rPr>
              <a:t>• </a:t>
            </a:r>
            <a:r>
              <a:rPr dirty="0" sz="3150" spc="-305">
                <a:latin typeface="Cambria"/>
                <a:cs typeface="Cambria"/>
              </a:rPr>
              <a:t>-‹</a:t>
            </a:r>
            <a:endParaRPr sz="315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71776" y="8084918"/>
            <a:ext cx="5211445" cy="1183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40">
                <a:latin typeface="Cambria"/>
                <a:cs typeface="Cambria"/>
              </a:rPr>
              <a:t>7-Iiifegrating </a:t>
            </a:r>
            <a:r>
              <a:rPr dirty="0" sz="2300" spc="170">
                <a:latin typeface="Cambria"/>
                <a:cs typeface="Cambria"/>
              </a:rPr>
              <a:t>poser </a:t>
            </a:r>
            <a:r>
              <a:rPr dirty="0" sz="2300" spc="150">
                <a:latin typeface="Cambria"/>
                <a:cs typeface="Cambria"/>
              </a:rPr>
              <a:t>of </a:t>
            </a:r>
            <a:r>
              <a:rPr dirty="0" sz="2300" spc="-5">
                <a:latin typeface="Cambria"/>
                <a:cs typeface="Cambria"/>
              </a:rPr>
              <a:t>secant </a:t>
            </a:r>
            <a:r>
              <a:rPr dirty="0" sz="2300" spc="-75">
                <a:latin typeface="Cambria"/>
                <a:cs typeface="Cambria"/>
              </a:rPr>
              <a:t>‹fi</a:t>
            </a:r>
            <a:r>
              <a:rPr dirty="0" sz="2300" spc="185">
                <a:latin typeface="Cambria"/>
                <a:cs typeface="Cambria"/>
              </a:rPr>
              <a:t> </a:t>
            </a:r>
            <a:r>
              <a:rPr dirty="0" sz="2300" spc="-180">
                <a:latin typeface="Cambria"/>
                <a:cs typeface="Cambria"/>
              </a:rPr>
              <a:t>Mangent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267335">
              <a:lnSpc>
                <a:spcPct val="100000"/>
              </a:lnSpc>
              <a:spcBef>
                <a:spcPts val="5"/>
              </a:spcBef>
            </a:pPr>
            <a:r>
              <a:rPr dirty="0" sz="2300" spc="-40">
                <a:latin typeface="Cambria"/>
                <a:cs typeface="Cambria"/>
              </a:rPr>
              <a:t>Reduction</a:t>
            </a:r>
            <a:r>
              <a:rPr dirty="0" sz="2300" spc="310">
                <a:latin typeface="Cambria"/>
                <a:cs typeface="Cambria"/>
              </a:rPr>
              <a:t> </a:t>
            </a:r>
            <a:r>
              <a:rPr dirty="0" sz="2300" spc="5">
                <a:latin typeface="Cambria"/>
                <a:cs typeface="Cambria"/>
              </a:rPr>
              <a:t>fomiula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53205" y="9412707"/>
            <a:ext cx="84201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22222" sz="3750" spc="-270">
                <a:latin typeface="Cambria"/>
                <a:cs typeface="Cambria"/>
              </a:rPr>
              <a:t>s</a:t>
            </a:r>
            <a:r>
              <a:rPr dirty="0" baseline="5555" sz="3750" spc="-270">
                <a:latin typeface="Cambria"/>
                <a:cs typeface="Cambria"/>
              </a:rPr>
              <a:t>/</a:t>
            </a:r>
            <a:r>
              <a:rPr dirty="0" baseline="5555" sz="3750" spc="-7">
                <a:latin typeface="Cambria"/>
                <a:cs typeface="Cambria"/>
              </a:rPr>
              <a:t> </a:t>
            </a:r>
            <a:r>
              <a:rPr dirty="0" sz="2500" spc="20">
                <a:latin typeface="Cambria"/>
                <a:cs typeface="Cambria"/>
              </a:rPr>
              <a:t>sec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38700" y="9378878"/>
            <a:ext cx="64643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37820" algn="l"/>
              </a:tabLst>
            </a:pPr>
            <a:r>
              <a:rPr dirty="0" sz="2500" spc="-95">
                <a:latin typeface="Cambria"/>
                <a:cs typeface="Cambria"/>
              </a:rPr>
              <a:t>x</a:t>
            </a:r>
            <a:r>
              <a:rPr dirty="0" sz="2500" spc="-95">
                <a:latin typeface="Cambria"/>
                <a:cs typeface="Cambria"/>
              </a:rPr>
              <a:t>	</a:t>
            </a:r>
            <a:r>
              <a:rPr dirty="0" sz="2500" spc="-105">
                <a:latin typeface="Cambria"/>
                <a:cs typeface="Cambria"/>
              </a:rPr>
              <a:t>dz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18407" y="9378878"/>
            <a:ext cx="3136265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88595" algn="l"/>
                <a:tab pos="475615" algn="l"/>
                <a:tab pos="661035" algn="l"/>
                <a:tab pos="2013585" algn="l"/>
                <a:tab pos="2881630" algn="l"/>
              </a:tabLst>
            </a:pPr>
            <a:r>
              <a:rPr dirty="0" sz="2500" spc="5" strike="sngStrike">
                <a:latin typeface="Cambria"/>
                <a:cs typeface="Cambria"/>
              </a:rPr>
              <a:t> </a:t>
            </a:r>
            <a:r>
              <a:rPr dirty="0" sz="2500" spc="5" strike="sngStrike">
                <a:latin typeface="Cambria"/>
                <a:cs typeface="Cambria"/>
              </a:rPr>
              <a:t>	</a:t>
            </a:r>
            <a:r>
              <a:rPr dirty="0" sz="2500" spc="-50" strike="sngStrike">
                <a:latin typeface="Cambria"/>
                <a:cs typeface="Cambria"/>
              </a:rPr>
              <a:t>'	</a:t>
            </a:r>
            <a:r>
              <a:rPr dirty="0" sz="2500" spc="-50" strike="noStrike">
                <a:latin typeface="Cambria"/>
                <a:cs typeface="Cambria"/>
              </a:rPr>
              <a:t>	</a:t>
            </a:r>
            <a:r>
              <a:rPr dirty="0" baseline="-4444" sz="3750" spc="-135" strike="noStrike">
                <a:latin typeface="Cambria"/>
                <a:cs typeface="Cambria"/>
              </a:rPr>
              <a:t>sec  </a:t>
            </a:r>
            <a:r>
              <a:rPr dirty="0" baseline="-4444" sz="3750" spc="-120" strike="noStrike">
                <a:latin typeface="Cambria"/>
                <a:cs typeface="Cambria"/>
              </a:rPr>
              <a:t>^‘</a:t>
            </a:r>
            <a:r>
              <a:rPr dirty="0" baseline="-4444" sz="3750" spc="225" strike="noStrike">
                <a:latin typeface="Cambria"/>
                <a:cs typeface="Cambria"/>
              </a:rPr>
              <a:t> </a:t>
            </a:r>
            <a:r>
              <a:rPr dirty="0" baseline="26315" sz="2850" spc="75" strike="noStrike">
                <a:latin typeface="Cambria"/>
                <a:cs typeface="Cambria"/>
              </a:rPr>
              <a:t>2</a:t>
            </a:r>
            <a:r>
              <a:rPr dirty="0" baseline="26315" sz="2850" spc="15" strike="noStrike">
                <a:latin typeface="Cambria"/>
                <a:cs typeface="Cambria"/>
              </a:rPr>
              <a:t> </a:t>
            </a:r>
            <a:r>
              <a:rPr dirty="0" sz="2500" spc="75" strike="noStrike">
                <a:latin typeface="Cambria"/>
                <a:cs typeface="Cambria"/>
              </a:rPr>
              <a:t>x	</a:t>
            </a:r>
            <a:r>
              <a:rPr dirty="0" sz="2500" spc="-120" strike="noStrike">
                <a:latin typeface="Cambria"/>
                <a:cs typeface="Cambria"/>
              </a:rPr>
              <a:t>trim</a:t>
            </a:r>
            <a:r>
              <a:rPr dirty="0" sz="2500" spc="-15" strike="noStrike">
                <a:latin typeface="Cambria"/>
                <a:cs typeface="Cambria"/>
              </a:rPr>
              <a:t> </a:t>
            </a:r>
            <a:r>
              <a:rPr dirty="0" sz="2500" spc="-120" strike="noStrike">
                <a:latin typeface="Cambria"/>
                <a:cs typeface="Cambria"/>
              </a:rPr>
              <a:t>x	</a:t>
            </a:r>
            <a:r>
              <a:rPr dirty="0" sz="2500" spc="-450" strike="noStrike">
                <a:latin typeface="Cambria"/>
                <a:cs typeface="Cambria"/>
              </a:rPr>
              <a:t>-1-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3879" y="11200812"/>
            <a:ext cx="291465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59435" algn="l"/>
                <a:tab pos="1774825" algn="l"/>
              </a:tabLst>
            </a:pPr>
            <a:r>
              <a:rPr dirty="0" sz="2500" spc="-495">
                <a:latin typeface="Cambria"/>
                <a:cs typeface="Cambria"/>
              </a:rPr>
              <a:t>Ex:	</a:t>
            </a:r>
            <a:r>
              <a:rPr dirty="0" sz="2500" spc="-35" i="1">
                <a:latin typeface="Cambria"/>
                <a:cs typeface="Cambria"/>
              </a:rPr>
              <a:t>evuIu»ie	</a:t>
            </a:r>
            <a:r>
              <a:rPr dirty="0" sz="2500" spc="-30" i="1">
                <a:latin typeface="Cambria"/>
                <a:cs typeface="Cambria"/>
              </a:rPr>
              <a:t>f </a:t>
            </a:r>
            <a:r>
              <a:rPr dirty="0" sz="2500" spc="250" i="1">
                <a:latin typeface="Cambria"/>
                <a:cs typeface="Cambria"/>
              </a:rPr>
              <a:t>sec’</a:t>
            </a:r>
            <a:r>
              <a:rPr dirty="0" sz="2500" spc="210" i="1">
                <a:latin typeface="Cambria"/>
                <a:cs typeface="Cambria"/>
              </a:rPr>
              <a:t> </a:t>
            </a:r>
            <a:r>
              <a:rPr dirty="0" sz="2500" spc="335">
                <a:solidFill>
                  <a:srgbClr val="0E0E0E"/>
                </a:solidFill>
                <a:latin typeface="Cambria"/>
                <a:cs typeface="Cambria"/>
              </a:rPr>
              <a:t>x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36122" y="11711067"/>
            <a:ext cx="1699260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309370" algn="l"/>
              </a:tabLst>
            </a:pPr>
            <a:r>
              <a:rPr dirty="0" sz="2900" spc="-25">
                <a:latin typeface="Cambria"/>
                <a:cs typeface="Cambria"/>
              </a:rPr>
              <a:t>/sec</a:t>
            </a:r>
            <a:r>
              <a:rPr dirty="0" baseline="17241" sz="4350" spc="-37">
                <a:latin typeface="Cambria"/>
                <a:cs typeface="Cambria"/>
              </a:rPr>
              <a:t>3</a:t>
            </a:r>
            <a:r>
              <a:rPr dirty="0" baseline="17241" sz="4350" spc="-209">
                <a:latin typeface="Cambria"/>
                <a:cs typeface="Cambria"/>
              </a:rPr>
              <a:t> </a:t>
            </a:r>
            <a:r>
              <a:rPr dirty="0" baseline="3831" sz="4350" spc="127">
                <a:latin typeface="Cambria"/>
                <a:cs typeface="Cambria"/>
              </a:rPr>
              <a:t>x	</a:t>
            </a:r>
            <a:r>
              <a:rPr dirty="0" baseline="3831" sz="4350" spc="-52" i="1">
                <a:solidFill>
                  <a:srgbClr val="080808"/>
                </a:solidFill>
                <a:latin typeface="Cambria"/>
                <a:cs typeface="Cambria"/>
              </a:rPr>
              <a:t>dx</a:t>
            </a:r>
            <a:endParaRPr baseline="3831" sz="4350">
              <a:latin typeface="Cambria"/>
              <a:cs typeface="Cambri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513982" y="11986934"/>
            <a:ext cx="213995" cy="586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>
              <a:lnSpc>
                <a:spcPts val="2205"/>
              </a:lnSpc>
              <a:spcBef>
                <a:spcPts val="100"/>
              </a:spcBef>
            </a:pPr>
            <a:r>
              <a:rPr dirty="0" sz="1900" spc="30">
                <a:latin typeface="Consolas"/>
                <a:cs typeface="Consolas"/>
              </a:rPr>
              <a:t>2</a:t>
            </a:r>
            <a:endParaRPr sz="1900">
              <a:latin typeface="Consolas"/>
              <a:cs typeface="Consolas"/>
            </a:endParaRPr>
          </a:p>
          <a:p>
            <a:pPr marL="12700">
              <a:lnSpc>
                <a:spcPts val="2205"/>
              </a:lnSpc>
            </a:pPr>
            <a:r>
              <a:rPr dirty="0" sz="1900" spc="30">
                <a:solidFill>
                  <a:srgbClr val="0A0A0A"/>
                </a:solidFill>
                <a:latin typeface="Calibri"/>
                <a:cs typeface="Calibri"/>
              </a:rPr>
              <a:t>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903085" y="12614381"/>
            <a:ext cx="16256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55">
                <a:latin typeface="Consolas"/>
                <a:cs typeface="Consolas"/>
              </a:rPr>
              <a:t>2</a:t>
            </a:r>
            <a:endParaRPr sz="2050">
              <a:latin typeface="Consolas"/>
              <a:cs typeface="Consola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3805" y="13380770"/>
            <a:ext cx="165163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6260" algn="l"/>
              </a:tabLst>
            </a:pPr>
            <a:r>
              <a:rPr dirty="0" sz="2450" spc="-55">
                <a:latin typeface="Cambria"/>
                <a:cs typeface="Cambria"/>
              </a:rPr>
              <a:t>Ex:	</a:t>
            </a:r>
            <a:r>
              <a:rPr dirty="0" sz="2450" spc="-50">
                <a:latin typeface="Cambria"/>
                <a:cs typeface="Cambria"/>
              </a:rPr>
              <a:t>evaluate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401282" y="13380770"/>
            <a:ext cx="1501140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2840" algn="l"/>
              </a:tabLst>
            </a:pPr>
            <a:r>
              <a:rPr dirty="0" sz="2450" spc="229">
                <a:latin typeface="Cambria"/>
                <a:cs typeface="Cambria"/>
              </a:rPr>
              <a:t>fum</a:t>
            </a:r>
            <a:r>
              <a:rPr dirty="0" sz="2450" spc="100">
                <a:latin typeface="Cambria"/>
                <a:cs typeface="Cambria"/>
              </a:rPr>
              <a:t>'</a:t>
            </a:r>
            <a:r>
              <a:rPr dirty="0" sz="2450" spc="-65">
                <a:latin typeface="Cambria"/>
                <a:cs typeface="Cambria"/>
              </a:rPr>
              <a:t> </a:t>
            </a:r>
            <a:r>
              <a:rPr dirty="0" sz="2450" spc="204">
                <a:latin typeface="Cambria"/>
                <a:cs typeface="Cambria"/>
              </a:rPr>
              <a:t>x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200" i="1">
                <a:latin typeface="Cambria"/>
                <a:cs typeface="Cambria"/>
              </a:rPr>
              <a:t>dx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141977" y="13380770"/>
            <a:ext cx="379158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-204">
                <a:latin typeface="Cambria"/>
                <a:cs typeface="Cambria"/>
              </a:rPr>
              <a:t>put </a:t>
            </a:r>
            <a:r>
              <a:rPr dirty="0" sz="2450" spc="-80">
                <a:latin typeface="Cambria"/>
                <a:cs typeface="Cambria"/>
              </a:rPr>
              <a:t>n </a:t>
            </a:r>
            <a:r>
              <a:rPr dirty="0" sz="2450" spc="-80">
                <a:solidFill>
                  <a:srgbClr val="1A1A1A"/>
                </a:solidFill>
                <a:latin typeface="Cambria"/>
                <a:cs typeface="Cambria"/>
              </a:rPr>
              <a:t>= </a:t>
            </a:r>
            <a:r>
              <a:rPr dirty="0" sz="2450" spc="70">
                <a:latin typeface="Cambria"/>
                <a:cs typeface="Cambria"/>
              </a:rPr>
              <a:t>5 </a:t>
            </a:r>
            <a:r>
              <a:rPr dirty="0" sz="2450" spc="-40" i="1">
                <a:latin typeface="Cambria"/>
                <a:cs typeface="Cambria"/>
              </a:rPr>
              <a:t>in </a:t>
            </a:r>
            <a:r>
              <a:rPr dirty="0" sz="2450" spc="-140">
                <a:latin typeface="Cambria"/>
                <a:cs typeface="Cambria"/>
              </a:rPr>
              <a:t>reduction</a:t>
            </a:r>
            <a:r>
              <a:rPr dirty="0" sz="2450" spc="-75">
                <a:latin typeface="Cambria"/>
                <a:cs typeface="Cambria"/>
              </a:rPr>
              <a:t> </a:t>
            </a:r>
            <a:r>
              <a:rPr dirty="0" sz="2450" spc="-85">
                <a:latin typeface="Cambria"/>
                <a:cs typeface="Cambria"/>
              </a:rPr>
              <a:t>formula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349148" y="14515250"/>
            <a:ext cx="1420495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7435" algn="l"/>
              </a:tabLst>
            </a:pPr>
            <a:r>
              <a:rPr dirty="0" sz="2700" spc="145">
                <a:latin typeface="Cambria"/>
                <a:cs typeface="Cambria"/>
              </a:rPr>
              <a:t>tnn</a:t>
            </a:r>
            <a:r>
              <a:rPr dirty="0" sz="2700" spc="75">
                <a:latin typeface="Cambria"/>
                <a:cs typeface="Cambria"/>
              </a:rPr>
              <a:t>'</a:t>
            </a:r>
            <a:r>
              <a:rPr dirty="0" sz="2700" spc="-50">
                <a:latin typeface="Cambria"/>
                <a:cs typeface="Cambria"/>
              </a:rPr>
              <a:t> </a:t>
            </a:r>
            <a:r>
              <a:rPr dirty="0" sz="2700" spc="20">
                <a:latin typeface="Cambria"/>
                <a:cs typeface="Cambria"/>
              </a:rPr>
              <a:t>x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15" i="1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430195" y="14515250"/>
            <a:ext cx="1315085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734" algn="l"/>
              </a:tabLst>
            </a:pPr>
            <a:r>
              <a:rPr dirty="0" sz="2700" spc="55">
                <a:latin typeface="Cambria"/>
                <a:cs typeface="Cambria"/>
              </a:rPr>
              <a:t>4	</a:t>
            </a:r>
            <a:r>
              <a:rPr dirty="0" sz="2700" spc="135" i="1">
                <a:latin typeface="Cambria"/>
                <a:cs typeface="Cambria"/>
              </a:rPr>
              <a:t>tan’</a:t>
            </a:r>
            <a:r>
              <a:rPr dirty="0" sz="2700" spc="90" i="1">
                <a:latin typeface="Cambria"/>
                <a:cs typeface="Cambria"/>
              </a:rPr>
              <a:t> </a:t>
            </a:r>
            <a:r>
              <a:rPr dirty="0" sz="2700" spc="30" i="1">
                <a:latin typeface="Cambria"/>
                <a:cs typeface="Cambria"/>
              </a:rPr>
              <a:t>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29229" y="15723429"/>
            <a:ext cx="1266825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7350" algn="l"/>
              </a:tabLst>
            </a:pPr>
            <a:r>
              <a:rPr dirty="0" sz="2700" spc="-1465" i="1">
                <a:latin typeface="Cambria"/>
                <a:cs typeface="Cambria"/>
              </a:rPr>
              <a:t>q—	</a:t>
            </a:r>
            <a:r>
              <a:rPr dirty="0" sz="2700" spc="145">
                <a:latin typeface="Cambria"/>
                <a:cs typeface="Cambria"/>
              </a:rPr>
              <a:t>ton’</a:t>
            </a:r>
            <a:r>
              <a:rPr dirty="0" sz="2700" spc="-295">
                <a:latin typeface="Cambria"/>
                <a:cs typeface="Cambria"/>
              </a:rPr>
              <a:t> </a:t>
            </a:r>
            <a:r>
              <a:rPr dirty="0" sz="2700" spc="165">
                <a:latin typeface="Cambria"/>
                <a:cs typeface="Cambria"/>
              </a:rPr>
              <a:t>z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755373" y="15534614"/>
            <a:ext cx="1715135" cy="129540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1351915" algn="l"/>
              </a:tabLst>
            </a:pPr>
            <a:r>
              <a:rPr dirty="0" sz="2700" spc="-135">
                <a:latin typeface="Cambria"/>
                <a:cs typeface="Cambria"/>
              </a:rPr>
              <a:t>/ </a:t>
            </a:r>
            <a:r>
              <a:rPr dirty="0" sz="2700" spc="-75">
                <a:latin typeface="Cambria"/>
                <a:cs typeface="Cambria"/>
              </a:rPr>
              <a:t> </a:t>
            </a:r>
            <a:r>
              <a:rPr dirty="0" sz="2700" spc="-10">
                <a:latin typeface="Cambria"/>
                <a:cs typeface="Cambria"/>
              </a:rPr>
              <a:t>trim</a:t>
            </a:r>
            <a:r>
              <a:rPr dirty="0" sz="2700" spc="45">
                <a:latin typeface="Cambria"/>
                <a:cs typeface="Cambria"/>
              </a:rPr>
              <a:t> </a:t>
            </a:r>
            <a:r>
              <a:rPr dirty="0" sz="2700" spc="-5">
                <a:latin typeface="Cambria"/>
                <a:cs typeface="Cambria"/>
              </a:rPr>
              <a:t>x	</a:t>
            </a:r>
            <a:r>
              <a:rPr dirty="0" sz="2700" spc="-10" i="1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  <a:p>
            <a:pPr marL="36195">
              <a:lnSpc>
                <a:spcPct val="100000"/>
              </a:lnSpc>
              <a:spcBef>
                <a:spcPts val="1675"/>
              </a:spcBef>
              <a:tabLst>
                <a:tab pos="1311910" algn="l"/>
              </a:tabLst>
            </a:pPr>
            <a:r>
              <a:rPr dirty="0" sz="3000" spc="55" i="1">
                <a:latin typeface="Cambria"/>
                <a:cs typeface="Cambria"/>
              </a:rPr>
              <a:t>J</a:t>
            </a:r>
            <a:r>
              <a:rPr dirty="0" sz="3000" spc="-5" i="1">
                <a:latin typeface="Cambria"/>
                <a:cs typeface="Cambria"/>
              </a:rPr>
              <a:t> </a:t>
            </a:r>
            <a:r>
              <a:rPr dirty="0" sz="3000" spc="15" i="1">
                <a:latin typeface="Cambria"/>
                <a:cs typeface="Cambria"/>
              </a:rPr>
              <a:t>tan</a:t>
            </a:r>
            <a:r>
              <a:rPr dirty="0" sz="3000" spc="5" i="1">
                <a:latin typeface="Cambria"/>
                <a:cs typeface="Cambria"/>
              </a:rPr>
              <a:t>’</a:t>
            </a:r>
            <a:r>
              <a:rPr dirty="0" sz="3000" spc="210" i="1">
                <a:latin typeface="Cambria"/>
                <a:cs typeface="Cambria"/>
              </a:rPr>
              <a:t> </a:t>
            </a:r>
            <a:r>
              <a:rPr dirty="0" sz="3000" spc="45" i="1">
                <a:latin typeface="Cambria"/>
                <a:cs typeface="Cambria"/>
              </a:rPr>
              <a:t>x</a:t>
            </a:r>
            <a:r>
              <a:rPr dirty="0" sz="3000" i="1">
                <a:latin typeface="Cambria"/>
                <a:cs typeface="Cambria"/>
              </a:rPr>
              <a:t>	</a:t>
            </a:r>
            <a:r>
              <a:rPr dirty="0" sz="3000" spc="70" i="1">
                <a:latin typeface="Cambria"/>
                <a:cs typeface="Cambria"/>
              </a:rPr>
              <a:t>dx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22912" y="10107814"/>
            <a:ext cx="1314450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420">
                <a:latin typeface="Times New Roman"/>
                <a:cs typeface="Times New Roman"/>
              </a:rPr>
              <a:t>tan^"</a:t>
            </a:r>
            <a:r>
              <a:rPr dirty="0" sz="2700" spc="-250">
                <a:latin typeface="Times New Roman"/>
                <a:cs typeface="Times New Roman"/>
              </a:rPr>
              <a:t> </a:t>
            </a:r>
            <a:r>
              <a:rPr dirty="0" sz="2700" spc="505">
                <a:latin typeface="Times New Roman"/>
                <a:cs typeface="Times New Roman"/>
              </a:rPr>
              <a:t>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918735" y="10339784"/>
            <a:ext cx="708025" cy="436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-85">
                <a:latin typeface="Times New Roman"/>
                <a:cs typeface="Times New Roman"/>
              </a:rPr>
              <a:t>ri</a:t>
            </a:r>
            <a:r>
              <a:rPr dirty="0" sz="2700" spc="110">
                <a:latin typeface="Times New Roman"/>
                <a:cs typeface="Times New Roman"/>
              </a:rPr>
              <a:t> </a:t>
            </a:r>
            <a:r>
              <a:rPr dirty="0" sz="2700" spc="-1110">
                <a:solidFill>
                  <a:srgbClr val="0A0A0A"/>
                </a:solidFill>
                <a:latin typeface="Times New Roman"/>
                <a:cs typeface="Times New Roman"/>
              </a:rPr>
              <a:t>—</a:t>
            </a:r>
            <a:r>
              <a:rPr dirty="0" sz="2700" spc="-5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700" spc="-555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555730" y="17703635"/>
            <a:ext cx="404495" cy="472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 spc="-120">
                <a:latin typeface="Cambria"/>
                <a:cs typeface="Cambria"/>
              </a:rPr>
              <a:t>94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071728" y="9251214"/>
            <a:ext cx="42799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950" spc="-25">
                <a:uFill>
                  <a:solidFill>
                    <a:srgbClr val="2B2834"/>
                  </a:solidFill>
                </a:uFill>
                <a:latin typeface="Consolas"/>
                <a:cs typeface="Consolas"/>
              </a:rPr>
              <a:t>u-2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158336" y="11110601"/>
            <a:ext cx="4678680" cy="105410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algn="ctr" marL="662305">
              <a:lnSpc>
                <a:spcPct val="100000"/>
              </a:lnSpc>
              <a:spcBef>
                <a:spcPts val="844"/>
              </a:spcBef>
            </a:pPr>
            <a:r>
              <a:rPr dirty="0" sz="2500" spc="-170">
                <a:latin typeface="Cambria"/>
                <a:cs typeface="Cambria"/>
              </a:rPr>
              <a:t>put n=3 </a:t>
            </a:r>
            <a:r>
              <a:rPr dirty="0" sz="2500" spc="-150">
                <a:latin typeface="Cambria"/>
                <a:cs typeface="Cambria"/>
              </a:rPr>
              <a:t>in </a:t>
            </a:r>
            <a:r>
              <a:rPr dirty="0" sz="2500" spc="-105">
                <a:latin typeface="Cambria"/>
                <a:cs typeface="Cambria"/>
              </a:rPr>
              <a:t>re</a:t>
            </a:r>
            <a:r>
              <a:rPr dirty="0" sz="2500" spc="-105" i="1">
                <a:latin typeface="Cambria"/>
                <a:cs typeface="Cambria"/>
              </a:rPr>
              <a:t>ôuction</a:t>
            </a:r>
            <a:r>
              <a:rPr dirty="0" sz="2500" spc="-55" i="1">
                <a:latin typeface="Cambria"/>
                <a:cs typeface="Cambria"/>
              </a:rPr>
              <a:t> </a:t>
            </a:r>
            <a:r>
              <a:rPr dirty="0" sz="2500" spc="-110">
                <a:latin typeface="Cambria"/>
                <a:cs typeface="Cambria"/>
              </a:rPr>
              <a:t>formule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  <a:tabLst>
                <a:tab pos="762635" algn="l"/>
                <a:tab pos="1607820" algn="l"/>
                <a:tab pos="3221990" algn="l"/>
                <a:tab pos="4283075" algn="l"/>
              </a:tabLst>
            </a:pPr>
            <a:r>
              <a:rPr dirty="0" sz="2900" spc="-484" i="1">
                <a:latin typeface="Cambria"/>
                <a:cs typeface="Cambria"/>
              </a:rPr>
              <a:t>-</a:t>
            </a:r>
            <a:r>
              <a:rPr dirty="0" sz="2900" spc="-1495" i="1">
                <a:latin typeface="Cambria"/>
                <a:cs typeface="Cambria"/>
              </a:rPr>
              <a:t>—</a:t>
            </a:r>
            <a:r>
              <a:rPr dirty="0" sz="2900" i="1">
                <a:latin typeface="Cambria"/>
                <a:cs typeface="Cambria"/>
              </a:rPr>
              <a:t>	</a:t>
            </a:r>
            <a:r>
              <a:rPr dirty="0" sz="2850" spc="-55" i="1">
                <a:latin typeface="Cambria"/>
                <a:cs typeface="Cambria"/>
              </a:rPr>
              <a:t>se</a:t>
            </a:r>
            <a:r>
              <a:rPr dirty="0" sz="2850" spc="-50" i="1">
                <a:latin typeface="Cambria"/>
                <a:cs typeface="Cambria"/>
              </a:rPr>
              <a:t>c</a:t>
            </a:r>
            <a:r>
              <a:rPr dirty="0" sz="2850" spc="130" i="1">
                <a:latin typeface="Cambria"/>
                <a:cs typeface="Cambria"/>
              </a:rPr>
              <a:t> </a:t>
            </a:r>
            <a:r>
              <a:rPr dirty="0" sz="2850" spc="-105" i="1">
                <a:latin typeface="Cambria"/>
                <a:cs typeface="Cambria"/>
              </a:rPr>
              <a:t>x</a:t>
            </a:r>
            <a:r>
              <a:rPr dirty="0" sz="2850" i="1">
                <a:latin typeface="Cambria"/>
                <a:cs typeface="Cambria"/>
              </a:rPr>
              <a:t>	</a:t>
            </a:r>
            <a:r>
              <a:rPr dirty="0" sz="2850" spc="10">
                <a:latin typeface="Cambria"/>
                <a:cs typeface="Cambria"/>
              </a:rPr>
              <a:t>ran</a:t>
            </a:r>
            <a:r>
              <a:rPr dirty="0" sz="2850" spc="15">
                <a:latin typeface="Cambria"/>
                <a:cs typeface="Cambria"/>
              </a:rPr>
              <a:t>x</a:t>
            </a:r>
            <a:r>
              <a:rPr dirty="0" sz="2850" spc="95">
                <a:latin typeface="Cambria"/>
                <a:cs typeface="Cambria"/>
              </a:rPr>
              <a:t> </a:t>
            </a:r>
            <a:r>
              <a:rPr dirty="0" sz="2850" spc="15" i="1">
                <a:latin typeface="Cambria"/>
                <a:cs typeface="Cambria"/>
              </a:rPr>
              <a:t>+</a:t>
            </a:r>
            <a:r>
              <a:rPr dirty="0" sz="2850" i="1">
                <a:latin typeface="Cambria"/>
                <a:cs typeface="Cambria"/>
              </a:rPr>
              <a:t>	</a:t>
            </a:r>
            <a:r>
              <a:rPr dirty="0" baseline="1949" sz="4275" spc="-382" i="1">
                <a:latin typeface="Times New Roman"/>
                <a:cs typeface="Times New Roman"/>
              </a:rPr>
              <a:t>f</a:t>
            </a:r>
            <a:r>
              <a:rPr dirty="0" baseline="1949" sz="4275" spc="157" i="1">
                <a:latin typeface="Times New Roman"/>
                <a:cs typeface="Times New Roman"/>
              </a:rPr>
              <a:t> </a:t>
            </a:r>
            <a:r>
              <a:rPr dirty="0" baseline="1949" sz="4275" spc="7" i="1">
                <a:solidFill>
                  <a:srgbClr val="050505"/>
                </a:solidFill>
                <a:latin typeface="Times New Roman"/>
                <a:cs typeface="Times New Roman"/>
              </a:rPr>
              <a:t>se</a:t>
            </a:r>
            <a:r>
              <a:rPr dirty="0" baseline="1949" sz="4275" spc="15" i="1">
                <a:solidFill>
                  <a:srgbClr val="050505"/>
                </a:solidFill>
                <a:latin typeface="Times New Roman"/>
                <a:cs typeface="Times New Roman"/>
              </a:rPr>
              <a:t>c</a:t>
            </a:r>
            <a:r>
              <a:rPr dirty="0" baseline="1949" sz="4275" spc="-89" i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baseline="1949" sz="4275" spc="97" i="1">
                <a:solidFill>
                  <a:srgbClr val="070707"/>
                </a:solidFill>
                <a:latin typeface="Times New Roman"/>
                <a:cs typeface="Times New Roman"/>
              </a:rPr>
              <a:t>x</a:t>
            </a:r>
            <a:r>
              <a:rPr dirty="0" baseline="1949" sz="4275" i="1">
                <a:solidFill>
                  <a:srgbClr val="070707"/>
                </a:solidFill>
                <a:latin typeface="Times New Roman"/>
                <a:cs typeface="Times New Roman"/>
              </a:rPr>
              <a:t>	</a:t>
            </a:r>
            <a:r>
              <a:rPr dirty="0" baseline="1949" sz="4275" spc="157" i="1">
                <a:latin typeface="Times New Roman"/>
                <a:cs typeface="Times New Roman"/>
              </a:rPr>
              <a:t>dx</a:t>
            </a:r>
            <a:endParaRPr baseline="1949" sz="4275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28248" y="12330057"/>
            <a:ext cx="5598160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75665" algn="l"/>
                <a:tab pos="2093595" algn="l"/>
                <a:tab pos="2365375" algn="l"/>
                <a:tab pos="2850515" algn="l"/>
                <a:tab pos="3763645" algn="l"/>
              </a:tabLst>
            </a:pPr>
            <a:r>
              <a:rPr dirty="0" sz="2850" spc="145" i="1">
                <a:latin typeface="Cambria"/>
                <a:cs typeface="Cambria"/>
              </a:rPr>
              <a:t>secx	</a:t>
            </a:r>
            <a:r>
              <a:rPr dirty="0" sz="2850" spc="-5" i="1">
                <a:latin typeface="Cambria"/>
                <a:cs typeface="Cambria"/>
              </a:rPr>
              <a:t>tan</a:t>
            </a:r>
            <a:r>
              <a:rPr dirty="0" sz="2850" spc="-150" i="1">
                <a:latin typeface="Cambria"/>
                <a:cs typeface="Cambria"/>
              </a:rPr>
              <a:t> </a:t>
            </a:r>
            <a:r>
              <a:rPr dirty="0" sz="2850" spc="40" i="1">
                <a:latin typeface="Cambria"/>
                <a:cs typeface="Cambria"/>
              </a:rPr>
              <a:t>x</a:t>
            </a:r>
            <a:r>
              <a:rPr dirty="0" sz="2850" spc="60" i="1">
                <a:latin typeface="Cambria"/>
                <a:cs typeface="Cambria"/>
              </a:rPr>
              <a:t> </a:t>
            </a:r>
            <a:r>
              <a:rPr dirty="0" sz="2850" spc="-290" i="1">
                <a:solidFill>
                  <a:srgbClr val="0C0C0C"/>
                </a:solidFill>
                <a:latin typeface="Cambria"/>
                <a:cs typeface="Cambria"/>
              </a:rPr>
              <a:t>-L	</a:t>
            </a:r>
            <a:r>
              <a:rPr dirty="0" baseline="42735" sz="2925" spc="-30">
                <a:solidFill>
                  <a:srgbClr val="131313"/>
                </a:solidFill>
                <a:latin typeface="Cambria"/>
                <a:cs typeface="Cambria"/>
              </a:rPr>
              <a:t>1	</a:t>
            </a:r>
            <a:r>
              <a:rPr dirty="0" sz="2850" spc="-60">
                <a:latin typeface="Times New Roman"/>
                <a:cs typeface="Times New Roman"/>
              </a:rPr>
              <a:t>ln	</a:t>
            </a:r>
            <a:r>
              <a:rPr dirty="0" sz="2850" spc="-130" i="1">
                <a:latin typeface="Times New Roman"/>
                <a:cs typeface="Times New Roman"/>
              </a:rPr>
              <a:t>)sec</a:t>
            </a:r>
            <a:r>
              <a:rPr dirty="0" sz="2850" spc="-60" i="1">
                <a:latin typeface="Times New Roman"/>
                <a:cs typeface="Times New Roman"/>
              </a:rPr>
              <a:t> </a:t>
            </a:r>
            <a:r>
              <a:rPr dirty="0" sz="2850" spc="-15" i="1">
                <a:solidFill>
                  <a:srgbClr val="070707"/>
                </a:solidFill>
                <a:latin typeface="Times New Roman"/>
                <a:cs typeface="Times New Roman"/>
              </a:rPr>
              <a:t>x	</a:t>
            </a:r>
            <a:r>
              <a:rPr dirty="0" sz="2850" spc="175" i="1">
                <a:latin typeface="Times New Roman"/>
                <a:cs typeface="Times New Roman"/>
              </a:rPr>
              <a:t>+ </a:t>
            </a:r>
            <a:r>
              <a:rPr dirty="0" sz="2850" spc="70">
                <a:latin typeface="Times New Roman"/>
                <a:cs typeface="Times New Roman"/>
              </a:rPr>
              <a:t>tnn </a:t>
            </a:r>
            <a:r>
              <a:rPr dirty="0" sz="2850" spc="-85">
                <a:latin typeface="Times New Roman"/>
                <a:cs typeface="Times New Roman"/>
              </a:rPr>
              <a:t>x[ </a:t>
            </a:r>
            <a:r>
              <a:rPr dirty="0" sz="2850" spc="175" i="1">
                <a:solidFill>
                  <a:srgbClr val="050505"/>
                </a:solidFill>
                <a:latin typeface="Times New Roman"/>
                <a:cs typeface="Times New Roman"/>
              </a:rPr>
              <a:t>+</a:t>
            </a:r>
            <a:r>
              <a:rPr dirty="0" sz="2850" spc="-400" i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2850" spc="-100" i="1">
                <a:latin typeface="Times New Roman"/>
                <a:cs typeface="Times New Roman"/>
              </a:rPr>
              <a:t>c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868592" y="14515250"/>
            <a:ext cx="4063365" cy="2329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95"/>
              </a:spcBef>
              <a:tabLst>
                <a:tab pos="914400" algn="l"/>
                <a:tab pos="1984375" algn="l"/>
              </a:tabLst>
            </a:pPr>
            <a:r>
              <a:rPr dirty="0" sz="2700" spc="-950" i="1">
                <a:latin typeface="Cambria"/>
                <a:cs typeface="Cambria"/>
              </a:rPr>
              <a:t>—	</a:t>
            </a:r>
            <a:r>
              <a:rPr dirty="0" sz="2700" spc="5">
                <a:latin typeface="Cambria"/>
                <a:cs typeface="Cambria"/>
              </a:rPr>
              <a:t>£nn'</a:t>
            </a:r>
            <a:r>
              <a:rPr dirty="0" sz="2700" spc="50">
                <a:latin typeface="Cambria"/>
                <a:cs typeface="Cambria"/>
              </a:rPr>
              <a:t> </a:t>
            </a:r>
            <a:r>
              <a:rPr dirty="0" sz="2700" spc="20">
                <a:solidFill>
                  <a:srgbClr val="030303"/>
                </a:solidFill>
                <a:latin typeface="Cambria"/>
                <a:cs typeface="Cambria"/>
              </a:rPr>
              <a:t>x	</a:t>
            </a:r>
            <a:r>
              <a:rPr dirty="0" sz="2700" spc="15" i="1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  <a:p>
            <a:pPr marL="314960">
              <a:lnSpc>
                <a:spcPct val="100000"/>
              </a:lnSpc>
              <a:spcBef>
                <a:spcPts val="2135"/>
              </a:spcBef>
            </a:pPr>
            <a:r>
              <a:rPr dirty="0" sz="2500" spc="-125">
                <a:latin typeface="Cambria"/>
                <a:cs typeface="Cambria"/>
              </a:rPr>
              <a:t>put </a:t>
            </a:r>
            <a:r>
              <a:rPr dirty="0" sz="2500" spc="-110">
                <a:latin typeface="Cambria"/>
                <a:cs typeface="Cambria"/>
              </a:rPr>
              <a:t>n=3 </a:t>
            </a:r>
            <a:r>
              <a:rPr dirty="0" sz="2500" spc="-105">
                <a:latin typeface="Cambria"/>
                <a:cs typeface="Cambria"/>
              </a:rPr>
              <a:t>in </a:t>
            </a:r>
            <a:r>
              <a:rPr dirty="0" sz="2500" spc="-120">
                <a:latin typeface="Cambria"/>
                <a:cs typeface="Cambria"/>
              </a:rPr>
              <a:t>reduction</a:t>
            </a:r>
            <a:r>
              <a:rPr dirty="0" sz="2500" spc="-215">
                <a:latin typeface="Cambria"/>
                <a:cs typeface="Cambria"/>
              </a:rPr>
              <a:t> </a:t>
            </a:r>
            <a:r>
              <a:rPr dirty="0" sz="2500" spc="-110">
                <a:latin typeface="Cambria"/>
                <a:cs typeface="Cambria"/>
              </a:rPr>
              <a:t>formula</a:t>
            </a:r>
            <a:endParaRPr sz="2500">
              <a:latin typeface="Cambria"/>
              <a:cs typeface="Cambria"/>
            </a:endParaRPr>
          </a:p>
          <a:p>
            <a:pPr marL="76200">
              <a:lnSpc>
                <a:spcPct val="100000"/>
              </a:lnSpc>
              <a:spcBef>
                <a:spcPts val="1135"/>
              </a:spcBef>
              <a:tabLst>
                <a:tab pos="602615" algn="l"/>
                <a:tab pos="1746885" algn="l"/>
                <a:tab pos="2951480" algn="l"/>
                <a:tab pos="3447415" algn="l"/>
              </a:tabLst>
            </a:pPr>
            <a:r>
              <a:rPr dirty="0" sz="2700" spc="130">
                <a:latin typeface="Cambria"/>
                <a:cs typeface="Cambria"/>
              </a:rPr>
              <a:t>[	</a:t>
            </a:r>
            <a:r>
              <a:rPr dirty="0" sz="2700" spc="20">
                <a:latin typeface="Cambria"/>
                <a:cs typeface="Cambria"/>
              </a:rPr>
              <a:t>nn</a:t>
            </a:r>
            <a:r>
              <a:rPr dirty="0" baseline="28490" sz="2925" spc="30">
                <a:latin typeface="Cambria"/>
                <a:cs typeface="Cambria"/>
              </a:rPr>
              <a:t>2</a:t>
            </a:r>
            <a:r>
              <a:rPr dirty="0" sz="2700" spc="20">
                <a:latin typeface="Cambria"/>
                <a:cs typeface="Cambria"/>
              </a:rPr>
              <a:t>z	</a:t>
            </a:r>
            <a:r>
              <a:rPr dirty="0" sz="2700" spc="10">
                <a:latin typeface="Cambria"/>
                <a:cs typeface="Cambria"/>
              </a:rPr>
              <a:t>/</a:t>
            </a:r>
            <a:r>
              <a:rPr dirty="0" sz="2700" spc="310">
                <a:latin typeface="Cambria"/>
                <a:cs typeface="Cambria"/>
              </a:rPr>
              <a:t> </a:t>
            </a:r>
            <a:r>
              <a:rPr dirty="0" sz="2700" spc="30">
                <a:latin typeface="Cambria"/>
                <a:cs typeface="Cambria"/>
              </a:rPr>
              <a:t>tnn</a:t>
            </a:r>
            <a:r>
              <a:rPr dirty="0" sz="2700" spc="-120">
                <a:latin typeface="Cambria"/>
                <a:cs typeface="Cambria"/>
              </a:rPr>
              <a:t> </a:t>
            </a:r>
            <a:r>
              <a:rPr dirty="0" sz="2700" spc="20">
                <a:latin typeface="Cambria"/>
                <a:cs typeface="Cambria"/>
              </a:rPr>
              <a:t>x	</a:t>
            </a:r>
            <a:r>
              <a:rPr dirty="0" sz="2700" spc="110" i="1">
                <a:latin typeface="Cambria"/>
                <a:cs typeface="Cambria"/>
              </a:rPr>
              <a:t>dx	</a:t>
            </a:r>
            <a:r>
              <a:rPr dirty="0" sz="2700" spc="-365" i="1">
                <a:latin typeface="Cambria"/>
                <a:cs typeface="Cambria"/>
              </a:rPr>
              <a:t>J</a:t>
            </a:r>
            <a:endParaRPr sz="2700">
              <a:latin typeface="Cambria"/>
              <a:cs typeface="Cambria"/>
            </a:endParaRPr>
          </a:p>
          <a:p>
            <a:pPr marL="52069">
              <a:lnSpc>
                <a:spcPct val="100000"/>
              </a:lnSpc>
              <a:spcBef>
                <a:spcPts val="1789"/>
              </a:spcBef>
              <a:tabLst>
                <a:tab pos="464820" algn="l"/>
                <a:tab pos="3168650" algn="l"/>
                <a:tab pos="3625850" algn="l"/>
              </a:tabLst>
            </a:pPr>
            <a:r>
              <a:rPr dirty="0" sz="3000" spc="-70">
                <a:latin typeface="Cambria"/>
                <a:cs typeface="Cambria"/>
              </a:rPr>
              <a:t>[,	</a:t>
            </a:r>
            <a:r>
              <a:rPr dirty="0" sz="3000" spc="25">
                <a:latin typeface="Cambria"/>
                <a:cs typeface="Cambria"/>
              </a:rPr>
              <a:t>ton'x</a:t>
            </a:r>
            <a:r>
              <a:rPr dirty="0" sz="3000" spc="130">
                <a:latin typeface="Cambria"/>
                <a:cs typeface="Cambria"/>
              </a:rPr>
              <a:t> </a:t>
            </a:r>
            <a:r>
              <a:rPr dirty="0" sz="3000" spc="-1135">
                <a:latin typeface="Cambria"/>
                <a:cs typeface="Cambria"/>
              </a:rPr>
              <a:t>—</a:t>
            </a:r>
            <a:r>
              <a:rPr dirty="0" sz="3000" spc="215">
                <a:latin typeface="Cambria"/>
                <a:cs typeface="Cambria"/>
              </a:rPr>
              <a:t> </a:t>
            </a:r>
            <a:r>
              <a:rPr dirty="0" sz="3000" spc="-105" i="1">
                <a:latin typeface="Cambria"/>
                <a:cs typeface="Cambria"/>
              </a:rPr>
              <a:t>In)cos</a:t>
            </a:r>
            <a:r>
              <a:rPr dirty="0" sz="3000" spc="250" i="1">
                <a:latin typeface="Cambria"/>
                <a:cs typeface="Cambria"/>
              </a:rPr>
              <a:t> </a:t>
            </a:r>
            <a:r>
              <a:rPr dirty="0" sz="3000" spc="-310" i="1">
                <a:latin typeface="Cambria"/>
                <a:cs typeface="Cambria"/>
              </a:rPr>
              <a:t>x(	</a:t>
            </a:r>
            <a:r>
              <a:rPr dirty="0" sz="3000" spc="-570" i="1">
                <a:latin typeface="Cambria"/>
                <a:cs typeface="Cambria"/>
              </a:rPr>
              <a:t>)    </a:t>
            </a:r>
            <a:r>
              <a:rPr dirty="0" sz="3000" spc="-555" i="1">
                <a:latin typeface="Cambria"/>
                <a:cs typeface="Cambria"/>
              </a:rPr>
              <a:t> </a:t>
            </a:r>
            <a:r>
              <a:rPr dirty="0" sz="3000" spc="-810" i="1">
                <a:latin typeface="Cambria"/>
                <a:cs typeface="Cambria"/>
              </a:rPr>
              <a:t>+	</a:t>
            </a:r>
            <a:r>
              <a:rPr dirty="0" sz="3000" spc="-155" i="1">
                <a:solidFill>
                  <a:srgbClr val="0A0A0A"/>
                </a:solidFill>
                <a:latin typeface="Cambria"/>
                <a:cs typeface="Cambria"/>
              </a:rPr>
              <a:t>c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978" y="1020911"/>
            <a:ext cx="12521433" cy="18088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1071" y="3900404"/>
            <a:ext cx="4554835" cy="357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10379" y="6457046"/>
            <a:ext cx="4406497" cy="357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18683" y="15479458"/>
            <a:ext cx="130886" cy="183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31712" y="5985856"/>
            <a:ext cx="6518126" cy="366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5974" y="11509247"/>
            <a:ext cx="209417" cy="279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673230" y="10898446"/>
            <a:ext cx="8725" cy="30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13704" y="15479458"/>
            <a:ext cx="2504286" cy="540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673230" y="9851358"/>
            <a:ext cx="8725" cy="898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70569" y="2511705"/>
            <a:ext cx="1542415" cy="4254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-105">
                <a:solidFill>
                  <a:srgbClr val="111111"/>
                </a:solidFill>
                <a:latin typeface="Calibri"/>
                <a:cs typeface="Calibri"/>
              </a:rPr>
              <a:t>UX:</a:t>
            </a:r>
            <a:r>
              <a:rPr dirty="0" sz="2600" spc="2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2600" spc="-220">
                <a:latin typeface="Calibri"/>
                <a:cs typeface="Calibri"/>
              </a:rPr>
              <a:t>cV.tlu:Etc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9821" y="2511705"/>
            <a:ext cx="4916170" cy="10845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87755" algn="l"/>
                <a:tab pos="2555875" algn="l"/>
                <a:tab pos="3406775" algn="l"/>
              </a:tabLst>
            </a:pPr>
            <a:r>
              <a:rPr dirty="0" sz="2600" spc="114">
                <a:solidFill>
                  <a:srgbClr val="080808"/>
                </a:solidFill>
                <a:latin typeface="Calibri"/>
                <a:cs typeface="Calibri"/>
              </a:rPr>
              <a:t>Ann'</a:t>
            </a:r>
            <a:r>
              <a:rPr dirty="0" sz="2600" spc="-35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dirty="0" sz="2600" spc="-80">
                <a:latin typeface="Calibri"/>
                <a:cs typeface="Calibri"/>
              </a:rPr>
              <a:t>A	</a:t>
            </a:r>
            <a:r>
              <a:rPr dirty="0" sz="2600" spc="10" i="1">
                <a:latin typeface="Calibri"/>
                <a:cs typeface="Calibri"/>
              </a:rPr>
              <a:t>.Sec'.›</a:t>
            </a:r>
            <a:r>
              <a:rPr dirty="0" sz="2600" spc="325" i="1">
                <a:latin typeface="Calibri"/>
                <a:cs typeface="Calibri"/>
              </a:rPr>
              <a:t> </a:t>
            </a:r>
            <a:r>
              <a:rPr dirty="0" sz="2600" spc="-90" i="1">
                <a:latin typeface="Calibri"/>
                <a:cs typeface="Calibri"/>
              </a:rPr>
              <a:t>‹I.x	</a:t>
            </a:r>
            <a:r>
              <a:rPr dirty="0" sz="2600" spc="-180">
                <a:latin typeface="Calibri"/>
                <a:cs typeface="Calibri"/>
              </a:rPr>
              <a:t>}i‹›\,L/	</a:t>
            </a:r>
            <a:r>
              <a:rPr dirty="0" sz="2600" spc="-405">
                <a:solidFill>
                  <a:srgbClr val="151515"/>
                </a:solidFill>
                <a:latin typeface="Calibri"/>
                <a:cs typeface="Calibri"/>
              </a:rPr>
              <a:t>#y </a:t>
            </a:r>
            <a:r>
              <a:rPr dirty="0" sz="2600" spc="-140">
                <a:solidFill>
                  <a:srgbClr val="111111"/>
                </a:solidFill>
                <a:latin typeface="Calibri"/>
                <a:cs typeface="Calibri"/>
              </a:rPr>
              <a:t>y,j </a:t>
            </a:r>
            <a:r>
              <a:rPr dirty="0" sz="2600" spc="-135">
                <a:solidFill>
                  <a:srgbClr val="262626"/>
                </a:solidFill>
                <a:latin typeface="Calibri"/>
                <a:cs typeface="Calibri"/>
              </a:rPr>
              <a:t>,y</a:t>
            </a:r>
            <a:r>
              <a:rPr dirty="0" sz="2600" spc="-3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600" spc="-434">
                <a:solidFill>
                  <a:srgbClr val="0A0A0A"/>
                </a:solidFill>
                <a:latin typeface="Calibri"/>
                <a:cs typeface="Calibri"/>
              </a:rPr>
              <a:t>qy•pq</a:t>
            </a:r>
            <a:endParaRPr sz="2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2065"/>
              </a:spcBef>
              <a:tabLst>
                <a:tab pos="1100455" algn="l"/>
                <a:tab pos="2068830" algn="l"/>
              </a:tabLst>
            </a:pPr>
            <a:r>
              <a:rPr dirty="0" sz="2600" spc="110" i="1">
                <a:latin typeface="Cambria"/>
                <a:cs typeface="Cambria"/>
              </a:rPr>
              <a:t>tun’</a:t>
            </a:r>
            <a:r>
              <a:rPr dirty="0" sz="2600" spc="370" i="1">
                <a:latin typeface="Cambria"/>
                <a:cs typeface="Cambria"/>
              </a:rPr>
              <a:t> </a:t>
            </a:r>
            <a:r>
              <a:rPr dirty="0" sz="2600" spc="20" i="1">
                <a:latin typeface="Cambria"/>
                <a:cs typeface="Cambria"/>
              </a:rPr>
              <a:t>x	</a:t>
            </a:r>
            <a:r>
              <a:rPr dirty="0" sz="2600" spc="80" i="1">
                <a:solidFill>
                  <a:srgbClr val="151515"/>
                </a:solidFill>
                <a:latin typeface="Cambria"/>
                <a:cs typeface="Cambria"/>
              </a:rPr>
              <a:t>sec</a:t>
            </a:r>
            <a:r>
              <a:rPr dirty="0" sz="2600" spc="-285" i="1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dirty="0" sz="2600" spc="-570" i="1">
                <a:solidFill>
                  <a:srgbClr val="0A0A0A"/>
                </a:solidFill>
                <a:latin typeface="Cambria"/>
                <a:cs typeface="Cambria"/>
              </a:rPr>
              <a:t>-"                                                                                                                                                                            </a:t>
            </a:r>
            <a:r>
              <a:rPr dirty="0" sz="2600" spc="20" i="1">
                <a:solidFill>
                  <a:srgbClr val="212121"/>
                </a:solidFill>
                <a:latin typeface="Cambria"/>
                <a:cs typeface="Cambria"/>
              </a:rPr>
              <a:t>x	</a:t>
            </a:r>
            <a:r>
              <a:rPr dirty="0" sz="2600" spc="35" i="1">
                <a:solidFill>
                  <a:srgbClr val="212121"/>
                </a:solidFill>
                <a:latin typeface="Cambria"/>
                <a:cs typeface="Cambria"/>
              </a:rPr>
              <a:t>sec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88272" y="4321325"/>
            <a:ext cx="1301115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00" spc="-810">
                <a:latin typeface="Cambria"/>
                <a:cs typeface="Cambria"/>
              </a:rPr>
              <a:t>—</a:t>
            </a:r>
            <a:r>
              <a:rPr dirty="0" sz="2500" spc="275">
                <a:latin typeface="Cambria"/>
                <a:cs typeface="Cambria"/>
              </a:rPr>
              <a:t> </a:t>
            </a:r>
            <a:r>
              <a:rPr dirty="0" sz="2500" spc="-35">
                <a:latin typeface="Cambria"/>
                <a:cs typeface="Cambria"/>
              </a:rPr>
              <a:t>/[rtn›t'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9353" y="4321325"/>
            <a:ext cx="3608704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97940" algn="l"/>
                <a:tab pos="2246630" algn="l"/>
              </a:tabLst>
            </a:pPr>
            <a:r>
              <a:rPr dirty="0" sz="2500" spc="120" i="1">
                <a:solidFill>
                  <a:srgbClr val="0E0E0E"/>
                </a:solidFill>
                <a:latin typeface="Cambria"/>
                <a:cs typeface="Cambria"/>
              </a:rPr>
              <a:t>se</a:t>
            </a:r>
            <a:r>
              <a:rPr dirty="0" sz="2500" spc="120" i="1">
                <a:solidFill>
                  <a:srgbClr val="232323"/>
                </a:solidFill>
                <a:latin typeface="Cambria"/>
                <a:cs typeface="Cambria"/>
              </a:rPr>
              <a:t>c</a:t>
            </a:r>
            <a:r>
              <a:rPr dirty="0" sz="2500" spc="-320" i="1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2500" spc="-490">
                <a:solidFill>
                  <a:srgbClr val="484848"/>
                </a:solidFill>
                <a:latin typeface="Cambria"/>
                <a:cs typeface="Cambria"/>
              </a:rPr>
              <a:t>2     </a:t>
            </a:r>
            <a:r>
              <a:rPr dirty="0" sz="2500" spc="-160">
                <a:solidFill>
                  <a:srgbClr val="111111"/>
                </a:solidFill>
                <a:latin typeface="Cambria"/>
                <a:cs typeface="Cambria"/>
              </a:rPr>
              <a:t>x </a:t>
            </a:r>
            <a:r>
              <a:rPr dirty="0" sz="2500" spc="35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500" spc="-280">
                <a:solidFill>
                  <a:srgbClr val="030303"/>
                </a:solidFill>
                <a:latin typeface="Cambria"/>
                <a:cs typeface="Cambria"/>
              </a:rPr>
              <a:t>-I-	</a:t>
            </a:r>
            <a:r>
              <a:rPr dirty="0" sz="2500" spc="-15">
                <a:solidFill>
                  <a:srgbClr val="0E0E0E"/>
                </a:solidFill>
                <a:latin typeface="Cambria"/>
                <a:cs typeface="Cambria"/>
              </a:rPr>
              <a:t>tn›l‘.1	</a:t>
            </a:r>
            <a:r>
              <a:rPr dirty="0" sz="2500" spc="-155">
                <a:latin typeface="Cambria"/>
                <a:cs typeface="Cambria"/>
              </a:rPr>
              <a:t>-set-".r</a:t>
            </a:r>
            <a:r>
              <a:rPr dirty="0" sz="2500" spc="210">
                <a:latin typeface="Cambria"/>
                <a:cs typeface="Cambria"/>
              </a:rPr>
              <a:t> </a:t>
            </a:r>
            <a:r>
              <a:rPr dirty="0" sz="2500" spc="-145">
                <a:latin typeface="Cambria"/>
                <a:cs typeface="Cambria"/>
              </a:rPr>
              <a:t>Jda-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4805" y="6884268"/>
            <a:ext cx="221869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74650" algn="l"/>
                <a:tab pos="2114550" algn="l"/>
              </a:tabLst>
            </a:pPr>
            <a:r>
              <a:rPr dirty="0" sz="2700" spc="-1660" i="1">
                <a:latin typeface="Times New Roman"/>
                <a:cs typeface="Times New Roman"/>
              </a:rPr>
              <a:t>—</a:t>
            </a:r>
            <a:r>
              <a:rPr dirty="0" sz="2700" spc="-1655" i="1">
                <a:latin typeface="Times New Roman"/>
                <a:cs typeface="Times New Roman"/>
              </a:rPr>
              <a:t>—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-240" i="1">
                <a:solidFill>
                  <a:srgbClr val="050505"/>
                </a:solidFill>
                <a:latin typeface="Times New Roman"/>
                <a:cs typeface="Times New Roman"/>
              </a:rPr>
              <a:t>f</a:t>
            </a:r>
            <a:r>
              <a:rPr dirty="0" sz="2700" spc="75" i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2700" spc="-125" i="1">
                <a:latin typeface="Times New Roman"/>
                <a:cs typeface="Times New Roman"/>
              </a:rPr>
              <a:t>(</a:t>
            </a:r>
            <a:r>
              <a:rPr dirty="0" sz="2700" spc="-155" i="1">
                <a:latin typeface="Times New Roman"/>
                <a:cs typeface="Times New Roman"/>
              </a:rPr>
              <a:t>sec’</a:t>
            </a:r>
            <a:r>
              <a:rPr dirty="0" sz="2700" spc="-145" i="1">
                <a:latin typeface="Times New Roman"/>
                <a:cs typeface="Times New Roman"/>
              </a:rPr>
              <a:t>°</a:t>
            </a:r>
            <a:r>
              <a:rPr dirty="0" sz="2700" spc="240" i="1">
                <a:latin typeface="Times New Roman"/>
                <a:cs typeface="Times New Roman"/>
              </a:rPr>
              <a:t> </a:t>
            </a:r>
            <a:r>
              <a:rPr dirty="0" sz="2700" spc="-5" i="1">
                <a:solidFill>
                  <a:srgbClr val="030303"/>
                </a:solidFill>
                <a:latin typeface="Times New Roman"/>
                <a:cs typeface="Times New Roman"/>
              </a:rPr>
              <a:t>x</a:t>
            </a:r>
            <a:r>
              <a:rPr dirty="0" sz="2700" spc="120" i="1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700" spc="-905" i="1">
                <a:latin typeface="Times New Roman"/>
                <a:cs typeface="Times New Roman"/>
              </a:rPr>
              <a:t>—</a:t>
            </a:r>
            <a:r>
              <a:rPr dirty="0" sz="2700" spc="270" i="1">
                <a:latin typeface="Times New Roman"/>
                <a:cs typeface="Times New Roman"/>
              </a:rPr>
              <a:t> </a:t>
            </a:r>
            <a:r>
              <a:rPr dirty="0" sz="2700" spc="-285" i="1">
                <a:latin typeface="Times New Roman"/>
                <a:cs typeface="Times New Roman"/>
              </a:rPr>
              <a:t>i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-185" i="1">
                <a:solidFill>
                  <a:srgbClr val="080808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0560" y="6884268"/>
            <a:ext cx="286258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28369" algn="l"/>
              </a:tabLst>
            </a:pPr>
            <a:r>
              <a:rPr dirty="0" sz="2700" spc="-95" i="1">
                <a:latin typeface="Times New Roman"/>
                <a:cs typeface="Times New Roman"/>
              </a:rPr>
              <a:t>sec-’x	</a:t>
            </a:r>
            <a:r>
              <a:rPr dirty="0" sz="2700" spc="25" i="1">
                <a:latin typeface="Times New Roman"/>
                <a:cs typeface="Times New Roman"/>
              </a:rPr>
              <a:t>sec </a:t>
            </a:r>
            <a:r>
              <a:rPr dirty="0" sz="2700" spc="-200" i="1">
                <a:solidFill>
                  <a:srgbClr val="111111"/>
                </a:solidFill>
                <a:latin typeface="Times New Roman"/>
                <a:cs typeface="Times New Roman"/>
              </a:rPr>
              <a:t>x </a:t>
            </a:r>
            <a:r>
              <a:rPr dirty="0" sz="2700" i="1">
                <a:latin typeface="Times New Roman"/>
                <a:cs typeface="Times New Roman"/>
              </a:rPr>
              <a:t>tnii </a:t>
            </a:r>
            <a:r>
              <a:rPr dirty="0" sz="2700" spc="65" i="1">
                <a:latin typeface="Times New Roman"/>
                <a:cs typeface="Times New Roman"/>
              </a:rPr>
              <a:t>x</a:t>
            </a:r>
            <a:r>
              <a:rPr dirty="0" sz="2700" spc="-75" i="1">
                <a:latin typeface="Times New Roman"/>
                <a:cs typeface="Times New Roman"/>
              </a:rPr>
              <a:t> </a:t>
            </a:r>
            <a:r>
              <a:rPr dirty="0" sz="2700" spc="70" i="1">
                <a:latin typeface="Times New Roman"/>
                <a:cs typeface="Times New Roman"/>
              </a:rPr>
              <a:t>dx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2236" y="7417265"/>
            <a:ext cx="100330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582295" algn="l"/>
              </a:tabLst>
            </a:pPr>
            <a:r>
              <a:rPr dirty="0" baseline="5787" sz="3600" spc="-2437" i="1">
                <a:solidFill>
                  <a:srgbClr val="0A0A0A"/>
                </a:solidFill>
                <a:latin typeface="Cambria"/>
                <a:cs typeface="Cambria"/>
              </a:rPr>
              <a:t>——</a:t>
            </a:r>
            <a:r>
              <a:rPr dirty="0" baseline="5787" sz="3600" spc="622" i="1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baseline="5787" sz="3600" spc="-1192">
                <a:latin typeface="Cambria"/>
                <a:cs typeface="Cambria"/>
              </a:rPr>
              <a:t>/	</a:t>
            </a:r>
            <a:r>
              <a:rPr dirty="0" sz="2400" spc="-620">
                <a:latin typeface="Cambria"/>
                <a:cs typeface="Cambria"/>
              </a:rPr>
              <a:t>(</a:t>
            </a:r>
            <a:r>
              <a:rPr dirty="0" sz="2400" spc="195">
                <a:latin typeface="Cambria"/>
                <a:cs typeface="Cambria"/>
              </a:rPr>
              <a:t> </a:t>
            </a:r>
            <a:r>
              <a:rPr dirty="0" sz="2550" spc="-745">
                <a:latin typeface="Cambria"/>
                <a:cs typeface="Cambria"/>
              </a:rPr>
              <a:t>s</a:t>
            </a:r>
            <a:r>
              <a:rPr dirty="0" sz="2550" spc="270">
                <a:latin typeface="Cambria"/>
                <a:cs typeface="Cambria"/>
              </a:rPr>
              <a:t> </a:t>
            </a:r>
            <a:r>
              <a:rPr dirty="0" sz="2400" spc="-760">
                <a:latin typeface="Cambria"/>
                <a:cs typeface="Cambria"/>
              </a:rPr>
              <a:t>ec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8585" y="7269654"/>
            <a:ext cx="40830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1750" spc="-35">
                <a:latin typeface="Cambria"/>
                <a:cs typeface="Cambria"/>
              </a:rPr>
              <a:t>4</a:t>
            </a:r>
            <a:r>
              <a:rPr dirty="0" sz="1750" spc="95">
                <a:latin typeface="Cambria"/>
                <a:cs typeface="Cambria"/>
              </a:rPr>
              <a:t> </a:t>
            </a:r>
            <a:r>
              <a:rPr dirty="0" baseline="-24305" sz="3600" spc="-52">
                <a:latin typeface="Cambria"/>
                <a:cs typeface="Cambria"/>
              </a:rPr>
              <a:t>x</a:t>
            </a:r>
            <a:endParaRPr baseline="-24305" sz="3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31699" y="7290742"/>
            <a:ext cx="106172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58775" algn="l"/>
                <a:tab pos="683895" algn="l"/>
                <a:tab pos="971550" algn="l"/>
              </a:tabLst>
            </a:pPr>
            <a:r>
              <a:rPr dirty="0" sz="2400" spc="-120" i="1">
                <a:latin typeface="Cambria"/>
                <a:cs typeface="Cambria"/>
              </a:rPr>
              <a:t>s	</a:t>
            </a:r>
            <a:r>
              <a:rPr dirty="0" baseline="-19607" sz="3825" spc="-22" i="1">
                <a:latin typeface="Cambria"/>
                <a:cs typeface="Cambria"/>
              </a:rPr>
              <a:t>e	</a:t>
            </a:r>
            <a:r>
              <a:rPr dirty="0" sz="2400" spc="-335">
                <a:latin typeface="Cambria"/>
                <a:cs typeface="Cambria"/>
              </a:rPr>
              <a:t>2	</a:t>
            </a:r>
            <a:r>
              <a:rPr dirty="0" sz="2400" spc="-585" i="1">
                <a:solidFill>
                  <a:srgbClr val="212121"/>
                </a:solidFill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98800" y="7412903"/>
            <a:ext cx="192786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75" i="1">
                <a:latin typeface="Cambria"/>
                <a:cs typeface="Cambria"/>
              </a:rPr>
              <a:t>s</a:t>
            </a:r>
            <a:r>
              <a:rPr dirty="0" sz="2400" spc="75" i="1">
                <a:latin typeface="Cambria"/>
                <a:cs typeface="Cambria"/>
              </a:rPr>
              <a:t>ec </a:t>
            </a:r>
            <a:r>
              <a:rPr dirty="0" sz="2400" spc="45" i="1">
                <a:latin typeface="Cambria"/>
                <a:cs typeface="Cambria"/>
              </a:rPr>
              <a:t>x tnn </a:t>
            </a:r>
            <a:r>
              <a:rPr dirty="0" sz="2400" spc="110" i="1">
                <a:solidFill>
                  <a:srgbClr val="0E0E0E"/>
                </a:solidFill>
                <a:latin typeface="Cambria"/>
                <a:cs typeface="Cambria"/>
              </a:rPr>
              <a:t>x</a:t>
            </a:r>
            <a:r>
              <a:rPr dirty="0" sz="2400" spc="245" i="1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dirty="0" sz="2400" spc="114" i="1">
                <a:latin typeface="Cambria"/>
                <a:cs typeface="Cambria"/>
              </a:rPr>
              <a:t>dx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9707" y="7860096"/>
            <a:ext cx="7418705" cy="4685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376680">
              <a:lnSpc>
                <a:spcPct val="100000"/>
              </a:lnSpc>
              <a:spcBef>
                <a:spcPts val="95"/>
              </a:spcBef>
            </a:pPr>
            <a:r>
              <a:rPr dirty="0" sz="2150" spc="-75" i="1">
                <a:latin typeface="Cambria"/>
                <a:cs typeface="Cambria"/>
              </a:rPr>
              <a:t>sr</a:t>
            </a:r>
            <a:r>
              <a:rPr dirty="0" sz="2150" spc="-229" i="1">
                <a:latin typeface="Cambria"/>
                <a:cs typeface="Cambria"/>
              </a:rPr>
              <a:t> </a:t>
            </a:r>
            <a:r>
              <a:rPr dirty="0" sz="2150" spc="-95" i="1">
                <a:solidFill>
                  <a:srgbClr val="111111"/>
                </a:solidFill>
                <a:latin typeface="Cambria"/>
                <a:cs typeface="Cambria"/>
              </a:rPr>
              <a:t>Px</a:t>
            </a:r>
            <a:endParaRPr sz="21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tabLst>
                <a:tab pos="640080" algn="l"/>
                <a:tab pos="1989455" algn="l"/>
                <a:tab pos="2554605" algn="l"/>
                <a:tab pos="3098800" algn="l"/>
                <a:tab pos="3941445" algn="l"/>
                <a:tab pos="4711065" algn="l"/>
                <a:tab pos="6261735" algn="l"/>
              </a:tabLst>
            </a:pPr>
            <a:r>
              <a:rPr dirty="0" sz="2350" spc="-75">
                <a:latin typeface="Cambria"/>
                <a:cs typeface="Cambria"/>
              </a:rPr>
              <a:t>Ex:	evaluate	</a:t>
            </a:r>
            <a:r>
              <a:rPr dirty="0" baseline="1182" sz="3525" spc="-120" i="1">
                <a:latin typeface="Cambria"/>
                <a:cs typeface="Cambria"/>
              </a:rPr>
              <a:t>tan	</a:t>
            </a:r>
            <a:r>
              <a:rPr dirty="0" baseline="23640" sz="3525" spc="-615" i="1">
                <a:latin typeface="Cambria"/>
                <a:cs typeface="Cambria"/>
              </a:rPr>
              <a:t>k       </a:t>
            </a:r>
            <a:r>
              <a:rPr dirty="0" baseline="23640" sz="3525" spc="-569" i="1">
                <a:latin typeface="Cambria"/>
                <a:cs typeface="Cambria"/>
              </a:rPr>
              <a:t> </a:t>
            </a:r>
            <a:r>
              <a:rPr dirty="0" sz="2350" spc="-370" i="1">
                <a:latin typeface="Cambria"/>
                <a:cs typeface="Cambria"/>
              </a:rPr>
              <a:t>x	</a:t>
            </a:r>
            <a:r>
              <a:rPr dirty="0" sz="2350" spc="325" i="1">
                <a:latin typeface="Cambria"/>
                <a:cs typeface="Cambria"/>
              </a:rPr>
              <a:t>secx	</a:t>
            </a:r>
            <a:r>
              <a:rPr dirty="0" sz="2350" spc="-100" i="1">
                <a:latin typeface="Cambria"/>
                <a:cs typeface="Cambria"/>
              </a:rPr>
              <a:t>d:x:	</a:t>
            </a:r>
            <a:r>
              <a:rPr dirty="0" sz="2350" spc="-105">
                <a:latin typeface="Cambria"/>
                <a:cs typeface="Cambria"/>
              </a:rPr>
              <a:t>power</a:t>
            </a:r>
            <a:r>
              <a:rPr dirty="0" sz="2350" spc="-20">
                <a:latin typeface="Cambria"/>
                <a:cs typeface="Cambria"/>
              </a:rPr>
              <a:t> </a:t>
            </a:r>
            <a:r>
              <a:rPr dirty="0" sz="2350" spc="-75">
                <a:latin typeface="Cambria"/>
                <a:cs typeface="Cambria"/>
              </a:rPr>
              <a:t>even	</a:t>
            </a:r>
            <a:r>
              <a:rPr dirty="0" sz="2350" spc="185">
                <a:latin typeface="Cambria"/>
                <a:cs typeface="Cambria"/>
              </a:rPr>
              <a:t>&amp;</a:t>
            </a:r>
            <a:r>
              <a:rPr dirty="0" sz="2350" spc="114">
                <a:latin typeface="Cambria"/>
                <a:cs typeface="Cambria"/>
              </a:rPr>
              <a:t> </a:t>
            </a:r>
            <a:r>
              <a:rPr dirty="0" sz="2350" spc="-80">
                <a:latin typeface="Cambria"/>
                <a:cs typeface="Cambria"/>
              </a:rPr>
              <a:t>odd</a:t>
            </a:r>
            <a:endParaRPr sz="2350">
              <a:latin typeface="Cambria"/>
              <a:cs typeface="Cambria"/>
            </a:endParaRPr>
          </a:p>
          <a:p>
            <a:pPr marL="1456055">
              <a:lnSpc>
                <a:spcPct val="100000"/>
              </a:lnSpc>
              <a:spcBef>
                <a:spcPts val="1000"/>
              </a:spcBef>
              <a:tabLst>
                <a:tab pos="1817370" algn="l"/>
                <a:tab pos="3901440" algn="l"/>
                <a:tab pos="4751705" algn="l"/>
              </a:tabLst>
            </a:pPr>
            <a:r>
              <a:rPr dirty="0" sz="2550" spc="-90">
                <a:latin typeface="Cambria"/>
                <a:cs typeface="Cambria"/>
              </a:rPr>
              <a:t>=	</a:t>
            </a:r>
            <a:r>
              <a:rPr dirty="0" sz="2550" spc="-50" i="1">
                <a:latin typeface="Cambria"/>
                <a:cs typeface="Cambria"/>
              </a:rPr>
              <a:t>J </a:t>
            </a:r>
            <a:r>
              <a:rPr dirty="0" sz="2550" spc="100" i="1">
                <a:latin typeface="Cambria"/>
                <a:cs typeface="Cambria"/>
              </a:rPr>
              <a:t>(sec </a:t>
            </a:r>
            <a:r>
              <a:rPr dirty="0" baseline="39039" sz="2775" spc="-307" i="1">
                <a:latin typeface="Cambria"/>
                <a:cs typeface="Cambria"/>
              </a:rPr>
              <a:t>2   </a:t>
            </a:r>
            <a:r>
              <a:rPr dirty="0" sz="2550" spc="114" i="1">
                <a:latin typeface="Cambria"/>
                <a:cs typeface="Cambria"/>
              </a:rPr>
              <a:t>x</a:t>
            </a:r>
            <a:r>
              <a:rPr dirty="0" sz="2550" i="1">
                <a:latin typeface="Cambria"/>
                <a:cs typeface="Cambria"/>
              </a:rPr>
              <a:t> </a:t>
            </a:r>
            <a:r>
              <a:rPr dirty="0" sz="2550" spc="-825" i="1">
                <a:latin typeface="Cambria"/>
                <a:cs typeface="Cambria"/>
              </a:rPr>
              <a:t>—</a:t>
            </a:r>
            <a:r>
              <a:rPr dirty="0" sz="2550" spc="140" i="1">
                <a:latin typeface="Cambria"/>
                <a:cs typeface="Cambria"/>
              </a:rPr>
              <a:t> </a:t>
            </a:r>
            <a:r>
              <a:rPr dirty="0" sz="2550" spc="90">
                <a:latin typeface="Cambria"/>
                <a:cs typeface="Cambria"/>
              </a:rPr>
              <a:t>1)	</a:t>
            </a:r>
            <a:r>
              <a:rPr dirty="0" sz="2550" spc="80" i="1">
                <a:latin typeface="Cambria"/>
                <a:cs typeface="Cambria"/>
              </a:rPr>
              <a:t>sec</a:t>
            </a:r>
            <a:r>
              <a:rPr dirty="0" sz="2550" spc="180" i="1">
                <a:latin typeface="Cambria"/>
                <a:cs typeface="Cambria"/>
              </a:rPr>
              <a:t> </a:t>
            </a:r>
            <a:r>
              <a:rPr dirty="0" sz="2550" spc="114" i="1">
                <a:solidFill>
                  <a:srgbClr val="08031A"/>
                </a:solidFill>
                <a:latin typeface="Cambria"/>
                <a:cs typeface="Cambria"/>
              </a:rPr>
              <a:t>x	</a:t>
            </a:r>
            <a:r>
              <a:rPr dirty="0" sz="2550" spc="105" i="1"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  <a:p>
            <a:pPr marL="1418590">
              <a:lnSpc>
                <a:spcPct val="100000"/>
              </a:lnSpc>
              <a:spcBef>
                <a:spcPts val="990"/>
              </a:spcBef>
              <a:tabLst>
                <a:tab pos="1782445" algn="l"/>
                <a:tab pos="3395345" algn="l"/>
                <a:tab pos="4394200" algn="l"/>
              </a:tabLst>
            </a:pPr>
            <a:r>
              <a:rPr dirty="0" baseline="1089" sz="3825" spc="-2595" i="1">
                <a:latin typeface="Cambria"/>
                <a:cs typeface="Cambria"/>
              </a:rPr>
              <a:t>——	</a:t>
            </a:r>
            <a:r>
              <a:rPr dirty="0" baseline="1089" sz="3825" spc="75" i="1">
                <a:latin typeface="Cambria"/>
                <a:cs typeface="Cambria"/>
              </a:rPr>
              <a:t>J </a:t>
            </a:r>
            <a:r>
              <a:rPr dirty="0" sz="2550" spc="85" i="1">
                <a:latin typeface="Cambria"/>
                <a:cs typeface="Cambria"/>
              </a:rPr>
              <a:t>[sec</a:t>
            </a:r>
            <a:r>
              <a:rPr dirty="0" baseline="38011" sz="2850" spc="127" i="1">
                <a:latin typeface="Cambria"/>
                <a:cs typeface="Cambria"/>
              </a:rPr>
              <a:t>3</a:t>
            </a:r>
            <a:r>
              <a:rPr dirty="0" baseline="38011" sz="2850" spc="600" i="1">
                <a:latin typeface="Cambria"/>
                <a:cs typeface="Cambria"/>
              </a:rPr>
              <a:t> </a:t>
            </a:r>
            <a:r>
              <a:rPr dirty="0" baseline="1089" sz="3825" spc="67" i="1">
                <a:latin typeface="Cambria"/>
                <a:cs typeface="Cambria"/>
              </a:rPr>
              <a:t>x</a:t>
            </a:r>
            <a:r>
              <a:rPr dirty="0" baseline="1089" sz="3825" spc="120" i="1">
                <a:latin typeface="Cambria"/>
                <a:cs typeface="Cambria"/>
              </a:rPr>
              <a:t> </a:t>
            </a:r>
            <a:r>
              <a:rPr dirty="0" baseline="1089" sz="3825" spc="-1125" i="1">
                <a:latin typeface="Cambria"/>
                <a:cs typeface="Cambria"/>
              </a:rPr>
              <a:t>—	</a:t>
            </a:r>
            <a:r>
              <a:rPr dirty="0" baseline="1089" sz="3825" spc="157" i="1">
                <a:latin typeface="Cambria"/>
                <a:cs typeface="Cambria"/>
              </a:rPr>
              <a:t>sec</a:t>
            </a:r>
            <a:r>
              <a:rPr dirty="0" baseline="1089" sz="3825" spc="270" i="1">
                <a:latin typeface="Cambria"/>
                <a:cs typeface="Cambria"/>
              </a:rPr>
              <a:t> </a:t>
            </a:r>
            <a:r>
              <a:rPr dirty="0" baseline="1089" sz="3825" spc="104" i="1">
                <a:latin typeface="Cambria"/>
                <a:cs typeface="Cambria"/>
              </a:rPr>
              <a:t>x)	</a:t>
            </a:r>
            <a:r>
              <a:rPr dirty="0" baseline="1089" sz="3825" spc="157" i="1">
                <a:latin typeface="Cambria"/>
                <a:cs typeface="Cambria"/>
              </a:rPr>
              <a:t>dx</a:t>
            </a:r>
            <a:endParaRPr baseline="1089" sz="3825">
              <a:latin typeface="Cambria"/>
              <a:cs typeface="Cambria"/>
            </a:endParaRPr>
          </a:p>
          <a:p>
            <a:pPr marL="293370">
              <a:lnSpc>
                <a:spcPct val="100000"/>
              </a:lnSpc>
              <a:spcBef>
                <a:spcPts val="440"/>
              </a:spcBef>
            </a:pPr>
            <a:r>
              <a:rPr dirty="0" sz="2350" spc="25">
                <a:latin typeface="Cambria"/>
                <a:cs typeface="Cambria"/>
              </a:rPr>
              <a:t>Use </a:t>
            </a:r>
            <a:r>
              <a:rPr dirty="0" sz="2350" spc="-100">
                <a:latin typeface="Cambria"/>
                <a:cs typeface="Cambria"/>
              </a:rPr>
              <a:t>reduction </a:t>
            </a:r>
            <a:r>
              <a:rPr dirty="0" sz="2350" spc="-80">
                <a:latin typeface="Cambria"/>
                <a:cs typeface="Cambria"/>
              </a:rPr>
              <a:t>formula </a:t>
            </a:r>
            <a:r>
              <a:rPr dirty="0" sz="2350" spc="-114">
                <a:latin typeface="Cambria"/>
                <a:cs typeface="Cambria"/>
              </a:rPr>
              <a:t>put</a:t>
            </a:r>
            <a:r>
              <a:rPr dirty="0" sz="2350" spc="75">
                <a:latin typeface="Cambria"/>
                <a:cs typeface="Cambria"/>
              </a:rPr>
              <a:t> </a:t>
            </a:r>
            <a:r>
              <a:rPr dirty="0" sz="2350" spc="-50">
                <a:latin typeface="Cambria"/>
                <a:cs typeface="Cambria"/>
              </a:rPr>
              <a:t>n=S</a:t>
            </a:r>
            <a:endParaRPr sz="2350">
              <a:latin typeface="Cambria"/>
              <a:cs typeface="Cambria"/>
            </a:endParaRPr>
          </a:p>
          <a:p>
            <a:pPr marL="1409065">
              <a:lnSpc>
                <a:spcPct val="100000"/>
              </a:lnSpc>
              <a:spcBef>
                <a:spcPts val="1050"/>
              </a:spcBef>
              <a:tabLst>
                <a:tab pos="4164965" algn="l"/>
                <a:tab pos="6014720" algn="l"/>
              </a:tabLst>
            </a:pPr>
            <a:r>
              <a:rPr dirty="0" sz="2600" spc="-1030" i="1">
                <a:latin typeface="Cambria"/>
                <a:cs typeface="Cambria"/>
              </a:rPr>
              <a:t>—</a:t>
            </a:r>
            <a:r>
              <a:rPr dirty="0" sz="2600" spc="350" i="1">
                <a:latin typeface="Cambria"/>
                <a:cs typeface="Cambria"/>
              </a:rPr>
              <a:t> </a:t>
            </a:r>
            <a:r>
              <a:rPr dirty="0" sz="2600" spc="-350" i="1">
                <a:latin typeface="Cambria"/>
                <a:cs typeface="Cambria"/>
              </a:rPr>
              <a:t>(2   </a:t>
            </a:r>
            <a:r>
              <a:rPr dirty="0" sz="2600" spc="80" i="1">
                <a:latin typeface="Cambria"/>
                <a:cs typeface="Cambria"/>
              </a:rPr>
              <a:t>sec </a:t>
            </a:r>
            <a:r>
              <a:rPr dirty="0" sz="2600" spc="90" i="1">
                <a:latin typeface="Cambria"/>
                <a:cs typeface="Cambria"/>
              </a:rPr>
              <a:t>x </a:t>
            </a:r>
            <a:r>
              <a:rPr dirty="0" sz="2600" spc="114" i="1">
                <a:latin typeface="Cambria"/>
                <a:cs typeface="Cambria"/>
              </a:rPr>
              <a:t>tan</a:t>
            </a:r>
            <a:r>
              <a:rPr dirty="0" sz="2600" spc="85" i="1">
                <a:latin typeface="Cambria"/>
                <a:cs typeface="Cambria"/>
              </a:rPr>
              <a:t> </a:t>
            </a:r>
            <a:r>
              <a:rPr dirty="0" sz="2600" spc="20" i="1">
                <a:latin typeface="Cambria"/>
                <a:cs typeface="Cambria"/>
              </a:rPr>
              <a:t>x</a:t>
            </a:r>
            <a:r>
              <a:rPr dirty="0" sz="2600" spc="50" i="1">
                <a:latin typeface="Cambria"/>
                <a:cs typeface="Cambria"/>
              </a:rPr>
              <a:t> </a:t>
            </a:r>
            <a:r>
              <a:rPr dirty="0" sz="2600" spc="-385" i="1">
                <a:latin typeface="Cambria"/>
                <a:cs typeface="Cambria"/>
              </a:rPr>
              <a:t>-i-2	</a:t>
            </a:r>
            <a:r>
              <a:rPr dirty="0" sz="2600" spc="35" i="1">
                <a:latin typeface="Cambria"/>
                <a:cs typeface="Cambria"/>
              </a:rPr>
              <a:t>J </a:t>
            </a:r>
            <a:r>
              <a:rPr dirty="0" sz="2600" spc="40" i="1">
                <a:latin typeface="Cambria"/>
                <a:cs typeface="Cambria"/>
              </a:rPr>
              <a:t>sec </a:t>
            </a:r>
            <a:r>
              <a:rPr dirty="0" sz="2600" spc="20" i="1">
                <a:latin typeface="Cambria"/>
                <a:cs typeface="Cambria"/>
              </a:rPr>
              <a:t>x</a:t>
            </a:r>
            <a:r>
              <a:rPr dirty="0" sz="2600" spc="315" i="1">
                <a:latin typeface="Cambria"/>
                <a:cs typeface="Cambria"/>
              </a:rPr>
              <a:t> </a:t>
            </a:r>
            <a:r>
              <a:rPr dirty="0" sz="2600" spc="-20">
                <a:latin typeface="Cambria"/>
                <a:cs typeface="Cambria"/>
              </a:rPr>
              <a:t>dx)</a:t>
            </a:r>
            <a:r>
              <a:rPr dirty="0" sz="2600" spc="60">
                <a:latin typeface="Cambria"/>
                <a:cs typeface="Cambria"/>
              </a:rPr>
              <a:t> </a:t>
            </a:r>
            <a:r>
              <a:rPr dirty="0" sz="2600" spc="-925">
                <a:latin typeface="Cambria"/>
                <a:cs typeface="Cambria"/>
              </a:rPr>
              <a:t>—	</a:t>
            </a:r>
            <a:r>
              <a:rPr dirty="0" sz="2600" spc="35" i="1">
                <a:latin typeface="Cambria"/>
                <a:cs typeface="Cambria"/>
              </a:rPr>
              <a:t>J </a:t>
            </a:r>
            <a:r>
              <a:rPr dirty="0" sz="2600" spc="60" i="1">
                <a:latin typeface="Cambria"/>
                <a:cs typeface="Cambria"/>
              </a:rPr>
              <a:t>sec </a:t>
            </a:r>
            <a:r>
              <a:rPr dirty="0" sz="2600" spc="90" i="1">
                <a:latin typeface="Cambria"/>
                <a:cs typeface="Cambria"/>
              </a:rPr>
              <a:t>x</a:t>
            </a:r>
            <a:r>
              <a:rPr dirty="0" sz="2600" spc="110" i="1">
                <a:latin typeface="Cambria"/>
                <a:cs typeface="Cambria"/>
              </a:rPr>
              <a:t> </a:t>
            </a:r>
            <a:r>
              <a:rPr dirty="0" sz="2600" spc="120" i="1">
                <a:latin typeface="Cambria"/>
                <a:cs typeface="Cambria"/>
              </a:rPr>
              <a:t>dx</a:t>
            </a:r>
            <a:endParaRPr sz="2600">
              <a:latin typeface="Cambria"/>
              <a:cs typeface="Cambria"/>
            </a:endParaRPr>
          </a:p>
          <a:p>
            <a:pPr algn="ctr" marL="6350">
              <a:lnSpc>
                <a:spcPct val="100000"/>
              </a:lnSpc>
              <a:spcBef>
                <a:spcPts val="1639"/>
              </a:spcBef>
              <a:tabLst>
                <a:tab pos="2205355" algn="l"/>
              </a:tabLst>
            </a:pPr>
            <a:r>
              <a:rPr dirty="0" baseline="-38011" sz="2850" spc="82">
                <a:latin typeface="Cambria"/>
                <a:cs typeface="Cambria"/>
              </a:rPr>
              <a:t>(2 </a:t>
            </a:r>
            <a:r>
              <a:rPr dirty="0" sz="2650" spc="35" i="1">
                <a:latin typeface="Cambria"/>
                <a:cs typeface="Cambria"/>
              </a:rPr>
              <a:t>sec </a:t>
            </a:r>
            <a:r>
              <a:rPr dirty="0" sz="2650" spc="65" i="1">
                <a:solidFill>
                  <a:srgbClr val="050505"/>
                </a:solidFill>
                <a:latin typeface="Cambria"/>
                <a:cs typeface="Cambria"/>
              </a:rPr>
              <a:t>x</a:t>
            </a:r>
            <a:r>
              <a:rPr dirty="0" sz="2650" spc="204" i="1">
                <a:solidFill>
                  <a:srgbClr val="050505"/>
                </a:solidFill>
                <a:latin typeface="Cambria"/>
                <a:cs typeface="Cambria"/>
              </a:rPr>
              <a:t> </a:t>
            </a:r>
            <a:r>
              <a:rPr dirty="0" sz="2650" spc="90" i="1">
                <a:latin typeface="Cambria"/>
                <a:cs typeface="Cambria"/>
              </a:rPr>
              <a:t>tan</a:t>
            </a:r>
            <a:r>
              <a:rPr dirty="0" sz="2650" spc="-60" i="1">
                <a:latin typeface="Cambria"/>
                <a:cs typeface="Cambria"/>
              </a:rPr>
              <a:t> </a:t>
            </a:r>
            <a:r>
              <a:rPr dirty="0" sz="2650" spc="65" i="1">
                <a:solidFill>
                  <a:srgbClr val="111111"/>
                </a:solidFill>
                <a:latin typeface="Cambria"/>
                <a:cs typeface="Cambria"/>
              </a:rPr>
              <a:t>x	</a:t>
            </a:r>
            <a:r>
              <a:rPr dirty="0" sz="2650" spc="-215" i="1">
                <a:latin typeface="Cambria"/>
                <a:cs typeface="Cambria"/>
              </a:rPr>
              <a:t>$  </a:t>
            </a:r>
            <a:r>
              <a:rPr dirty="0" sz="2650" spc="70" i="1">
                <a:latin typeface="Cambria"/>
                <a:cs typeface="Cambria"/>
              </a:rPr>
              <a:t>J </a:t>
            </a:r>
            <a:r>
              <a:rPr dirty="0" sz="2650" spc="35" i="1">
                <a:latin typeface="Cambria"/>
                <a:cs typeface="Cambria"/>
              </a:rPr>
              <a:t>sec </a:t>
            </a:r>
            <a:r>
              <a:rPr dirty="0" sz="2650" spc="65" i="1">
                <a:latin typeface="Cambria"/>
                <a:cs typeface="Cambria"/>
              </a:rPr>
              <a:t>x</a:t>
            </a:r>
            <a:r>
              <a:rPr dirty="0" sz="2650" spc="160" i="1">
                <a:latin typeface="Cambria"/>
                <a:cs typeface="Cambria"/>
              </a:rPr>
              <a:t> </a:t>
            </a:r>
            <a:r>
              <a:rPr dirty="0" sz="2650" spc="-10" i="1">
                <a:latin typeface="Cambria"/>
                <a:cs typeface="Cambria"/>
              </a:rPr>
              <a:t>dx)</a:t>
            </a:r>
            <a:endParaRPr sz="2650">
              <a:latin typeface="Cambria"/>
              <a:cs typeface="Cambria"/>
            </a:endParaRPr>
          </a:p>
          <a:p>
            <a:pPr marL="1470660">
              <a:lnSpc>
                <a:spcPct val="100000"/>
              </a:lnSpc>
              <a:spcBef>
                <a:spcPts val="1864"/>
              </a:spcBef>
              <a:tabLst>
                <a:tab pos="1776095" algn="l"/>
                <a:tab pos="2520315" algn="l"/>
                <a:tab pos="2764790" algn="l"/>
                <a:tab pos="3340735" algn="l"/>
                <a:tab pos="3582670" algn="l"/>
                <a:tab pos="5120005" algn="l"/>
              </a:tabLst>
            </a:pPr>
            <a:r>
              <a:rPr dirty="0" sz="2450" i="1">
                <a:solidFill>
                  <a:srgbClr val="080808"/>
                </a:solidFill>
                <a:latin typeface="Cambria"/>
                <a:cs typeface="Cambria"/>
              </a:rPr>
              <a:t>=	</a:t>
            </a:r>
            <a:r>
              <a:rPr dirty="0" sz="2450" spc="-375" i="1">
                <a:latin typeface="Cambria"/>
                <a:cs typeface="Cambria"/>
              </a:rPr>
              <a:t>!z   </a:t>
            </a:r>
            <a:r>
              <a:rPr dirty="0" sz="2450" spc="-434" i="1">
                <a:latin typeface="Cambria"/>
                <a:cs typeface="Cambria"/>
              </a:rPr>
              <a:t>sec	</a:t>
            </a:r>
            <a:r>
              <a:rPr dirty="0" sz="2450" spc="-455" i="1">
                <a:latin typeface="Cambria"/>
                <a:cs typeface="Cambria"/>
              </a:rPr>
              <a:t>x	</a:t>
            </a:r>
            <a:r>
              <a:rPr dirty="0" sz="2450" spc="-480" i="1">
                <a:latin typeface="Cambria"/>
                <a:cs typeface="Cambria"/>
              </a:rPr>
              <a:t>tan	</a:t>
            </a:r>
            <a:r>
              <a:rPr dirty="0" sz="2450" spc="-455" i="1">
                <a:latin typeface="Cambria"/>
                <a:cs typeface="Cambria"/>
              </a:rPr>
              <a:t>x	</a:t>
            </a:r>
            <a:r>
              <a:rPr dirty="0" sz="2450" spc="-640" i="1">
                <a:latin typeface="Cambria"/>
                <a:cs typeface="Cambria"/>
              </a:rPr>
              <a:t>—</a:t>
            </a:r>
            <a:r>
              <a:rPr dirty="0" sz="2450" i="1">
                <a:latin typeface="Cambria"/>
                <a:cs typeface="Cambria"/>
              </a:rPr>
              <a:t> </a:t>
            </a:r>
            <a:r>
              <a:rPr dirty="0" sz="2450" spc="-275">
                <a:solidFill>
                  <a:srgbClr val="080808"/>
                </a:solidFill>
                <a:latin typeface="Cambria"/>
                <a:cs typeface="Cambria"/>
              </a:rPr>
              <a:t>* </a:t>
            </a:r>
            <a:r>
              <a:rPr dirty="0" sz="2450" spc="-204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2450" spc="-180">
                <a:latin typeface="Cambria"/>
                <a:cs typeface="Cambria"/>
              </a:rPr>
              <a:t>rln}sec	</a:t>
            </a:r>
            <a:r>
              <a:rPr dirty="0" sz="2450" spc="35">
                <a:latin typeface="Cambria"/>
                <a:cs typeface="Cambria"/>
              </a:rPr>
              <a:t>4tan </a:t>
            </a:r>
            <a:r>
              <a:rPr dirty="0" sz="2450">
                <a:latin typeface="Cambria"/>
                <a:cs typeface="Cambria"/>
              </a:rPr>
              <a:t>r{ </a:t>
            </a:r>
            <a:r>
              <a:rPr dirty="0" sz="2450" spc="-465">
                <a:latin typeface="Cambria"/>
                <a:cs typeface="Cambria"/>
              </a:rPr>
              <a:t>-1-</a:t>
            </a:r>
            <a:r>
              <a:rPr dirty="0" sz="2450" spc="-450">
                <a:latin typeface="Cambria"/>
                <a:cs typeface="Cambria"/>
              </a:rPr>
              <a:t> </a:t>
            </a:r>
            <a:r>
              <a:rPr dirty="0" sz="2450" spc="-20" i="1">
                <a:latin typeface="Cambria"/>
                <a:cs typeface="Cambria"/>
              </a:rPr>
              <a:t>c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6856" y="13500075"/>
            <a:ext cx="7068820" cy="1416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00450">
              <a:lnSpc>
                <a:spcPct val="100000"/>
              </a:lnSpc>
              <a:spcBef>
                <a:spcPts val="120"/>
              </a:spcBef>
            </a:pPr>
            <a:r>
              <a:rPr dirty="0" sz="2650" spc="30">
                <a:latin typeface="Cambria"/>
                <a:cs typeface="Cambria"/>
              </a:rPr>
              <a:t>Numerical</a:t>
            </a:r>
            <a:r>
              <a:rPr dirty="0" sz="2650" spc="114">
                <a:latin typeface="Cambria"/>
                <a:cs typeface="Cambria"/>
              </a:rPr>
              <a:t> </a:t>
            </a:r>
            <a:r>
              <a:rPr dirty="0" sz="2650" spc="70">
                <a:latin typeface="Cambria"/>
                <a:cs typeface="Cambria"/>
              </a:rPr>
              <a:t>Integration:</a:t>
            </a:r>
            <a:endParaRPr sz="2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85140" algn="l"/>
              </a:tabLst>
            </a:pPr>
            <a:r>
              <a:rPr dirty="0" sz="2700" spc="-70">
                <a:latin typeface="Cambria"/>
                <a:cs typeface="Cambria"/>
              </a:rPr>
              <a:t>1)	</a:t>
            </a:r>
            <a:r>
              <a:rPr dirty="0" sz="2700" spc="25">
                <a:latin typeface="Cambria"/>
                <a:cs typeface="Cambria"/>
              </a:rPr>
              <a:t>Trapezoidal</a:t>
            </a:r>
            <a:r>
              <a:rPr dirty="0" sz="2700" spc="254">
                <a:latin typeface="Cambria"/>
                <a:cs typeface="Cambria"/>
              </a:rPr>
              <a:t> </a:t>
            </a:r>
            <a:r>
              <a:rPr dirty="0" sz="2700" spc="40">
                <a:latin typeface="Cambria"/>
                <a:cs typeface="Cambria"/>
              </a:rPr>
              <a:t>approximation: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8553" y="15760282"/>
            <a:ext cx="16065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70">
                <a:latin typeface="Consolas"/>
                <a:cs typeface="Consolas"/>
              </a:rPr>
              <a:t>2</a:t>
            </a:r>
            <a:endParaRPr sz="205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98306" y="15498026"/>
            <a:ext cx="826769" cy="527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3725" algn="l"/>
              </a:tabLst>
            </a:pPr>
            <a:r>
              <a:rPr dirty="0" sz="3300" spc="-575" i="1">
                <a:latin typeface="Times New Roman"/>
                <a:cs typeface="Times New Roman"/>
              </a:rPr>
              <a:t>I</a:t>
            </a:r>
            <a:r>
              <a:rPr dirty="0" sz="3300" spc="45" i="1">
                <a:latin typeface="Times New Roman"/>
                <a:cs typeface="Times New Roman"/>
              </a:rPr>
              <a:t> </a:t>
            </a:r>
            <a:r>
              <a:rPr dirty="0" sz="3300" spc="-150" i="1">
                <a:latin typeface="Times New Roman"/>
                <a:cs typeface="Times New Roman"/>
              </a:rPr>
              <a:t>y</a:t>
            </a:r>
            <a:r>
              <a:rPr dirty="0" sz="3300" i="1">
                <a:latin typeface="Times New Roman"/>
                <a:cs typeface="Times New Roman"/>
              </a:rPr>
              <a:t>	</a:t>
            </a:r>
            <a:r>
              <a:rPr dirty="0" sz="3300" spc="-135">
                <a:latin typeface="Times New Roman"/>
                <a:cs typeface="Times New Roman"/>
              </a:rPr>
              <a:t>&lt;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96907" y="15419494"/>
            <a:ext cx="2505710" cy="527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850900" algn="l"/>
                <a:tab pos="1929764" algn="l"/>
              </a:tabLst>
            </a:pPr>
            <a:r>
              <a:rPr dirty="0" sz="3300" spc="70">
                <a:latin typeface="Times New Roman"/>
                <a:cs typeface="Times New Roman"/>
              </a:rPr>
              <a:t>y,</a:t>
            </a:r>
            <a:r>
              <a:rPr dirty="0" sz="3300" spc="-55">
                <a:latin typeface="Times New Roman"/>
                <a:cs typeface="Times New Roman"/>
              </a:rPr>
              <a:t> </a:t>
            </a:r>
            <a:r>
              <a:rPr dirty="0" sz="3300" spc="-210">
                <a:latin typeface="Times New Roman"/>
                <a:cs typeface="Times New Roman"/>
              </a:rPr>
              <a:t>+	</a:t>
            </a:r>
            <a:r>
              <a:rPr dirty="0" sz="3300" spc="-270">
                <a:latin typeface="Times New Roman"/>
                <a:cs typeface="Times New Roman"/>
              </a:rPr>
              <a:t>2</a:t>
            </a:r>
            <a:r>
              <a:rPr dirty="0" sz="3300" spc="-165">
                <a:latin typeface="Times New Roman"/>
                <a:cs typeface="Times New Roman"/>
              </a:rPr>
              <a:t> </a:t>
            </a:r>
            <a:r>
              <a:rPr dirty="0" sz="3300" spc="-30">
                <a:latin typeface="Times New Roman"/>
                <a:cs typeface="Times New Roman"/>
              </a:rPr>
              <a:t>yt</a:t>
            </a:r>
            <a:r>
              <a:rPr dirty="0" sz="3300" spc="130">
                <a:latin typeface="Times New Roman"/>
                <a:cs typeface="Times New Roman"/>
              </a:rPr>
              <a:t> </a:t>
            </a:r>
            <a:r>
              <a:rPr dirty="0" sz="3300" spc="-210">
                <a:latin typeface="Times New Roman"/>
                <a:cs typeface="Times New Roman"/>
              </a:rPr>
              <a:t>+	</a:t>
            </a:r>
            <a:r>
              <a:rPr dirty="0" sz="3300" spc="-170">
                <a:latin typeface="Times New Roman"/>
                <a:cs typeface="Times New Roman"/>
              </a:rPr>
              <a:t>...</a:t>
            </a:r>
            <a:r>
              <a:rPr dirty="0" sz="3300" spc="-285">
                <a:latin typeface="Times New Roman"/>
                <a:cs typeface="Times New Roman"/>
              </a:rPr>
              <a:t> </a:t>
            </a:r>
            <a:r>
              <a:rPr dirty="0" baseline="-9259" sz="4950" spc="-315">
                <a:latin typeface="Times New Roman"/>
                <a:cs typeface="Times New Roman"/>
              </a:rPr>
              <a:t>+</a:t>
            </a:r>
            <a:endParaRPr baseline="-9259" sz="4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3574" y="15489301"/>
            <a:ext cx="1693545" cy="527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300" spc="80">
                <a:latin typeface="Times New Roman"/>
                <a:cs typeface="Times New Roman"/>
              </a:rPr>
              <a:t>r»-i </a:t>
            </a:r>
            <a:r>
              <a:rPr dirty="0" sz="3300" spc="-135">
                <a:latin typeface="Times New Roman"/>
                <a:cs typeface="Times New Roman"/>
              </a:rPr>
              <a:t>+ </a:t>
            </a:r>
            <a:r>
              <a:rPr dirty="0" sz="3300" spc="-195">
                <a:latin typeface="Times New Roman"/>
                <a:cs typeface="Times New Roman"/>
              </a:rPr>
              <a:t>ve</a:t>
            </a:r>
            <a:r>
              <a:rPr dirty="0" sz="3300" spc="-545">
                <a:latin typeface="Times New Roman"/>
                <a:cs typeface="Times New Roman"/>
              </a:rPr>
              <a:t> </a:t>
            </a:r>
            <a:r>
              <a:rPr dirty="0" sz="3300" spc="-170">
                <a:latin typeface="Times New Roman"/>
                <a:cs typeface="Times New Roman"/>
              </a:rPr>
              <a:t>]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78971" y="16739989"/>
            <a:ext cx="4172585" cy="15792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40715" algn="l"/>
                <a:tab pos="1919605" algn="l"/>
              </a:tabLst>
            </a:pPr>
            <a:r>
              <a:rPr dirty="0" sz="2700" spc="-190">
                <a:latin typeface="Cambria"/>
                <a:cs typeface="Cambria"/>
              </a:rPr>
              <a:t>n </a:t>
            </a:r>
            <a:r>
              <a:rPr dirty="0" sz="2700" spc="-180">
                <a:latin typeface="Cambria"/>
                <a:cs typeface="Cambria"/>
              </a:rPr>
              <a:t> </a:t>
            </a:r>
            <a:r>
              <a:rPr dirty="0" sz="2700" spc="-185">
                <a:latin typeface="Cambria"/>
                <a:cs typeface="Cambria"/>
              </a:rPr>
              <a:t>=	</a:t>
            </a:r>
            <a:r>
              <a:rPr dirty="0" sz="2700" spc="-70">
                <a:latin typeface="Cambria"/>
                <a:cs typeface="Cambria"/>
              </a:rPr>
              <a:t>number	</a:t>
            </a:r>
            <a:r>
              <a:rPr dirty="0" sz="2700" spc="5">
                <a:latin typeface="Cambria"/>
                <a:cs typeface="Cambria"/>
              </a:rPr>
              <a:t>of</a:t>
            </a:r>
            <a:r>
              <a:rPr dirty="0" sz="2700" spc="-80">
                <a:latin typeface="Cambria"/>
                <a:cs typeface="Cambria"/>
              </a:rPr>
              <a:t> partision</a:t>
            </a:r>
            <a:endParaRPr sz="2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900" spc="-180">
                <a:latin typeface="Cambria"/>
                <a:cs typeface="Cambria"/>
              </a:rPr>
              <a:t>95</a:t>
            </a:r>
            <a:endParaRPr sz="2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3302" y="0"/>
            <a:ext cx="2891812" cy="3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34622" y="14468299"/>
            <a:ext cx="73912" cy="5561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00452" y="15493831"/>
            <a:ext cx="1247267" cy="942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31942" y="15641654"/>
            <a:ext cx="489667" cy="646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49905" y="5478736"/>
            <a:ext cx="3714084" cy="1422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3355" y="1256506"/>
            <a:ext cx="739121" cy="720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2189" y="1219550"/>
            <a:ext cx="4000494" cy="702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30954" y="1256506"/>
            <a:ext cx="2854856" cy="2494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01545" y="1348896"/>
            <a:ext cx="3982016" cy="3510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12970" y="2974963"/>
            <a:ext cx="720643" cy="3279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59165" y="3302948"/>
            <a:ext cx="951618" cy="244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66218" y="3261373"/>
            <a:ext cx="572819" cy="2217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79252" y="2161929"/>
            <a:ext cx="4009733" cy="5543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97730" y="2901051"/>
            <a:ext cx="1561393" cy="6467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94450" y="6356443"/>
            <a:ext cx="92390" cy="1201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05318" y="2956485"/>
            <a:ext cx="461950" cy="3464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343326" y="9922703"/>
            <a:ext cx="230975" cy="535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58587" y="6513506"/>
            <a:ext cx="1921715" cy="2864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334087" y="10865083"/>
            <a:ext cx="221736" cy="5358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68404" y="11179209"/>
            <a:ext cx="1016291" cy="3418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56958" y="16094366"/>
            <a:ext cx="1653783" cy="7575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825447" y="15817195"/>
            <a:ext cx="304887" cy="258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222724" y="15373723"/>
            <a:ext cx="1801608" cy="73912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02081" y="15004163"/>
            <a:ext cx="2420622" cy="683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347698" y="2928768"/>
            <a:ext cx="923901" cy="3741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27055" y="5247761"/>
            <a:ext cx="1071725" cy="3326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133015" y="6467311"/>
            <a:ext cx="230975" cy="1940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380282" y="8010227"/>
            <a:ext cx="212497" cy="5543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278652" y="14671558"/>
            <a:ext cx="221736" cy="5543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426477" y="15623176"/>
            <a:ext cx="55434" cy="2586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269413" y="15891109"/>
            <a:ext cx="203258" cy="2586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18393" y="2984202"/>
            <a:ext cx="212497" cy="3187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68363" y="3261373"/>
            <a:ext cx="1903237" cy="2586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111856" y="15900347"/>
            <a:ext cx="619014" cy="3510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44544" y="2956485"/>
            <a:ext cx="3298328" cy="57281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09754" y="6319487"/>
            <a:ext cx="1071725" cy="3787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14105" y="7391213"/>
            <a:ext cx="1930954" cy="4157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71705" y="10199874"/>
            <a:ext cx="3529304" cy="5173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51061" y="14782426"/>
            <a:ext cx="1284223" cy="52662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79829" y="2965724"/>
            <a:ext cx="166302" cy="33722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989069" y="3302948"/>
            <a:ext cx="194019" cy="22635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92327" y="3242894"/>
            <a:ext cx="683687" cy="29564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548276" y="2993441"/>
            <a:ext cx="203258" cy="3095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594471" y="3302948"/>
            <a:ext cx="138585" cy="24483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610763" y="6051555"/>
            <a:ext cx="849989" cy="2771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23859" y="7465125"/>
            <a:ext cx="5681995" cy="2956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966712" y="5949926"/>
            <a:ext cx="526623" cy="45271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334087" y="11807463"/>
            <a:ext cx="212497" cy="31412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250935" y="16574796"/>
            <a:ext cx="221736" cy="54510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241696" y="17544891"/>
            <a:ext cx="212497" cy="53586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287891" y="13701461"/>
            <a:ext cx="230975" cy="29564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2315608" y="14015587"/>
            <a:ext cx="692926" cy="31412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87439" y="11142253"/>
            <a:ext cx="221736" cy="43885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488469" y="2734748"/>
            <a:ext cx="831511" cy="22173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447807" y="1931343"/>
            <a:ext cx="112331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54330" algn="l"/>
                <a:tab pos="723900" algn="l"/>
                <a:tab pos="991869" algn="l"/>
              </a:tabLst>
            </a:pPr>
            <a:r>
              <a:rPr dirty="0" sz="2300" spc="-250">
                <a:solidFill>
                  <a:srgbClr val="CCCCCC"/>
                </a:solidFill>
                <a:latin typeface="Arial"/>
                <a:cs typeface="Arial"/>
              </a:rPr>
              <a:t>.</a:t>
            </a:r>
            <a:r>
              <a:rPr dirty="0" sz="2300" spc="-250">
                <a:solidFill>
                  <a:srgbClr val="CCCCCC"/>
                </a:solidFill>
                <a:latin typeface="Arial"/>
                <a:cs typeface="Arial"/>
              </a:rPr>
              <a:t>	</a:t>
            </a:r>
            <a:r>
              <a:rPr dirty="0" sz="2300" spc="-250">
                <a:solidFill>
                  <a:srgbClr val="BABABA"/>
                </a:solidFill>
                <a:latin typeface="Arial"/>
                <a:cs typeface="Arial"/>
              </a:rPr>
              <a:t>.</a:t>
            </a:r>
            <a:r>
              <a:rPr dirty="0" sz="2300" spc="-250">
                <a:solidFill>
                  <a:srgbClr val="BABABA"/>
                </a:solidFill>
                <a:latin typeface="Arial"/>
                <a:cs typeface="Arial"/>
              </a:rPr>
              <a:t>	</a:t>
            </a:r>
            <a:r>
              <a:rPr dirty="0" sz="2300" spc="-250">
                <a:solidFill>
                  <a:srgbClr val="C1C1C1"/>
                </a:solidFill>
                <a:latin typeface="Arial"/>
                <a:cs typeface="Arial"/>
              </a:rPr>
              <a:t>.</a:t>
            </a:r>
            <a:r>
              <a:rPr dirty="0" sz="2300" spc="-250">
                <a:solidFill>
                  <a:srgbClr val="C1C1C1"/>
                </a:solidFill>
                <a:latin typeface="Arial"/>
                <a:cs typeface="Arial"/>
              </a:rPr>
              <a:t>	</a:t>
            </a:r>
            <a:r>
              <a:rPr dirty="0" sz="2300" spc="-180">
                <a:solidFill>
                  <a:srgbClr val="BFBFBF"/>
                </a:solidFill>
                <a:latin typeface="Arial"/>
                <a:cs typeface="Arial"/>
              </a:rPr>
              <a:t>..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52674" y="1931343"/>
            <a:ext cx="45910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210">
                <a:solidFill>
                  <a:srgbClr val="959595"/>
                </a:solidFill>
                <a:latin typeface="Arial"/>
                <a:cs typeface="Arial"/>
              </a:rPr>
              <a:t>....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22827" y="2398683"/>
            <a:ext cx="1650364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50" spc="-180" i="1">
                <a:latin typeface="Arial"/>
                <a:cs typeface="Arial"/>
              </a:rPr>
              <a:t>Ex/</a:t>
            </a:r>
            <a:r>
              <a:rPr dirty="0" sz="2550" spc="-20" i="1">
                <a:latin typeface="Arial"/>
                <a:cs typeface="Arial"/>
              </a:rPr>
              <a:t> </a:t>
            </a:r>
            <a:r>
              <a:rPr dirty="0" sz="2550" spc="-120" i="1">
                <a:latin typeface="Arial"/>
                <a:cs typeface="Arial"/>
              </a:rPr>
              <a:t>evo/uote</a:t>
            </a:r>
            <a:endParaRPr sz="2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59002" y="1247360"/>
            <a:ext cx="2675255" cy="156527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1405890">
              <a:lnSpc>
                <a:spcPct val="100000"/>
              </a:lnSpc>
              <a:spcBef>
                <a:spcPts val="1365"/>
              </a:spcBef>
              <a:tabLst>
                <a:tab pos="2496185" algn="l"/>
              </a:tabLst>
            </a:pPr>
            <a:r>
              <a:rPr dirty="0" sz="2450" spc="-35">
                <a:solidFill>
                  <a:srgbClr val="676767"/>
                </a:solidFill>
                <a:latin typeface="Arial"/>
                <a:cs typeface="Arial"/>
              </a:rPr>
              <a:t>.--....</a:t>
            </a:r>
            <a:r>
              <a:rPr dirty="0" sz="2450" spc="-30">
                <a:solidFill>
                  <a:srgbClr val="676767"/>
                </a:solidFill>
                <a:latin typeface="Arial"/>
                <a:cs typeface="Arial"/>
              </a:rPr>
              <a:t>.</a:t>
            </a:r>
            <a:r>
              <a:rPr dirty="0" sz="2450">
                <a:solidFill>
                  <a:srgbClr val="676767"/>
                </a:solidFill>
                <a:latin typeface="Arial"/>
                <a:cs typeface="Arial"/>
              </a:rPr>
              <a:t>	</a:t>
            </a:r>
            <a:r>
              <a:rPr dirty="0" sz="2450" spc="-35">
                <a:solidFill>
                  <a:srgbClr val="B8B8B8"/>
                </a:solidFill>
                <a:latin typeface="Arial"/>
                <a:cs typeface="Arial"/>
              </a:rPr>
              <a:t>..</a:t>
            </a:r>
            <a:endParaRPr sz="2450">
              <a:latin typeface="Arial"/>
              <a:cs typeface="Arial"/>
            </a:endParaRPr>
          </a:p>
          <a:p>
            <a:pPr marL="751840">
              <a:lnSpc>
                <a:spcPct val="100000"/>
              </a:lnSpc>
              <a:spcBef>
                <a:spcPts val="1215"/>
              </a:spcBef>
              <a:tabLst>
                <a:tab pos="2451735" algn="l"/>
              </a:tabLst>
            </a:pPr>
            <a:r>
              <a:rPr dirty="0" sz="2300" spc="35">
                <a:solidFill>
                  <a:srgbClr val="A3A3A3"/>
                </a:solidFill>
                <a:latin typeface="Arial"/>
                <a:cs typeface="Arial"/>
              </a:rPr>
              <a:t>....</a:t>
            </a:r>
            <a:r>
              <a:rPr dirty="0" sz="2300" spc="-225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300" spc="40">
                <a:solidFill>
                  <a:srgbClr val="A3A3A3"/>
                </a:solidFill>
                <a:latin typeface="Arial"/>
                <a:cs typeface="Arial"/>
              </a:rPr>
              <a:t>.</a:t>
            </a:r>
            <a:r>
              <a:rPr dirty="0" sz="2300" spc="-75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dirty="0" sz="2300" spc="100">
                <a:solidFill>
                  <a:srgbClr val="9C9C9C"/>
                </a:solidFill>
                <a:latin typeface="Arial"/>
                <a:cs typeface="Arial"/>
              </a:rPr>
              <a:t>..........	</a:t>
            </a:r>
            <a:r>
              <a:rPr dirty="0" sz="2300" spc="-45">
                <a:solidFill>
                  <a:srgbClr val="BABABA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354965" algn="l"/>
                <a:tab pos="674370" algn="l"/>
                <a:tab pos="1468755" algn="l"/>
              </a:tabLst>
            </a:pPr>
            <a:r>
              <a:rPr dirty="0" sz="2550" spc="-80" i="1">
                <a:latin typeface="Arial"/>
                <a:cs typeface="Arial"/>
              </a:rPr>
              <a:t>(	</a:t>
            </a:r>
            <a:r>
              <a:rPr dirty="0" sz="2550" spc="-170" i="1">
                <a:solidFill>
                  <a:srgbClr val="131313"/>
                </a:solidFill>
                <a:latin typeface="Arial"/>
                <a:cs typeface="Arial"/>
              </a:rPr>
              <a:t>'	</a:t>
            </a:r>
            <a:r>
              <a:rPr dirty="0" sz="2550" spc="-125">
                <a:latin typeface="Arial"/>
                <a:cs typeface="Arial"/>
              </a:rPr>
              <a:t>f</a:t>
            </a:r>
            <a:r>
              <a:rPr dirty="0" sz="2550" spc="165">
                <a:latin typeface="Arial"/>
                <a:cs typeface="Arial"/>
              </a:rPr>
              <a:t> </a:t>
            </a:r>
            <a:r>
              <a:rPr dirty="0" sz="2550" spc="125">
                <a:latin typeface="Arial"/>
                <a:cs typeface="Arial"/>
              </a:rPr>
              <a:t>x	</a:t>
            </a:r>
            <a:r>
              <a:rPr dirty="0" sz="2550" spc="-10">
                <a:latin typeface="Arial"/>
                <a:cs typeface="Arial"/>
              </a:rPr>
              <a:t>it </a:t>
            </a:r>
            <a:r>
              <a:rPr dirty="0" sz="2550" spc="-20">
                <a:solidFill>
                  <a:srgbClr val="676767"/>
                </a:solidFill>
                <a:latin typeface="Arial"/>
                <a:cs typeface="Arial"/>
              </a:rPr>
              <a:t>=</a:t>
            </a:r>
            <a:r>
              <a:rPr dirty="0" sz="2550" spc="-19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dirty="0" sz="2550" spc="-110">
                <a:latin typeface="Arial"/>
                <a:cs typeface="Arial"/>
              </a:rPr>
              <a:t>16</a:t>
            </a:r>
            <a:endParaRPr sz="25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22937" y="2398683"/>
            <a:ext cx="502284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50" spc="-10">
                <a:latin typeface="Arial"/>
                <a:cs typeface="Arial"/>
              </a:rPr>
              <a:t>it</a:t>
            </a:r>
            <a:r>
              <a:rPr dirty="0" sz="2550" spc="220"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707070"/>
                </a:solidFill>
                <a:latin typeface="Arial"/>
                <a:cs typeface="Arial"/>
              </a:rPr>
              <a:t>=</a:t>
            </a:r>
            <a:endParaRPr sz="2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61697" y="3633118"/>
            <a:ext cx="1756410" cy="4565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8940" algn="l"/>
                <a:tab pos="771525" algn="l"/>
                <a:tab pos="1048385" algn="l"/>
              </a:tabLst>
            </a:pPr>
            <a:r>
              <a:rPr dirty="0" sz="2800" spc="-114" i="1">
                <a:latin typeface="Cambria"/>
                <a:cs typeface="Cambria"/>
              </a:rPr>
              <a:t>T	</a:t>
            </a:r>
            <a:r>
              <a:rPr dirty="0" sz="2800" spc="-1360" i="1">
                <a:solidFill>
                  <a:srgbClr val="242424"/>
                </a:solidFill>
                <a:latin typeface="Cambria"/>
                <a:cs typeface="Cambria"/>
              </a:rPr>
              <a:t>—	</a:t>
            </a:r>
            <a:r>
              <a:rPr dirty="0" sz="2800" spc="-360">
                <a:latin typeface="Cambria"/>
                <a:cs typeface="Cambria"/>
              </a:rPr>
              <a:t>;	</a:t>
            </a:r>
            <a:r>
              <a:rPr dirty="0" sz="2800" spc="-565">
                <a:latin typeface="Cambria"/>
                <a:cs typeface="Cambria"/>
              </a:rPr>
              <a:t>( </a:t>
            </a:r>
            <a:r>
              <a:rPr dirty="0" sz="2800" spc="-505">
                <a:latin typeface="Cambria"/>
                <a:cs typeface="Cambria"/>
              </a:rPr>
              <a:t>7*ti</a:t>
            </a:r>
            <a:r>
              <a:rPr dirty="0" sz="2800" spc="-480">
                <a:latin typeface="Cambria"/>
                <a:cs typeface="Cambria"/>
              </a:rPr>
              <a:t> </a:t>
            </a:r>
            <a:r>
              <a:rPr dirty="0" sz="2800" spc="-660" i="1">
                <a:latin typeface="Cambria"/>
                <a:cs typeface="Cambria"/>
              </a:rPr>
              <a:t>+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88427" y="3633118"/>
            <a:ext cx="4389120" cy="4565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17575" algn="l"/>
                <a:tab pos="1781810" algn="l"/>
                <a:tab pos="1993900" algn="l"/>
                <a:tab pos="2855595" algn="l"/>
                <a:tab pos="3977004" algn="l"/>
              </a:tabLst>
            </a:pPr>
            <a:r>
              <a:rPr dirty="0" sz="2800" spc="-295">
                <a:latin typeface="Cambria"/>
                <a:cs typeface="Cambria"/>
              </a:rPr>
              <a:t>Y</a:t>
            </a:r>
            <a:r>
              <a:rPr dirty="0" sz="2800" spc="-215">
                <a:latin typeface="Cambria"/>
                <a:cs typeface="Cambria"/>
              </a:rPr>
              <a:t>r</a:t>
            </a:r>
            <a:r>
              <a:rPr dirty="0" sz="2800">
                <a:latin typeface="Cambria"/>
                <a:cs typeface="Cambria"/>
              </a:rPr>
              <a:t> </a:t>
            </a:r>
            <a:r>
              <a:rPr dirty="0" sz="2800" spc="-290">
                <a:latin typeface="Cambria"/>
                <a:cs typeface="Cambria"/>
              </a:rPr>
              <a:t> </a:t>
            </a:r>
            <a:r>
              <a:rPr dirty="0" sz="2800" spc="-285">
                <a:latin typeface="Cambria"/>
                <a:cs typeface="Cambria"/>
              </a:rPr>
              <a:t>+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235">
                <a:latin typeface="Cambria"/>
                <a:cs typeface="Cambria"/>
              </a:rPr>
              <a:t>Y</a:t>
            </a:r>
            <a:r>
              <a:rPr dirty="0" sz="2800" spc="-180">
                <a:latin typeface="Cambria"/>
                <a:cs typeface="Cambria"/>
              </a:rPr>
              <a:t>z</a:t>
            </a:r>
            <a:r>
              <a:rPr dirty="0" sz="2800" spc="-275">
                <a:latin typeface="Cambria"/>
                <a:cs typeface="Cambria"/>
              </a:rPr>
              <a:t> </a:t>
            </a:r>
            <a:r>
              <a:rPr dirty="0" sz="2800" spc="-555">
                <a:latin typeface="Cambria"/>
                <a:cs typeface="Cambria"/>
              </a:rPr>
              <a:t>-</a:t>
            </a:r>
            <a:r>
              <a:rPr dirty="0" sz="2800" spc="-210" i="1">
                <a:solidFill>
                  <a:srgbClr val="0F0F0F"/>
                </a:solidFill>
                <a:latin typeface="Cambria"/>
                <a:cs typeface="Cambria"/>
              </a:rPr>
              <a:t>+</a:t>
            </a:r>
            <a:r>
              <a:rPr dirty="0" sz="2800" i="1">
                <a:solidFill>
                  <a:srgbClr val="0F0F0F"/>
                </a:solidFill>
                <a:latin typeface="Cambria"/>
                <a:cs typeface="Cambria"/>
              </a:rPr>
              <a:t>	</a:t>
            </a:r>
            <a:r>
              <a:rPr dirty="0" sz="2800" spc="-805">
                <a:latin typeface="Cambria"/>
                <a:cs typeface="Cambria"/>
              </a:rPr>
              <a:t>•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-660">
                <a:latin typeface="Cambria"/>
                <a:cs typeface="Cambria"/>
              </a:rPr>
              <a:t>••</a:t>
            </a:r>
            <a:r>
              <a:rPr dirty="0" sz="2800" spc="-490">
                <a:latin typeface="Cambria"/>
                <a:cs typeface="Cambria"/>
              </a:rPr>
              <a:t>-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sz="2800" spc="130" i="1">
                <a:latin typeface="Cambria"/>
                <a:cs typeface="Cambria"/>
              </a:rPr>
              <a:t>Y»-</a:t>
            </a:r>
            <a:r>
              <a:rPr dirty="0" sz="2800" spc="80" i="1">
                <a:latin typeface="Cambria"/>
                <a:cs typeface="Cambria"/>
              </a:rPr>
              <a:t>i</a:t>
            </a:r>
            <a:r>
              <a:rPr dirty="0" sz="2800" i="1">
                <a:latin typeface="Cambria"/>
                <a:cs typeface="Cambria"/>
              </a:rPr>
              <a:t>	</a:t>
            </a:r>
            <a:r>
              <a:rPr dirty="0" sz="2800" spc="-400" i="1">
                <a:latin typeface="Cambria"/>
                <a:cs typeface="Cambria"/>
              </a:rPr>
              <a:t>:¥nf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23726" y="4131122"/>
            <a:ext cx="8559800" cy="2083435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1193165">
              <a:lnSpc>
                <a:spcPct val="100000"/>
              </a:lnSpc>
              <a:spcBef>
                <a:spcPts val="1510"/>
              </a:spcBef>
              <a:tabLst>
                <a:tab pos="2049780" algn="l"/>
                <a:tab pos="2477135" algn="l"/>
                <a:tab pos="3154680" algn="l"/>
              </a:tabLst>
            </a:pPr>
            <a:r>
              <a:rPr dirty="0" sz="2550" spc="10">
                <a:solidFill>
                  <a:srgbClr val="363636"/>
                </a:solidFill>
                <a:latin typeface="Times New Roman"/>
                <a:cs typeface="Times New Roman"/>
              </a:rPr>
              <a:t>=	</a:t>
            </a:r>
            <a:r>
              <a:rPr dirty="0" sz="2550" spc="30">
                <a:latin typeface="Times New Roman"/>
                <a:cs typeface="Times New Roman"/>
              </a:rPr>
              <a:t>[</a:t>
            </a:r>
            <a:r>
              <a:rPr dirty="0" sz="2550" spc="150">
                <a:latin typeface="Times New Roman"/>
                <a:cs typeface="Times New Roman"/>
              </a:rPr>
              <a:t> </a:t>
            </a:r>
            <a:r>
              <a:rPr dirty="0" sz="2550" spc="-275">
                <a:solidFill>
                  <a:srgbClr val="0A0A0A"/>
                </a:solidFill>
                <a:latin typeface="Times New Roman"/>
                <a:cs typeface="Times New Roman"/>
              </a:rPr>
              <a:t>I	</a:t>
            </a:r>
            <a:r>
              <a:rPr dirty="0" sz="2550" spc="10">
                <a:latin typeface="Times New Roman"/>
                <a:cs typeface="Times New Roman"/>
              </a:rPr>
              <a:t>+</a:t>
            </a:r>
            <a:r>
              <a:rPr dirty="0" sz="2550" spc="85">
                <a:latin typeface="Times New Roman"/>
                <a:cs typeface="Times New Roman"/>
              </a:rPr>
              <a:t> </a:t>
            </a:r>
            <a:r>
              <a:rPr dirty="0" sz="2550" spc="-130">
                <a:latin typeface="Times New Roman"/>
                <a:cs typeface="Times New Roman"/>
              </a:rPr>
              <a:t>2	</a:t>
            </a:r>
            <a:r>
              <a:rPr dirty="0" sz="2550" spc="-65">
                <a:latin typeface="Times New Roman"/>
                <a:cs typeface="Times New Roman"/>
              </a:rPr>
              <a:t>0.9091 </a:t>
            </a:r>
            <a:r>
              <a:rPr dirty="0" sz="2550" spc="-385">
                <a:latin typeface="Times New Roman"/>
                <a:cs typeface="Times New Roman"/>
              </a:rPr>
              <a:t>4- </a:t>
            </a:r>
            <a:r>
              <a:rPr dirty="0" sz="2550" spc="15">
                <a:latin typeface="Times New Roman"/>
                <a:cs typeface="Times New Roman"/>
              </a:rPr>
              <a:t>0.8??J </a:t>
            </a:r>
            <a:r>
              <a:rPr dirty="0" sz="2550" spc="80">
                <a:latin typeface="Times New Roman"/>
                <a:cs typeface="Times New Roman"/>
              </a:rPr>
              <a:t>+ </a:t>
            </a:r>
            <a:r>
              <a:rPr dirty="0" sz="2550" spc="-475">
                <a:latin typeface="Times New Roman"/>
                <a:cs typeface="Times New Roman"/>
              </a:rPr>
              <a:t>• </a:t>
            </a:r>
            <a:r>
              <a:rPr dirty="0" sz="2550" spc="-475">
                <a:solidFill>
                  <a:srgbClr val="333333"/>
                </a:solidFill>
                <a:latin typeface="Times New Roman"/>
                <a:cs typeface="Times New Roman"/>
              </a:rPr>
              <a:t>• </a:t>
            </a:r>
            <a:r>
              <a:rPr dirty="0" sz="2550" spc="80">
                <a:latin typeface="Times New Roman"/>
                <a:cs typeface="Times New Roman"/>
              </a:rPr>
              <a:t>+ </a:t>
            </a:r>
            <a:r>
              <a:rPr dirty="0" sz="2550" spc="-40">
                <a:latin typeface="Times New Roman"/>
                <a:cs typeface="Times New Roman"/>
              </a:rPr>
              <a:t>0.5263] </a:t>
            </a:r>
            <a:r>
              <a:rPr dirty="0" sz="2550" spc="80">
                <a:latin typeface="Times New Roman"/>
                <a:cs typeface="Times New Roman"/>
              </a:rPr>
              <a:t>+</a:t>
            </a:r>
            <a:r>
              <a:rPr dirty="0" sz="2550" spc="-325">
                <a:latin typeface="Times New Roman"/>
                <a:cs typeface="Times New Roman"/>
              </a:rPr>
              <a:t> </a:t>
            </a:r>
            <a:r>
              <a:rPr dirty="0" sz="2550" spc="-40">
                <a:latin typeface="Times New Roman"/>
                <a:cs typeface="Times New Roman"/>
              </a:rPr>
              <a:t>0.S000)</a:t>
            </a:r>
            <a:endParaRPr sz="2550">
              <a:latin typeface="Times New Roman"/>
              <a:cs typeface="Times New Roman"/>
            </a:endParaRPr>
          </a:p>
          <a:p>
            <a:pPr marL="1160145">
              <a:lnSpc>
                <a:spcPct val="100000"/>
              </a:lnSpc>
              <a:spcBef>
                <a:spcPts val="1475"/>
              </a:spcBef>
              <a:tabLst>
                <a:tab pos="1474470" algn="l"/>
                <a:tab pos="3059430" algn="l"/>
                <a:tab pos="4198620" algn="l"/>
              </a:tabLst>
            </a:pPr>
            <a:r>
              <a:rPr dirty="0" sz="2600" spc="-35">
                <a:solidFill>
                  <a:srgbClr val="363636"/>
                </a:solidFill>
                <a:latin typeface="Cambria"/>
                <a:cs typeface="Cambria"/>
              </a:rPr>
              <a:t>=	</a:t>
            </a:r>
            <a:r>
              <a:rPr dirty="0" sz="2600" spc="-55">
                <a:latin typeface="Cambria"/>
                <a:cs typeface="Cambria"/>
              </a:rPr>
              <a:t>(0.0!J)(US.	</a:t>
            </a:r>
            <a:r>
              <a:rPr dirty="0" sz="2600" spc="-50">
                <a:latin typeface="Cambria"/>
                <a:cs typeface="Cambria"/>
              </a:rPr>
              <a:t>754)</a:t>
            </a:r>
            <a:r>
              <a:rPr dirty="0" sz="2600" spc="150">
                <a:latin typeface="Cambria"/>
                <a:cs typeface="Cambria"/>
              </a:rPr>
              <a:t> </a:t>
            </a:r>
            <a:r>
              <a:rPr dirty="0" sz="2600" spc="-50">
                <a:solidFill>
                  <a:srgbClr val="131313"/>
                </a:solidFill>
                <a:latin typeface="Cambria"/>
                <a:cs typeface="Cambria"/>
              </a:rPr>
              <a:t>=	</a:t>
            </a:r>
            <a:r>
              <a:rPr dirty="0" sz="2600" spc="-90">
                <a:latin typeface="Cambria"/>
                <a:cs typeface="Cambria"/>
              </a:rPr>
              <a:t>0.69577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1722755" algn="l"/>
                <a:tab pos="3533140" algn="l"/>
              </a:tabLst>
            </a:pPr>
            <a:r>
              <a:rPr dirty="0" sz="2450" spc="-105">
                <a:latin typeface="Consolas"/>
                <a:cs typeface="Consolas"/>
              </a:rPr>
              <a:t>2)S1mpson	</a:t>
            </a:r>
            <a:r>
              <a:rPr dirty="0" sz="2450" spc="-360">
                <a:latin typeface="Consolas"/>
                <a:cs typeface="Consolas"/>
              </a:rPr>
              <a:t>rule:	</a:t>
            </a:r>
            <a:r>
              <a:rPr dirty="0" sz="2450" spc="-275">
                <a:solidFill>
                  <a:srgbClr val="3F3F3F"/>
                </a:solidFill>
                <a:latin typeface="Consolas"/>
                <a:cs typeface="Consolas"/>
              </a:rPr>
              <a:t>-</a:t>
            </a:r>
            <a:endParaRPr sz="2450">
              <a:latin typeface="Consolas"/>
              <a:cs typeface="Consolas"/>
            </a:endParaRPr>
          </a:p>
          <a:p>
            <a:pPr marL="460375">
              <a:lnSpc>
                <a:spcPct val="100000"/>
              </a:lnSpc>
              <a:spcBef>
                <a:spcPts val="770"/>
              </a:spcBef>
              <a:tabLst>
                <a:tab pos="1026794" algn="l"/>
              </a:tabLst>
            </a:pPr>
            <a:r>
              <a:rPr dirty="0" sz="2450" spc="-225">
                <a:latin typeface="Consolas"/>
                <a:cs typeface="Consolas"/>
              </a:rPr>
              <a:t>&amp;	</a:t>
            </a:r>
            <a:r>
              <a:rPr dirty="0" sz="2450" spc="-210">
                <a:latin typeface="Consolas"/>
                <a:cs typeface="Consolas"/>
              </a:rPr>
              <a:t>nO. </a:t>
            </a:r>
            <a:r>
              <a:rPr dirty="0" sz="2450" spc="-600">
                <a:latin typeface="Consolas"/>
                <a:cs typeface="Consolas"/>
              </a:rPr>
              <a:t>**i </a:t>
            </a:r>
            <a:r>
              <a:rPr dirty="0" sz="2450" spc="-305">
                <a:latin typeface="Consolas"/>
                <a:cs typeface="Consolas"/>
              </a:rPr>
              <a:t>p&amp;#tision </a:t>
            </a:r>
            <a:r>
              <a:rPr dirty="0" sz="2450" spc="-530">
                <a:latin typeface="Consolas"/>
                <a:cs typeface="Consolas"/>
              </a:rPr>
              <a:t>, </a:t>
            </a:r>
            <a:r>
              <a:rPr dirty="0" sz="2450" spc="-40">
                <a:latin typeface="Consolas"/>
                <a:cs typeface="Consolas"/>
              </a:rPr>
              <a:t>**sthe</a:t>
            </a:r>
            <a:r>
              <a:rPr dirty="0" sz="2450" spc="-685">
                <a:latin typeface="Consolas"/>
                <a:cs typeface="Consolas"/>
              </a:rPr>
              <a:t> </a:t>
            </a:r>
            <a:r>
              <a:rPr dirty="0" sz="2450" spc="-105">
                <a:latin typeface="Consolas"/>
                <a:cs typeface="Consolas"/>
              </a:rPr>
              <a:t>even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36010" y="8367087"/>
            <a:ext cx="2664460" cy="10267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95"/>
              </a:spcBef>
            </a:pPr>
            <a:r>
              <a:rPr dirty="0" sz="2550" spc="-130">
                <a:latin typeface="Cambria"/>
                <a:cs typeface="Cambria"/>
              </a:rPr>
              <a:t>use </a:t>
            </a:r>
            <a:r>
              <a:rPr dirty="0" sz="2550" spc="-45">
                <a:latin typeface="Cambria"/>
                <a:cs typeface="Cambria"/>
              </a:rPr>
              <a:t>Siigpstiiis'</a:t>
            </a:r>
            <a:r>
              <a:rPr dirty="0" sz="2550" spc="450">
                <a:latin typeface="Cambria"/>
                <a:cs typeface="Cambria"/>
              </a:rPr>
              <a:t> </a:t>
            </a:r>
            <a:r>
              <a:rPr dirty="0" sz="2550" spc="-195">
                <a:latin typeface="Cambria"/>
                <a:cs typeface="Cambria"/>
              </a:rPr>
              <a:t>i•ule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dirty="0" sz="2100" spc="125">
                <a:solidFill>
                  <a:srgbClr val="2A2A2A"/>
                </a:solidFill>
                <a:latin typeface="Cambria"/>
                <a:cs typeface="Cambria"/>
              </a:rPr>
              <a:t>0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70289" y="8325511"/>
            <a:ext cx="4269105" cy="12407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20"/>
              </a:spcBef>
              <a:tabLst>
                <a:tab pos="1953895" algn="l"/>
                <a:tab pos="2566035" algn="l"/>
                <a:tab pos="3179445" algn="l"/>
                <a:tab pos="3893820" algn="l"/>
              </a:tabLst>
            </a:pPr>
            <a:r>
              <a:rPr dirty="0" sz="2550" spc="60">
                <a:latin typeface="Cambria"/>
                <a:cs typeface="Cambria"/>
              </a:rPr>
              <a:t>Ex</a:t>
            </a:r>
            <a:r>
              <a:rPr dirty="0" sz="2550" spc="100">
                <a:latin typeface="Cambria"/>
                <a:cs typeface="Cambria"/>
              </a:rPr>
              <a:t> </a:t>
            </a:r>
            <a:r>
              <a:rPr dirty="0" sz="2550" spc="-440">
                <a:latin typeface="Cambria"/>
                <a:cs typeface="Cambria"/>
              </a:rPr>
              <a:t>/   </a:t>
            </a:r>
            <a:r>
              <a:rPr dirty="0" sz="2550" spc="-405">
                <a:latin typeface="Cambria"/>
                <a:cs typeface="Cambria"/>
              </a:rPr>
              <a:t> </a:t>
            </a:r>
            <a:r>
              <a:rPr dirty="0" sz="2550" spc="-65">
                <a:latin typeface="Cambria"/>
                <a:cs typeface="Cambria"/>
              </a:rPr>
              <a:t>evaluate	</a:t>
            </a:r>
            <a:r>
              <a:rPr dirty="0" sz="2550" spc="-55">
                <a:latin typeface="Cambria"/>
                <a:cs typeface="Cambria"/>
              </a:rPr>
              <a:t>/'	</a:t>
            </a:r>
            <a:r>
              <a:rPr dirty="0" sz="2550" spc="-75">
                <a:latin typeface="Cambria"/>
                <a:cs typeface="Cambria"/>
              </a:rPr>
              <a:t>dx	</a:t>
            </a:r>
            <a:r>
              <a:rPr dirty="0" sz="2550" spc="-30">
                <a:latin typeface="Cambria"/>
                <a:cs typeface="Cambria"/>
              </a:rPr>
              <a:t>,</a:t>
            </a:r>
            <a:r>
              <a:rPr dirty="0" sz="2550" spc="-110">
                <a:latin typeface="Cambria"/>
                <a:cs typeface="Cambria"/>
              </a:rPr>
              <a:t> </a:t>
            </a:r>
            <a:r>
              <a:rPr dirty="0" sz="2550" spc="-105">
                <a:latin typeface="Cambria"/>
                <a:cs typeface="Cambria"/>
              </a:rPr>
              <a:t>n</a:t>
            </a:r>
            <a:r>
              <a:rPr dirty="0" sz="2550" spc="175">
                <a:latin typeface="Cambria"/>
                <a:cs typeface="Cambria"/>
              </a:rPr>
              <a:t> </a:t>
            </a:r>
            <a:r>
              <a:rPr dirty="0" sz="2550" spc="-105">
                <a:latin typeface="Cambria"/>
                <a:cs typeface="Cambria"/>
              </a:rPr>
              <a:t>=	</a:t>
            </a:r>
            <a:r>
              <a:rPr dirty="0" sz="2550" spc="-95">
                <a:latin typeface="Cambria"/>
                <a:cs typeface="Cambria"/>
              </a:rPr>
              <a:t>10</a:t>
            </a:r>
            <a:endParaRPr sz="2550">
              <a:latin typeface="Cambria"/>
              <a:cs typeface="Cambria"/>
            </a:endParaRPr>
          </a:p>
          <a:p>
            <a:pPr marL="2056764">
              <a:lnSpc>
                <a:spcPts val="2930"/>
              </a:lnSpc>
              <a:spcBef>
                <a:spcPts val="325"/>
              </a:spcBef>
              <a:tabLst>
                <a:tab pos="2339975" algn="l"/>
                <a:tab pos="2711450" algn="l"/>
                <a:tab pos="3649345" algn="l"/>
              </a:tabLst>
            </a:pPr>
            <a:r>
              <a:rPr dirty="0" baseline="-38359" sz="3150" spc="-300">
                <a:latin typeface="Cambria"/>
                <a:cs typeface="Cambria"/>
              </a:rPr>
              <a:t>h	</a:t>
            </a:r>
            <a:r>
              <a:rPr dirty="0" baseline="-38359" sz="3150" spc="-705">
                <a:latin typeface="Cambria"/>
                <a:cs typeface="Cambria"/>
              </a:rPr>
              <a:t>—	</a:t>
            </a:r>
            <a:r>
              <a:rPr dirty="0" baseline="-41005" sz="3150" spc="-165">
                <a:latin typeface="Cambria"/>
                <a:cs typeface="Cambria"/>
              </a:rPr>
              <a:t>'‘</a:t>
            </a:r>
            <a:r>
              <a:rPr dirty="0" baseline="-41005" sz="3150" spc="-30">
                <a:latin typeface="Cambria"/>
                <a:cs typeface="Cambria"/>
              </a:rPr>
              <a:t> </a:t>
            </a:r>
            <a:r>
              <a:rPr dirty="0" baseline="-61002" sz="3825" spc="-60">
                <a:latin typeface="Cambria"/>
                <a:cs typeface="Cambria"/>
              </a:rPr>
              <a:t>»</a:t>
            </a:r>
            <a:r>
              <a:rPr dirty="0" baseline="-2645" sz="3150" spc="-60">
                <a:latin typeface="Cambria"/>
                <a:cs typeface="Cambria"/>
              </a:rPr>
              <a:t>n	</a:t>
            </a:r>
            <a:r>
              <a:rPr dirty="0" sz="1800" spc="-360">
                <a:latin typeface="Cambria"/>
                <a:cs typeface="Cambria"/>
              </a:rPr>
              <a:t>2</a:t>
            </a:r>
            <a:r>
              <a:rPr dirty="0" sz="2100" spc="-360">
                <a:latin typeface="Cambria"/>
                <a:cs typeface="Cambria"/>
              </a:rPr>
              <a:t>—1</a:t>
            </a:r>
            <a:endParaRPr sz="2100">
              <a:latin typeface="Cambria"/>
              <a:cs typeface="Cambria"/>
            </a:endParaRPr>
          </a:p>
          <a:p>
            <a:pPr algn="r" marR="271145">
              <a:lnSpc>
                <a:spcPts val="2930"/>
              </a:lnSpc>
            </a:pPr>
            <a:r>
              <a:rPr dirty="0" sz="2550" spc="-30">
                <a:latin typeface="Cambria"/>
                <a:cs typeface="Cambria"/>
              </a:rPr>
              <a:t>io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59938" y="9459858"/>
            <a:ext cx="29908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10">
                <a:latin typeface="Calibri"/>
                <a:cs typeface="Calibri"/>
              </a:rPr>
              <a:t>0.1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07348" y="9667736"/>
            <a:ext cx="240157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3845" algn="l"/>
                <a:tab pos="1139825" algn="l"/>
                <a:tab pos="1564640" algn="l"/>
              </a:tabLst>
            </a:pPr>
            <a:r>
              <a:rPr dirty="0" sz="1950" spc="-114">
                <a:latin typeface="Calibri"/>
                <a:cs typeface="Calibri"/>
              </a:rPr>
              <a:t>S	</a:t>
            </a:r>
            <a:r>
              <a:rPr dirty="0" sz="1950" spc="-55">
                <a:latin typeface="Calibri"/>
                <a:cs typeface="Calibri"/>
              </a:rPr>
              <a:t>•	</a:t>
            </a:r>
            <a:r>
              <a:rPr dirty="0" sz="1950" spc="100">
                <a:latin typeface="Calibri"/>
                <a:cs typeface="Calibri"/>
              </a:rPr>
              <a:t>+	</a:t>
            </a:r>
            <a:r>
              <a:rPr dirty="0" sz="1950" spc="10">
                <a:latin typeface="Calibri"/>
                <a:cs typeface="Calibri"/>
              </a:rPr>
              <a:t>0909</a:t>
            </a:r>
            <a:r>
              <a:rPr dirty="0" sz="1950" spc="370">
                <a:latin typeface="Calibri"/>
                <a:cs typeface="Calibri"/>
              </a:rPr>
              <a:t> </a:t>
            </a:r>
            <a:r>
              <a:rPr dirty="0" sz="1950" spc="5">
                <a:latin typeface="Calibri"/>
                <a:cs typeface="Calibri"/>
              </a:rPr>
              <a:t>)+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462169" y="9600496"/>
            <a:ext cx="486473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2150" algn="l"/>
              </a:tabLst>
            </a:pPr>
            <a:r>
              <a:rPr dirty="0" sz="2550" spc="-305">
                <a:latin typeface="Cambria"/>
                <a:cs typeface="Cambria"/>
              </a:rPr>
              <a:t>r(n  </a:t>
            </a:r>
            <a:r>
              <a:rPr dirty="0" sz="2550" spc="-320">
                <a:latin typeface="Cambria"/>
                <a:cs typeface="Cambria"/>
              </a:rPr>
              <a:t>s.i?s3; </a:t>
            </a:r>
            <a:r>
              <a:rPr dirty="0" sz="2550" spc="-295">
                <a:latin typeface="Cambria"/>
                <a:cs typeface="Cambria"/>
              </a:rPr>
              <a:t> </a:t>
            </a:r>
            <a:r>
              <a:rPr dirty="0" sz="2550" spc="-229">
                <a:latin typeface="Cambria"/>
                <a:cs typeface="Cambria"/>
              </a:rPr>
              <a:t>+</a:t>
            </a:r>
            <a:r>
              <a:rPr dirty="0" sz="2550" spc="-85">
                <a:latin typeface="Cambria"/>
                <a:cs typeface="Cambria"/>
              </a:rPr>
              <a:t> </a:t>
            </a:r>
            <a:r>
              <a:rPr dirty="0" sz="2550" spc="-195">
                <a:latin typeface="Cambria"/>
                <a:cs typeface="Cambria"/>
              </a:rPr>
              <a:t>ifo.7s	</a:t>
            </a:r>
            <a:r>
              <a:rPr dirty="0" sz="2550" spc="-90">
                <a:latin typeface="Cambria"/>
                <a:cs typeface="Cambria"/>
              </a:rPr>
              <a:t>zl</a:t>
            </a:r>
            <a:r>
              <a:rPr dirty="0" sz="2550" spc="-125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+</a:t>
            </a:r>
            <a:r>
              <a:rPr dirty="0" sz="2550" spc="-220">
                <a:latin typeface="Cambria"/>
                <a:cs typeface="Cambria"/>
              </a:rPr>
              <a:t> </a:t>
            </a:r>
            <a:r>
              <a:rPr dirty="0" sz="2550" spc="-675">
                <a:latin typeface="Cambria"/>
                <a:cs typeface="Cambria"/>
              </a:rPr>
              <a:t>•••</a:t>
            </a:r>
            <a:r>
              <a:rPr dirty="0" sz="2550" spc="-180">
                <a:latin typeface="Cambria"/>
                <a:cs typeface="Cambria"/>
              </a:rPr>
              <a:t> </a:t>
            </a:r>
            <a:r>
              <a:rPr dirty="0" sz="2550" spc="50">
                <a:latin typeface="Cambria"/>
                <a:cs typeface="Cambria"/>
              </a:rPr>
              <a:t>+</a:t>
            </a:r>
            <a:r>
              <a:rPr dirty="0" sz="2550" spc="-325">
                <a:latin typeface="Cambria"/>
                <a:cs typeface="Cambria"/>
              </a:rPr>
              <a:t> </a:t>
            </a:r>
            <a:r>
              <a:rPr dirty="0" sz="2550" spc="-275">
                <a:latin typeface="Cambria"/>
                <a:cs typeface="Cambria"/>
              </a:rPr>
              <a:t>s(o.s%3)</a:t>
            </a:r>
            <a:r>
              <a:rPr dirty="0" sz="2550" spc="-5">
                <a:latin typeface="Cambria"/>
                <a:cs typeface="Cambria"/>
              </a:rPr>
              <a:t> </a:t>
            </a:r>
            <a:r>
              <a:rPr dirty="0" sz="2550" spc="-145">
                <a:latin typeface="Cambria"/>
                <a:cs typeface="Cambria"/>
              </a:rPr>
              <a:t>+ </a:t>
            </a:r>
            <a:r>
              <a:rPr dirty="0" sz="2550" spc="-305">
                <a:latin typeface="Cambria"/>
                <a:cs typeface="Cambria"/>
              </a:rPr>
              <a:t>o.soooj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41869" y="11056283"/>
            <a:ext cx="2839085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66420" algn="l"/>
              </a:tabLst>
            </a:pPr>
            <a:r>
              <a:rPr dirty="0" sz="2700" spc="-320">
                <a:latin typeface="Cambria"/>
                <a:cs typeface="Cambria"/>
              </a:rPr>
              <a:t>fke	</a:t>
            </a:r>
            <a:r>
              <a:rPr dirty="0" sz="2700" spc="-70" i="1">
                <a:latin typeface="Cambria"/>
                <a:cs typeface="Cambria"/>
              </a:rPr>
              <a:t>erertso7ufion</a:t>
            </a:r>
            <a:r>
              <a:rPr dirty="0" sz="2700" spc="-10" i="1">
                <a:latin typeface="Cambria"/>
                <a:cs typeface="Cambria"/>
              </a:rPr>
              <a:t> </a:t>
            </a:r>
            <a:r>
              <a:rPr dirty="0" sz="2700" spc="-560">
                <a:latin typeface="Cambria"/>
                <a:cs typeface="Cambria"/>
              </a:rPr>
              <a:t>o7^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69333" y="11451571"/>
            <a:ext cx="8368030" cy="315468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4982845">
              <a:lnSpc>
                <a:spcPct val="100000"/>
              </a:lnSpc>
              <a:spcBef>
                <a:spcPts val="405"/>
              </a:spcBef>
            </a:pPr>
            <a:r>
              <a:rPr dirty="0" sz="2650" spc="-495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  <a:p>
            <a:pPr marL="4240530">
              <a:lnSpc>
                <a:spcPct val="100000"/>
              </a:lnSpc>
              <a:spcBef>
                <a:spcPts val="275"/>
              </a:spcBef>
              <a:tabLst>
                <a:tab pos="4617085" algn="l"/>
                <a:tab pos="5576570" algn="l"/>
                <a:tab pos="6208395" algn="l"/>
                <a:tab pos="6553200" algn="l"/>
              </a:tabLst>
            </a:pPr>
            <a:r>
              <a:rPr dirty="0" sz="2650" spc="-585">
                <a:latin typeface="Times New Roman"/>
                <a:cs typeface="Times New Roman"/>
              </a:rPr>
              <a:t>==	</a:t>
            </a:r>
            <a:r>
              <a:rPr dirty="0" sz="2650">
                <a:latin typeface="Times New Roman"/>
                <a:cs typeface="Times New Roman"/>
              </a:rPr>
              <a:t>In</a:t>
            </a:r>
            <a:r>
              <a:rPr dirty="0" sz="2650" spc="-25">
                <a:latin typeface="Times New Roman"/>
                <a:cs typeface="Times New Roman"/>
              </a:rPr>
              <a:t> </a:t>
            </a:r>
            <a:r>
              <a:rPr dirty="0" sz="2650" spc="-105">
                <a:latin typeface="Times New Roman"/>
                <a:cs typeface="Times New Roman"/>
              </a:rPr>
              <a:t>2</a:t>
            </a:r>
            <a:r>
              <a:rPr dirty="0" sz="2650" spc="229">
                <a:latin typeface="Times New Roman"/>
                <a:cs typeface="Times New Roman"/>
              </a:rPr>
              <a:t> </a:t>
            </a:r>
            <a:r>
              <a:rPr dirty="0" sz="2650" spc="-1060">
                <a:latin typeface="Times New Roman"/>
                <a:cs typeface="Times New Roman"/>
              </a:rPr>
              <a:t>—	</a:t>
            </a:r>
            <a:r>
              <a:rPr dirty="0" sz="2650" spc="-65">
                <a:latin typeface="Times New Roman"/>
                <a:cs typeface="Times New Roman"/>
              </a:rPr>
              <a:t>/n</a:t>
            </a:r>
            <a:r>
              <a:rPr dirty="0" sz="2650" spc="-70">
                <a:latin typeface="Times New Roman"/>
                <a:cs typeface="Times New Roman"/>
              </a:rPr>
              <a:t> </a:t>
            </a:r>
            <a:r>
              <a:rPr dirty="0" sz="2650" spc="-80">
                <a:latin typeface="Times New Roman"/>
                <a:cs typeface="Times New Roman"/>
              </a:rPr>
              <a:t>1	</a:t>
            </a:r>
            <a:r>
              <a:rPr dirty="0" sz="2650" spc="-90">
                <a:latin typeface="Times New Roman"/>
                <a:cs typeface="Times New Roman"/>
              </a:rPr>
              <a:t>=	</a:t>
            </a:r>
            <a:r>
              <a:rPr dirty="0" sz="2650" spc="-80">
                <a:latin typeface="Times New Roman"/>
                <a:cs typeface="Times New Roman"/>
              </a:rPr>
              <a:t>0</a:t>
            </a:r>
            <a:endParaRPr sz="2650">
              <a:latin typeface="Times New Roman"/>
              <a:cs typeface="Times New Roman"/>
            </a:endParaRPr>
          </a:p>
          <a:p>
            <a:pPr marL="4224020">
              <a:lnSpc>
                <a:spcPct val="100000"/>
              </a:lnSpc>
              <a:spcBef>
                <a:spcPts val="740"/>
              </a:spcBef>
              <a:tabLst>
                <a:tab pos="4549140" algn="l"/>
                <a:tab pos="4954270" algn="l"/>
              </a:tabLst>
            </a:pPr>
            <a:r>
              <a:rPr dirty="0" sz="2550" spc="-45">
                <a:latin typeface="Times New Roman"/>
                <a:cs typeface="Times New Roman"/>
              </a:rPr>
              <a:t>-	</a:t>
            </a:r>
            <a:r>
              <a:rPr dirty="0" sz="2550" spc="-50">
                <a:latin typeface="Times New Roman"/>
                <a:cs typeface="Times New Roman"/>
              </a:rPr>
              <a:t>0.	</a:t>
            </a:r>
            <a:r>
              <a:rPr dirty="0" sz="2550" spc="90">
                <a:latin typeface="Times New Roman"/>
                <a:cs typeface="Times New Roman"/>
              </a:rPr>
              <a:t>9314</a:t>
            </a:r>
            <a:endParaRPr sz="2550">
              <a:latin typeface="Times New Roman"/>
              <a:cs typeface="Times New Roman"/>
            </a:endParaRPr>
          </a:p>
          <a:p>
            <a:pPr marL="40640" marR="5080" indent="-19050">
              <a:lnSpc>
                <a:spcPct val="105500"/>
              </a:lnSpc>
              <a:spcBef>
                <a:spcPts val="105"/>
              </a:spcBef>
            </a:pPr>
            <a:r>
              <a:rPr dirty="0" sz="2700" spc="-180">
                <a:latin typeface="Times New Roman"/>
                <a:cs typeface="Times New Roman"/>
              </a:rPr>
              <a:t>So </a:t>
            </a:r>
            <a:r>
              <a:rPr dirty="0" sz="2700" spc="45">
                <a:latin typeface="Times New Roman"/>
                <a:cs typeface="Times New Roman"/>
              </a:rPr>
              <a:t>tbat </a:t>
            </a:r>
            <a:r>
              <a:rPr dirty="0" sz="2700" spc="-55">
                <a:latin typeface="Times New Roman"/>
                <a:cs typeface="Times New Roman"/>
              </a:rPr>
              <a:t>Sii;ijison's </a:t>
            </a:r>
            <a:r>
              <a:rPr dirty="0" sz="2700" spc="-15">
                <a:latin typeface="Times New Roman"/>
                <a:cs typeface="Times New Roman"/>
              </a:rPr>
              <a:t>rule </a:t>
            </a:r>
            <a:r>
              <a:rPr dirty="0" sz="2700" spc="-35">
                <a:latin typeface="Times New Roman"/>
                <a:cs typeface="Times New Roman"/>
              </a:rPr>
              <a:t>is </a:t>
            </a:r>
            <a:r>
              <a:rPr dirty="0" sz="2700" spc="-10">
                <a:latin typeface="Times New Roman"/>
                <a:cs typeface="Times New Roman"/>
              </a:rPr>
              <a:t>more </a:t>
            </a:r>
            <a:r>
              <a:rPr dirty="0" sz="2700" spc="-30">
                <a:latin typeface="Times New Roman"/>
                <a:cs typeface="Times New Roman"/>
              </a:rPr>
              <a:t>accurate </a:t>
            </a:r>
            <a:r>
              <a:rPr dirty="0" sz="2700" spc="5">
                <a:latin typeface="Times New Roman"/>
                <a:cs typeface="Times New Roman"/>
              </a:rPr>
              <a:t>than </a:t>
            </a:r>
            <a:r>
              <a:rPr dirty="0" sz="2700" spc="25">
                <a:latin typeface="Times New Roman"/>
                <a:cs typeface="Times New Roman"/>
              </a:rPr>
              <a:t>the </a:t>
            </a:r>
            <a:r>
              <a:rPr dirty="0" sz="2700" spc="-10">
                <a:latin typeface="Times New Roman"/>
                <a:cs typeface="Times New Roman"/>
              </a:rPr>
              <a:t>Trapezoida </a:t>
            </a:r>
            <a:r>
              <a:rPr dirty="0" baseline="-4115" sz="4050" spc="-397">
                <a:latin typeface="Times New Roman"/>
                <a:cs typeface="Times New Roman"/>
              </a:rPr>
              <a:t>1  </a:t>
            </a:r>
            <a:r>
              <a:rPr dirty="0" sz="2700" spc="-210">
                <a:latin typeface="Times New Roman"/>
                <a:cs typeface="Times New Roman"/>
              </a:rPr>
              <a:t>rrie¡h‘od</a:t>
            </a:r>
            <a:endParaRPr sz="27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520"/>
              </a:spcBef>
              <a:tabLst>
                <a:tab pos="3892550" algn="l"/>
                <a:tab pos="7052945" algn="l"/>
              </a:tabLst>
            </a:pPr>
            <a:r>
              <a:rPr dirty="0" sz="2650" spc="120">
                <a:latin typeface="Times New Roman"/>
                <a:cs typeface="Times New Roman"/>
              </a:rPr>
              <a:t>H.i$ </a:t>
            </a:r>
            <a:r>
              <a:rPr dirty="0" sz="2650" spc="-80">
                <a:latin typeface="Times New Roman"/>
                <a:cs typeface="Times New Roman"/>
              </a:rPr>
              <a:t>p.564/</a:t>
            </a:r>
            <a:r>
              <a:rPr dirty="0" sz="2650" spc="35">
                <a:latin typeface="Times New Roman"/>
                <a:cs typeface="Times New Roman"/>
              </a:rPr>
              <a:t> </a:t>
            </a:r>
            <a:r>
              <a:rPr dirty="0" sz="2650" spc="-85">
                <a:latin typeface="Times New Roman"/>
                <a:cs typeface="Times New Roman"/>
              </a:rPr>
              <a:t>use</a:t>
            </a:r>
            <a:r>
              <a:rPr dirty="0" sz="2650" spc="60">
                <a:latin typeface="Times New Roman"/>
                <a:cs typeface="Times New Roman"/>
              </a:rPr>
              <a:t> </a:t>
            </a:r>
            <a:r>
              <a:rPr dirty="0" sz="2650" spc="-5">
                <a:latin typeface="Times New Roman"/>
                <a:cs typeface="Times New Roman"/>
              </a:rPr>
              <a:t>Trapezoidal	</a:t>
            </a:r>
            <a:r>
              <a:rPr dirty="0" sz="2650" spc="-60">
                <a:latin typeface="Times New Roman"/>
                <a:cs typeface="Times New Roman"/>
              </a:rPr>
              <a:t>method</a:t>
            </a:r>
            <a:r>
              <a:rPr dirty="0" sz="2650" spc="235">
                <a:latin typeface="Times New Roman"/>
                <a:cs typeface="Times New Roman"/>
              </a:rPr>
              <a:t> </a:t>
            </a:r>
            <a:r>
              <a:rPr dirty="0" sz="2650" spc="-15">
                <a:latin typeface="Times New Roman"/>
                <a:cs typeface="Times New Roman"/>
              </a:rPr>
              <a:t>and</a:t>
            </a:r>
            <a:r>
              <a:rPr dirty="0" sz="2650" spc="70">
                <a:latin typeface="Times New Roman"/>
                <a:cs typeface="Times New Roman"/>
              </a:rPr>
              <a:t> </a:t>
            </a:r>
            <a:r>
              <a:rPr dirty="0" sz="2650" spc="-5">
                <a:latin typeface="Times New Roman"/>
                <a:cs typeface="Times New Roman"/>
              </a:rPr>
              <a:t>Simpsons'	</a:t>
            </a:r>
            <a:r>
              <a:rPr dirty="0" sz="2650" spc="30">
                <a:latin typeface="Times New Roman"/>
                <a:cs typeface="Times New Roman"/>
              </a:rPr>
              <a:t>rule</a:t>
            </a:r>
            <a:r>
              <a:rPr dirty="0" sz="2650" spc="10">
                <a:latin typeface="Times New Roman"/>
                <a:cs typeface="Times New Roman"/>
              </a:rPr>
              <a:t> </a:t>
            </a:r>
            <a:r>
              <a:rPr dirty="0" baseline="-4192" sz="3975" spc="37">
                <a:latin typeface="Times New Roman"/>
                <a:cs typeface="Times New Roman"/>
              </a:rPr>
              <a:t>to</a:t>
            </a:r>
            <a:endParaRPr baseline="-4192" sz="3975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550" spc="20">
                <a:latin typeface="Times New Roman"/>
                <a:cs typeface="Times New Roman"/>
              </a:rPr>
              <a:t>evaluate.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073239" y="7271180"/>
            <a:ext cx="143510" cy="60325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470"/>
              </a:spcBef>
            </a:pPr>
            <a:r>
              <a:rPr dirty="0" sz="1600" spc="-125">
                <a:latin typeface="Times New Roman"/>
                <a:cs typeface="Times New Roman"/>
              </a:rPr>
              <a:t>Ji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600" spc="-210">
                <a:solidFill>
                  <a:srgbClr val="0A0A0A"/>
                </a:solidFill>
                <a:latin typeface="Consolas"/>
                <a:cs typeface="Consolas"/>
              </a:rPr>
              <a:t>3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20259" y="10862264"/>
            <a:ext cx="855344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480695" algn="l"/>
              </a:tabLst>
            </a:pPr>
            <a:r>
              <a:rPr dirty="0" sz="1700" spc="-30">
                <a:latin typeface="Cambria"/>
                <a:cs typeface="Cambria"/>
              </a:rPr>
              <a:t>2”1	</a:t>
            </a:r>
            <a:r>
              <a:rPr dirty="0" baseline="-32921" sz="4050" spc="7" i="1">
                <a:latin typeface="Cambria"/>
                <a:cs typeface="Cambria"/>
              </a:rPr>
              <a:t>dx</a:t>
            </a:r>
            <a:endParaRPr baseline="-32921" sz="405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29897" y="14619206"/>
            <a:ext cx="1236345" cy="184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1665" indent="-579120">
              <a:lnSpc>
                <a:spcPts val="2445"/>
              </a:lnSpc>
              <a:buSzPct val="150000"/>
              <a:buFont typeface="Cambria"/>
              <a:buAutoNum type="arabicPlain"/>
              <a:tabLst>
                <a:tab pos="621665" algn="l"/>
                <a:tab pos="622300" algn="l"/>
                <a:tab pos="1003935" algn="l"/>
              </a:tabLst>
            </a:pPr>
            <a:r>
              <a:rPr dirty="0" sz="1800" spc="-60">
                <a:latin typeface="Consolas"/>
                <a:cs typeface="Consolas"/>
              </a:rPr>
              <a:t>1</a:t>
            </a:r>
            <a:r>
              <a:rPr dirty="0" sz="1800" spc="-60">
                <a:latin typeface="Consolas"/>
                <a:cs typeface="Consolas"/>
              </a:rPr>
              <a:t>	</a:t>
            </a:r>
            <a:r>
              <a:rPr dirty="0" sz="1750" spc="-55">
                <a:latin typeface="Cambria"/>
                <a:cs typeface="Cambria"/>
              </a:rPr>
              <a:t>dx</a:t>
            </a:r>
            <a:endParaRPr sz="17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lain"/>
            </a:pPr>
            <a:endParaRPr sz="3500">
              <a:latin typeface="Times New Roman"/>
              <a:cs typeface="Times New Roman"/>
            </a:endParaRPr>
          </a:p>
          <a:p>
            <a:pPr marL="467995" indent="-434975">
              <a:lnSpc>
                <a:spcPct val="100000"/>
              </a:lnSpc>
              <a:buFont typeface="Cambria"/>
              <a:buAutoNum type="arabicPlain"/>
              <a:tabLst>
                <a:tab pos="467995" algn="l"/>
                <a:tab pos="468630" algn="l"/>
                <a:tab pos="776605" algn="l"/>
              </a:tabLst>
            </a:pPr>
            <a:r>
              <a:rPr dirty="0" sz="2600" spc="-130" i="1">
                <a:latin typeface="Cambria"/>
                <a:cs typeface="Cambria"/>
              </a:rPr>
              <a:t>f	</a:t>
            </a:r>
            <a:r>
              <a:rPr dirty="0" sz="2600" spc="-165">
                <a:latin typeface="Cambria"/>
                <a:cs typeface="Cambria"/>
              </a:rPr>
              <a:t>e“'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dirty="0" sz="2650" spc="-5">
                <a:latin typeface="Cambria"/>
                <a:cs typeface="Cambria"/>
              </a:rPr>
              <a:t>3)</a:t>
            </a:r>
            <a:r>
              <a:rPr dirty="0" sz="2650" spc="-60">
                <a:latin typeface="Cambria"/>
                <a:cs typeface="Cambria"/>
              </a:rPr>
              <a:t> </a:t>
            </a:r>
            <a:r>
              <a:rPr dirty="0" sz="2650" spc="-5">
                <a:latin typeface="Cambria"/>
                <a:cs typeface="Cambria"/>
              </a:rPr>
              <a:t>/’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38086" y="16060236"/>
            <a:ext cx="147320" cy="2895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00" spc="15">
                <a:latin typeface="Cambria"/>
                <a:cs typeface="Cambria"/>
              </a:rPr>
              <a:t>3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22103" y="16608931"/>
            <a:ext cx="1863089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85495" algn="l"/>
              </a:tabLst>
            </a:pPr>
            <a:r>
              <a:rPr dirty="0" sz="2700" spc="-30">
                <a:latin typeface="Cambria"/>
                <a:cs typeface="Cambria"/>
              </a:rPr>
              <a:t>4)</a:t>
            </a:r>
            <a:r>
              <a:rPr dirty="0" sz="2700" spc="10">
                <a:latin typeface="Cambria"/>
                <a:cs typeface="Cambria"/>
              </a:rPr>
              <a:t> </a:t>
            </a:r>
            <a:r>
              <a:rPr dirty="0" sz="2700" spc="60">
                <a:latin typeface="Cambria"/>
                <a:cs typeface="Cambria"/>
              </a:rPr>
              <a:t>/	</a:t>
            </a:r>
            <a:r>
              <a:rPr dirty="0" sz="2700" spc="-85">
                <a:latin typeface="Cambria"/>
                <a:cs typeface="Cambria"/>
              </a:rPr>
              <a:t>six </a:t>
            </a:r>
            <a:r>
              <a:rPr dirty="0" sz="2700" spc="-15" i="1">
                <a:solidFill>
                  <a:srgbClr val="050115"/>
                </a:solidFill>
                <a:latin typeface="Cambria"/>
                <a:cs typeface="Cambria"/>
              </a:rPr>
              <a:t>x</a:t>
            </a:r>
            <a:r>
              <a:rPr dirty="0" sz="2700" spc="225" i="1">
                <a:solidFill>
                  <a:srgbClr val="050115"/>
                </a:solidFill>
                <a:latin typeface="Cambria"/>
                <a:cs typeface="Cambria"/>
              </a:rPr>
              <a:t> </a:t>
            </a:r>
            <a:r>
              <a:rPr dirty="0" sz="2700" spc="-10">
                <a:latin typeface="Cambria"/>
                <a:cs typeface="Cambria"/>
              </a:rPr>
              <a:t>dx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33412" y="14737390"/>
            <a:ext cx="2350770" cy="2312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42545">
              <a:lnSpc>
                <a:spcPct val="100000"/>
              </a:lnSpc>
              <a:spcBef>
                <a:spcPts val="95"/>
              </a:spcBef>
              <a:tabLst>
                <a:tab pos="735965" algn="l"/>
                <a:tab pos="1089660" algn="l"/>
                <a:tab pos="1420495" algn="l"/>
              </a:tabLst>
            </a:pPr>
            <a:r>
              <a:rPr dirty="0" sz="2550" spc="-40" i="1">
                <a:latin typeface="Cambria"/>
                <a:cs typeface="Cambria"/>
              </a:rPr>
              <a:t>,</a:t>
            </a:r>
            <a:r>
              <a:rPr dirty="0" sz="2550" spc="-40" i="1">
                <a:latin typeface="Cambria"/>
                <a:cs typeface="Cambria"/>
              </a:rPr>
              <a:t>	</a:t>
            </a:r>
            <a:r>
              <a:rPr dirty="0" sz="2550" spc="-105">
                <a:latin typeface="Cambria"/>
                <a:cs typeface="Cambria"/>
              </a:rPr>
              <a:t>n</a:t>
            </a:r>
            <a:r>
              <a:rPr dirty="0" sz="2550" spc="-105">
                <a:latin typeface="Cambria"/>
                <a:cs typeface="Cambria"/>
              </a:rPr>
              <a:t>	</a:t>
            </a:r>
            <a:r>
              <a:rPr dirty="0" sz="2550" spc="-105">
                <a:latin typeface="Cambria"/>
                <a:cs typeface="Cambria"/>
              </a:rPr>
              <a:t>=</a:t>
            </a:r>
            <a:r>
              <a:rPr dirty="0" sz="2550" spc="-105">
                <a:latin typeface="Cambria"/>
                <a:cs typeface="Cambria"/>
              </a:rPr>
              <a:t>	</a:t>
            </a:r>
            <a:r>
              <a:rPr dirty="0" sz="2550" spc="-5">
                <a:latin typeface="Cambria"/>
                <a:cs typeface="Cambria"/>
              </a:rPr>
              <a:t>4</a:t>
            </a:r>
            <a:endParaRPr sz="2550">
              <a:latin typeface="Cambria"/>
              <a:cs typeface="Cambria"/>
            </a:endParaRPr>
          </a:p>
          <a:p>
            <a:pPr algn="r" marR="60325">
              <a:lnSpc>
                <a:spcPct val="100000"/>
              </a:lnSpc>
              <a:spcBef>
                <a:spcPts val="2420"/>
              </a:spcBef>
              <a:tabLst>
                <a:tab pos="850265" algn="l"/>
                <a:tab pos="1468755" algn="l"/>
                <a:tab pos="2070100" algn="l"/>
              </a:tabLst>
            </a:pPr>
            <a:r>
              <a:rPr dirty="0" sz="2600" spc="15" i="1">
                <a:latin typeface="Cambria"/>
                <a:cs typeface="Cambria"/>
              </a:rPr>
              <a:t>d</a:t>
            </a:r>
            <a:r>
              <a:rPr dirty="0" sz="2600" spc="15" i="1">
                <a:latin typeface="Cambria"/>
                <a:cs typeface="Cambria"/>
              </a:rPr>
              <a:t>x</a:t>
            </a:r>
            <a:r>
              <a:rPr dirty="0" sz="2600" i="1">
                <a:latin typeface="Cambria"/>
                <a:cs typeface="Cambria"/>
              </a:rPr>
              <a:t>	</a:t>
            </a:r>
            <a:r>
              <a:rPr dirty="0" sz="2600" spc="-35">
                <a:latin typeface="Cambria"/>
                <a:cs typeface="Cambria"/>
              </a:rPr>
              <a:t>,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110">
                <a:latin typeface="Cambria"/>
                <a:cs typeface="Cambria"/>
              </a:rPr>
              <a:t>n</a:t>
            </a:r>
            <a:r>
              <a:rPr dirty="0" sz="2600" spc="85">
                <a:latin typeface="Cambria"/>
                <a:cs typeface="Cambria"/>
              </a:rPr>
              <a:t> </a:t>
            </a:r>
            <a:r>
              <a:rPr dirty="0" sz="2600" spc="65">
                <a:latin typeface="Cambria"/>
                <a:cs typeface="Cambria"/>
              </a:rPr>
              <a:t>-</a:t>
            </a:r>
            <a:r>
              <a:rPr dirty="0" sz="2600">
                <a:latin typeface="Cambria"/>
                <a:cs typeface="Cambria"/>
              </a:rPr>
              <a:t>	</a:t>
            </a:r>
            <a:r>
              <a:rPr dirty="0" sz="2600" spc="125">
                <a:latin typeface="Cambria"/>
                <a:cs typeface="Cambria"/>
              </a:rPr>
              <a:t>4</a:t>
            </a:r>
            <a:endParaRPr sz="2600">
              <a:latin typeface="Cambria"/>
              <a:cs typeface="Cambria"/>
            </a:endParaRPr>
          </a:p>
          <a:p>
            <a:pPr algn="r" marR="12700">
              <a:lnSpc>
                <a:spcPct val="100000"/>
              </a:lnSpc>
              <a:spcBef>
                <a:spcPts val="1595"/>
              </a:spcBef>
              <a:tabLst>
                <a:tab pos="650240" algn="l"/>
                <a:tab pos="1261110" algn="l"/>
              </a:tabLst>
            </a:pPr>
            <a:r>
              <a:rPr dirty="0" sz="2650" spc="125">
                <a:latin typeface="Cambria"/>
                <a:cs typeface="Cambria"/>
              </a:rPr>
              <a:t>d</a:t>
            </a:r>
            <a:r>
              <a:rPr dirty="0" sz="2650" spc="105">
                <a:latin typeface="Cambria"/>
                <a:cs typeface="Cambria"/>
              </a:rPr>
              <a:t>z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90">
                <a:latin typeface="Cambria"/>
                <a:cs typeface="Cambria"/>
              </a:rPr>
              <a:t>n</a:t>
            </a:r>
            <a:r>
              <a:rPr dirty="0" sz="2650" spc="45">
                <a:latin typeface="Cambria"/>
                <a:cs typeface="Cambria"/>
              </a:rPr>
              <a:t> </a:t>
            </a:r>
            <a:r>
              <a:rPr dirty="0" sz="2650" spc="85">
                <a:latin typeface="Cambria"/>
                <a:cs typeface="Cambria"/>
              </a:rPr>
              <a:t>=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45">
                <a:latin typeface="Cambria"/>
                <a:cs typeface="Cambria"/>
              </a:rPr>
              <a:t>6</a:t>
            </a:r>
            <a:endParaRPr sz="2650">
              <a:latin typeface="Cambria"/>
              <a:cs typeface="Cambria"/>
            </a:endParaRPr>
          </a:p>
          <a:p>
            <a:pPr algn="r" marR="5080">
              <a:lnSpc>
                <a:spcPct val="100000"/>
              </a:lnSpc>
              <a:spcBef>
                <a:spcPts val="1390"/>
              </a:spcBef>
              <a:tabLst>
                <a:tab pos="382270" algn="l"/>
                <a:tab pos="993140" algn="l"/>
              </a:tabLst>
            </a:pPr>
            <a:r>
              <a:rPr dirty="0" sz="2700" spc="-150" i="1">
                <a:latin typeface="Cambria"/>
                <a:cs typeface="Cambria"/>
              </a:rPr>
              <a:t>,</a:t>
            </a:r>
            <a:r>
              <a:rPr dirty="0" sz="2700" spc="-150" i="1">
                <a:latin typeface="Cambria"/>
                <a:cs typeface="Cambria"/>
              </a:rPr>
              <a:t>	</a:t>
            </a:r>
            <a:r>
              <a:rPr dirty="0" sz="2700" spc="55">
                <a:latin typeface="Cambria"/>
                <a:cs typeface="Cambria"/>
              </a:rPr>
              <a:t>n</a:t>
            </a:r>
            <a:r>
              <a:rPr dirty="0" sz="2700" spc="40">
                <a:latin typeface="Cambria"/>
                <a:cs typeface="Cambria"/>
              </a:rPr>
              <a:t> </a:t>
            </a:r>
            <a:r>
              <a:rPr dirty="0" sz="2700" spc="55">
                <a:latin typeface="Cambria"/>
                <a:cs typeface="Cambria"/>
              </a:rPr>
              <a:t>=</a:t>
            </a:r>
            <a:r>
              <a:rPr dirty="0" sz="2700">
                <a:latin typeface="Cambria"/>
                <a:cs typeface="Cambria"/>
              </a:rPr>
              <a:t>	</a:t>
            </a:r>
            <a:r>
              <a:rPr dirty="0" sz="2700" spc="70">
                <a:latin typeface="Cambria"/>
                <a:cs typeface="Cambria"/>
              </a:rPr>
              <a:t>4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67287" y="17431718"/>
            <a:ext cx="371475" cy="462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850" spc="-220">
                <a:latin typeface="Cambria"/>
                <a:cs typeface="Cambria"/>
              </a:rPr>
              <a:t>96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318948" y="8671976"/>
            <a:ext cx="280670" cy="9956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350" spc="-985">
                <a:solidFill>
                  <a:srgbClr val="2A2A2A"/>
                </a:solidFill>
                <a:latin typeface="Calibri"/>
                <a:cs typeface="Calibri"/>
              </a:rPr>
              <a:t>g</a:t>
            </a:r>
            <a:endParaRPr sz="6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368" y="834545"/>
            <a:ext cx="12443162" cy="1818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86758" y="11449679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74166" y="1150437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74166" y="1142123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74166" y="1149562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86758" y="11458430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854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74166" y="11429986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74166" y="11438739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103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82919" y="1151531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0C0C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47374" y="2803696"/>
            <a:ext cx="2672420" cy="300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00489" y="3685126"/>
            <a:ext cx="9020589" cy="937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59835" y="12780731"/>
            <a:ext cx="3319426" cy="487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22389" y="8804920"/>
            <a:ext cx="1725351" cy="281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27363" y="5243319"/>
            <a:ext cx="120713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6115" algn="l"/>
              </a:tabLst>
            </a:pPr>
            <a:r>
              <a:rPr dirty="0" sz="2650" spc="30" i="1">
                <a:latin typeface="Times New Roman"/>
                <a:cs typeface="Times New Roman"/>
              </a:rPr>
              <a:t>e</a:t>
            </a:r>
            <a:r>
              <a:rPr dirty="0" sz="2650" spc="50" i="1">
                <a:latin typeface="Times New Roman"/>
                <a:cs typeface="Times New Roman"/>
              </a:rPr>
              <a:t>x</a:t>
            </a:r>
            <a:r>
              <a:rPr dirty="0" sz="2650" spc="-480" i="1">
                <a:solidFill>
                  <a:srgbClr val="4F4F4F"/>
                </a:solidFill>
                <a:latin typeface="Times New Roman"/>
                <a:cs typeface="Times New Roman"/>
              </a:rPr>
              <a:t>g</a:t>
            </a:r>
            <a:r>
              <a:rPr dirty="0" sz="2650" i="1">
                <a:solidFill>
                  <a:srgbClr val="4F4F4F"/>
                </a:solidFill>
                <a:latin typeface="Times New Roman"/>
                <a:cs typeface="Times New Roman"/>
              </a:rPr>
              <a:t>	</a:t>
            </a:r>
            <a:r>
              <a:rPr dirty="0" sz="2650" spc="-110" i="1">
                <a:latin typeface="Times New Roman"/>
                <a:cs typeface="Times New Roman"/>
              </a:rPr>
              <a:t>kind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9008" y="7712833"/>
            <a:ext cx="4331970" cy="37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25240" algn="l"/>
              </a:tabLst>
            </a:pPr>
            <a:r>
              <a:rPr dirty="0" sz="2300" spc="-40">
                <a:latin typeface="Cambria"/>
                <a:cs typeface="Cambria"/>
              </a:rPr>
              <a:t>a </a:t>
            </a:r>
            <a:r>
              <a:rPr dirty="0" sz="2300" spc="-85">
                <a:latin typeface="Cambria"/>
                <a:cs typeface="Cambria"/>
              </a:rPr>
              <a:t>nd  </a:t>
            </a:r>
            <a:r>
              <a:rPr dirty="0" sz="2300" spc="25">
                <a:latin typeface="Cambria"/>
                <a:cs typeface="Cambria"/>
              </a:rPr>
              <a:t>the </a:t>
            </a:r>
            <a:r>
              <a:rPr dirty="0" sz="2300" spc="-45">
                <a:latin typeface="Cambria"/>
                <a:cs typeface="Cambria"/>
              </a:rPr>
              <a:t>integcal</a:t>
            </a:r>
            <a:r>
              <a:rPr dirty="0" sz="2300" spc="135">
                <a:latin typeface="Cambria"/>
                <a:cs typeface="Cambria"/>
              </a:rPr>
              <a:t> </a:t>
            </a:r>
            <a:r>
              <a:rPr dirty="0" sz="2300" spc="-70">
                <a:latin typeface="Cambria"/>
                <a:cs typeface="Cambria"/>
              </a:rPr>
              <a:t>is</a:t>
            </a:r>
            <a:r>
              <a:rPr dirty="0" sz="2300" spc="50">
                <a:latin typeface="Cambria"/>
                <a:cs typeface="Cambria"/>
              </a:rPr>
              <a:t> </a:t>
            </a:r>
            <a:r>
              <a:rPr dirty="0" sz="2300" spc="10">
                <a:latin typeface="Cambria"/>
                <a:cs typeface="Cambria"/>
              </a:rPr>
              <a:t>converges	</a:t>
            </a:r>
            <a:r>
              <a:rPr dirty="0" sz="2300" spc="25">
                <a:latin typeface="Cambria"/>
                <a:cs typeface="Cambria"/>
              </a:rPr>
              <a:t>to</a:t>
            </a:r>
            <a:r>
              <a:rPr dirty="0" sz="2300">
                <a:latin typeface="Cambria"/>
                <a:cs typeface="Cambria"/>
              </a:rPr>
              <a:t> </a:t>
            </a:r>
            <a:r>
              <a:rPr dirty="0" sz="2300" spc="-40">
                <a:latin typeface="Cambria"/>
                <a:cs typeface="Cambria"/>
              </a:rPr>
              <a:t>1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4412" y="11020867"/>
            <a:ext cx="5829300" cy="1179195"/>
          </a:xfrm>
          <a:prstGeom prst="rect">
            <a:avLst/>
          </a:prstGeom>
        </p:spPr>
        <p:txBody>
          <a:bodyPr wrap="square" lIns="0" tIns="212090" rIns="0" bIns="0" rtlCol="0" vert="horz">
            <a:spAutoFit/>
          </a:bodyPr>
          <a:lstStyle/>
          <a:p>
            <a:pPr marL="3799204">
              <a:lnSpc>
                <a:spcPct val="100000"/>
              </a:lnSpc>
              <a:spcBef>
                <a:spcPts val="1670"/>
              </a:spcBef>
              <a:tabLst>
                <a:tab pos="4389755" algn="l"/>
                <a:tab pos="5547995" algn="l"/>
              </a:tabLst>
            </a:pPr>
            <a:r>
              <a:rPr dirty="0" sz="2550" spc="-50" i="1">
                <a:latin typeface="Cambria"/>
                <a:cs typeface="Cambria"/>
              </a:rPr>
              <a:t>b</a:t>
            </a:r>
            <a:r>
              <a:rPr dirty="0" sz="2550" spc="-50" i="1">
                <a:latin typeface="Cambria"/>
                <a:cs typeface="Cambria"/>
              </a:rPr>
              <a:t>	</a:t>
            </a:r>
            <a:r>
              <a:rPr dirty="0" sz="2550" spc="55" i="1">
                <a:latin typeface="Cambria"/>
                <a:cs typeface="Cambria"/>
              </a:rPr>
              <a:t>l</a:t>
            </a:r>
            <a:r>
              <a:rPr dirty="0" sz="2550" spc="125" i="1">
                <a:latin typeface="Cambria"/>
                <a:cs typeface="Cambria"/>
              </a:rPr>
              <a:t>n</a:t>
            </a:r>
            <a:r>
              <a:rPr dirty="0" sz="2550" spc="25" i="1">
                <a:latin typeface="Cambria"/>
                <a:cs typeface="Cambria"/>
              </a:rPr>
              <a:t> </a:t>
            </a:r>
            <a:r>
              <a:rPr dirty="0" sz="2550" spc="-5">
                <a:latin typeface="Cambria"/>
                <a:cs typeface="Cambria"/>
              </a:rPr>
              <a:t>1</a:t>
            </a:r>
            <a:r>
              <a:rPr dirty="0" sz="2550">
                <a:latin typeface="Cambria"/>
                <a:cs typeface="Cambria"/>
              </a:rPr>
              <a:t>]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-190">
                <a:solidFill>
                  <a:srgbClr val="0C0C0C"/>
                </a:solidFill>
                <a:latin typeface="Cambria"/>
                <a:cs typeface="Cambria"/>
              </a:rPr>
              <a:t>co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2450" spc="-100">
                <a:latin typeface="Times New Roman"/>
                <a:cs typeface="Times New Roman"/>
              </a:rPr>
              <a:t>and </a:t>
            </a:r>
            <a:r>
              <a:rPr dirty="0" sz="2450" spc="-35">
                <a:latin typeface="Times New Roman"/>
                <a:cs typeface="Times New Roman"/>
              </a:rPr>
              <a:t>the </a:t>
            </a:r>
            <a:r>
              <a:rPr dirty="0" sz="2450" spc="-60">
                <a:latin typeface="Times New Roman"/>
                <a:cs typeface="Times New Roman"/>
              </a:rPr>
              <a:t>inlegi </a:t>
            </a:r>
            <a:r>
              <a:rPr dirty="0" sz="2450" spc="-105">
                <a:latin typeface="Times New Roman"/>
                <a:cs typeface="Times New Roman"/>
              </a:rPr>
              <a:t>al is</a:t>
            </a:r>
            <a:r>
              <a:rPr dirty="0" sz="2450" spc="-315">
                <a:latin typeface="Times New Roman"/>
                <a:cs typeface="Times New Roman"/>
              </a:rPr>
              <a:t> </a:t>
            </a:r>
            <a:r>
              <a:rPr dirty="0" sz="2450" spc="-35">
                <a:latin typeface="Times New Roman"/>
                <a:cs typeface="Times New Roman"/>
              </a:rPr>
              <a:t>diverges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10627" y="15740642"/>
            <a:ext cx="4088129" cy="424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120">
                <a:latin typeface="Times New Roman"/>
                <a:cs typeface="Times New Roman"/>
              </a:rPr>
              <a:t>and </a:t>
            </a:r>
            <a:r>
              <a:rPr dirty="0" sz="2600" spc="-95">
                <a:latin typeface="Times New Roman"/>
                <a:cs typeface="Times New Roman"/>
              </a:rPr>
              <a:t>the </a:t>
            </a:r>
            <a:r>
              <a:rPr dirty="0" sz="2600" spc="-110">
                <a:latin typeface="Times New Roman"/>
                <a:cs typeface="Times New Roman"/>
              </a:rPr>
              <a:t>integral is </a:t>
            </a:r>
            <a:r>
              <a:rPr dirty="0" sz="2600" spc="-80">
                <a:latin typeface="Times New Roman"/>
                <a:cs typeface="Times New Roman"/>
              </a:rPr>
              <a:t>cooveiges </a:t>
            </a:r>
            <a:r>
              <a:rPr dirty="0" sz="2600" spc="-140">
                <a:latin typeface="Times New Roman"/>
                <a:cs typeface="Times New Roman"/>
              </a:rPr>
              <a:t>to</a:t>
            </a:r>
            <a:r>
              <a:rPr dirty="0" sz="2600" spc="-25">
                <a:latin typeface="Times New Roman"/>
                <a:cs typeface="Times New Roman"/>
              </a:rPr>
              <a:t> </a:t>
            </a:r>
            <a:r>
              <a:rPr dirty="0" sz="2600" spc="-200"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17163" y="7919797"/>
            <a:ext cx="209417" cy="56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07644" y="8890733"/>
            <a:ext cx="209417" cy="53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4202" y="666329"/>
            <a:ext cx="11832100" cy="1795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60049" y="14583088"/>
            <a:ext cx="209417" cy="533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88607" y="10775492"/>
            <a:ext cx="218936" cy="5425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532050"/>
            <a:ext cx="323645" cy="17572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52387" y="1593621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3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2387" y="1593621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3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21791" y="15927327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3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21791" y="15918443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3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21791" y="1593621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 h="0">
                <a:moveTo>
                  <a:pt x="0" y="0"/>
                </a:moveTo>
                <a:lnTo>
                  <a:pt x="1843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32498" y="15021120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351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84" y="2062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5" h="0">
                <a:moveTo>
                  <a:pt x="0" y="0"/>
                </a:moveTo>
                <a:lnTo>
                  <a:pt x="173245" y="0"/>
                </a:lnTo>
              </a:path>
            </a:pathLst>
          </a:custGeom>
          <a:ln w="3175">
            <a:solidFill>
              <a:srgbClr val="6B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670653" y="563476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3175">
            <a:solidFill>
              <a:srgbClr val="64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70653" y="564365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2129" y="0"/>
                </a:lnTo>
              </a:path>
            </a:pathLst>
          </a:custGeom>
          <a:ln w="3175">
            <a:solidFill>
              <a:srgbClr val="64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33518" y="15791998"/>
            <a:ext cx="66632" cy="304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98480" y="6910784"/>
            <a:ext cx="1922835" cy="266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40354" y="10699340"/>
            <a:ext cx="437873" cy="2379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46278" y="13079088"/>
            <a:ext cx="2255999" cy="5045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59708" y="13060049"/>
            <a:ext cx="932860" cy="599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92354" y="14849619"/>
            <a:ext cx="1218430" cy="3426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11493" y="15725365"/>
            <a:ext cx="2236961" cy="4378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86227" y="15592100"/>
            <a:ext cx="418835" cy="2284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2657" y="4588151"/>
            <a:ext cx="1170835" cy="3522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53164" y="15830075"/>
            <a:ext cx="1047088" cy="4616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68404" y="12974378"/>
            <a:ext cx="7320100" cy="11137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608931" y="7778591"/>
            <a:ext cx="118554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22630" algn="l"/>
                <a:tab pos="1036955" algn="l"/>
              </a:tabLst>
            </a:pPr>
            <a:r>
              <a:rPr dirty="0" sz="2600" spc="-40">
                <a:latin typeface="Calibri"/>
                <a:cs typeface="Calibri"/>
              </a:rPr>
              <a:t>e›t</a:t>
            </a:r>
            <a:r>
              <a:rPr dirty="0" sz="2600" spc="-45">
                <a:latin typeface="Calibri"/>
                <a:cs typeface="Calibri"/>
              </a:rPr>
              <a:t>d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15">
                <a:latin typeface="Calibri"/>
                <a:cs typeface="Calibri"/>
              </a:rPr>
              <a:t>1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1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71169" y="7575679"/>
            <a:ext cx="5669280" cy="1229995"/>
          </a:xfrm>
          <a:prstGeom prst="rect">
            <a:avLst/>
          </a:prstGeom>
        </p:spPr>
        <p:txBody>
          <a:bodyPr wrap="square" lIns="0" tIns="1898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495"/>
              </a:spcBef>
            </a:pPr>
            <a:r>
              <a:rPr dirty="0" sz="2600" spc="-145">
                <a:latin typeface="Calibri"/>
                <a:cs typeface="Calibri"/>
              </a:rPr>
              <a:t>1,2a </a:t>
            </a:r>
            <a:r>
              <a:rPr dirty="0" sz="2600" spc="-105">
                <a:latin typeface="Calibri"/>
                <a:cs typeface="Calibri"/>
              </a:rPr>
              <a:t>Which </a:t>
            </a:r>
            <a:r>
              <a:rPr dirty="0" sz="2600" spc="-65">
                <a:latin typeface="Calibri"/>
                <a:cs typeface="Calibri"/>
              </a:rPr>
              <a:t>is </a:t>
            </a:r>
            <a:r>
              <a:rPr dirty="0" sz="2600" spc="-100">
                <a:latin typeface="Calibri"/>
                <a:cs typeface="Calibri"/>
              </a:rPr>
              <a:t>the </a:t>
            </a:r>
            <a:r>
              <a:rPr dirty="0" sz="2600" spc="-85">
                <a:latin typeface="Calibri"/>
                <a:cs typeface="Calibri"/>
              </a:rPr>
              <a:t>boundary </a:t>
            </a:r>
            <a:r>
              <a:rPr dirty="0" sz="2600" spc="-50">
                <a:latin typeface="Calibri"/>
                <a:cs typeface="Calibri"/>
              </a:rPr>
              <a:t>of </a:t>
            </a:r>
            <a:r>
              <a:rPr dirty="0" sz="2600" spc="-80">
                <a:latin typeface="Calibri"/>
                <a:cs typeface="Calibri"/>
              </a:rPr>
              <a:t>the </a:t>
            </a:r>
            <a:r>
              <a:rPr dirty="0" baseline="5341" sz="3900" spc="-75">
                <a:latin typeface="Calibri"/>
                <a:cs typeface="Calibri"/>
              </a:rPr>
              <a:t>integral</a:t>
            </a:r>
            <a:r>
              <a:rPr dirty="0" baseline="5341" sz="3900" spc="-22">
                <a:latin typeface="Calibri"/>
                <a:cs typeface="Calibri"/>
              </a:rPr>
              <a:t> </a:t>
            </a:r>
            <a:r>
              <a:rPr dirty="0" baseline="6410" sz="3900" spc="75">
                <a:latin typeface="Calibri"/>
                <a:cs typeface="Calibri"/>
              </a:rPr>
              <a:t>.</a:t>
            </a:r>
            <a:endParaRPr baseline="6410" sz="3900">
              <a:latin typeface="Calibri"/>
              <a:cs typeface="Calibri"/>
            </a:endParaRPr>
          </a:p>
          <a:p>
            <a:pPr marL="645160">
              <a:lnSpc>
                <a:spcPct val="100000"/>
              </a:lnSpc>
              <a:spcBef>
                <a:spcPts val="1540"/>
              </a:spcBef>
              <a:tabLst>
                <a:tab pos="3281679" algn="l"/>
              </a:tabLst>
            </a:pPr>
            <a:r>
              <a:rPr dirty="0" sz="2850" spc="-45" i="1">
                <a:latin typeface="Calibri"/>
                <a:cs typeface="Calibri"/>
              </a:rPr>
              <a:t>dx	</a:t>
            </a:r>
            <a:r>
              <a:rPr dirty="0" sz="2850" spc="-75" i="1">
                <a:latin typeface="Calibri"/>
                <a:cs typeface="Calibri"/>
              </a:rPr>
              <a:t>dx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066559" y="11476320"/>
            <a:ext cx="83820" cy="4089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500" spc="-355">
                <a:solidFill>
                  <a:srgbClr val="A5A5A5"/>
                </a:solidFill>
                <a:latin typeface="Cambria"/>
                <a:cs typeface="Cambria"/>
              </a:rPr>
              <a:t>I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04863" y="12076280"/>
            <a:ext cx="3694429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2550" spc="-85">
                <a:latin typeface="Cambria"/>
                <a:cs typeface="Cambria"/>
              </a:rPr>
              <a:t>and </a:t>
            </a:r>
            <a:r>
              <a:rPr dirty="0" sz="2550" spc="-25">
                <a:latin typeface="Cambria"/>
                <a:cs typeface="Cambria"/>
              </a:rPr>
              <a:t>the </a:t>
            </a:r>
            <a:r>
              <a:rPr dirty="0" sz="2550" spc="-100">
                <a:latin typeface="Cambria"/>
                <a:cs typeface="Cambria"/>
              </a:rPr>
              <a:t>integral </a:t>
            </a:r>
            <a:r>
              <a:rPr dirty="0" sz="2550" spc="-145">
                <a:latin typeface="Cambria"/>
                <a:cs typeface="Cambria"/>
              </a:rPr>
              <a:t>is</a:t>
            </a:r>
            <a:r>
              <a:rPr dirty="0" sz="2550" spc="145">
                <a:latin typeface="Cambria"/>
                <a:cs typeface="Cambria"/>
              </a:rPr>
              <a:t> </a:t>
            </a:r>
            <a:r>
              <a:rPr dirty="0" sz="2550" spc="-114">
                <a:latin typeface="Cambria"/>
                <a:cs typeface="Cambria"/>
              </a:rPr>
              <a:t>di</a:t>
            </a:r>
            <a:r>
              <a:rPr dirty="0" baseline="31111" sz="3750" spc="-172">
                <a:latin typeface="Cambria"/>
                <a:cs typeface="Cambria"/>
              </a:rPr>
              <a:t>.</a:t>
            </a:r>
            <a:r>
              <a:rPr dirty="0" sz="2550" spc="-114">
                <a:latin typeface="Cambria"/>
                <a:cs typeface="Cambria"/>
              </a:rPr>
              <a:t>verges.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94930" y="14294998"/>
            <a:ext cx="33972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00" i="1">
                <a:latin typeface="Calibri"/>
                <a:cs typeface="Calibri"/>
              </a:rPr>
              <a:t>dx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22474" y="14285478"/>
            <a:ext cx="32956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40" i="1">
                <a:latin typeface="Calibri"/>
                <a:cs typeface="Calibri"/>
              </a:rPr>
              <a:t>dx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89473" y="6126385"/>
            <a:ext cx="4961890" cy="10344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16405" algn="l"/>
                <a:tab pos="3572510" algn="l"/>
              </a:tabLst>
            </a:pPr>
            <a:r>
              <a:rPr dirty="0" baseline="-4535" sz="3675" spc="-7">
                <a:latin typeface="Calibri"/>
                <a:cs typeface="Calibri"/>
              </a:rPr>
              <a:t>and </a:t>
            </a:r>
            <a:r>
              <a:rPr dirty="0" sz="2450" spc="-30">
                <a:latin typeface="Calibri"/>
                <a:cs typeface="Calibri"/>
              </a:rPr>
              <a:t>the</a:t>
            </a:r>
            <a:r>
              <a:rPr dirty="0" sz="2450" spc="185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in</a:t>
            </a:r>
            <a:r>
              <a:rPr dirty="0" sz="2450" spc="315">
                <a:latin typeface="Calibri"/>
                <a:cs typeface="Calibri"/>
              </a:rPr>
              <a:t> </a:t>
            </a:r>
            <a:r>
              <a:rPr dirty="0" sz="2450" spc="-45">
                <a:latin typeface="Calibri"/>
                <a:cs typeface="Calibri"/>
              </a:rPr>
              <a:t>e	</a:t>
            </a:r>
            <a:r>
              <a:rPr dirty="0" sz="2450" spc="10">
                <a:latin typeface="Calibri"/>
                <a:cs typeface="Calibri"/>
              </a:rPr>
              <a:t>ra </a:t>
            </a:r>
            <a:r>
              <a:rPr dirty="0" sz="2450" spc="-35">
                <a:latin typeface="Calibri"/>
                <a:cs typeface="Calibri"/>
              </a:rPr>
              <a:t>s </a:t>
            </a:r>
            <a:r>
              <a:rPr dirty="0" sz="2450" spc="-15">
                <a:latin typeface="Calibri"/>
                <a:cs typeface="Calibri"/>
              </a:rPr>
              <a:t>is</a:t>
            </a:r>
            <a:r>
              <a:rPr dirty="0" sz="2450" spc="335">
                <a:latin typeface="Calibri"/>
                <a:cs typeface="Calibri"/>
              </a:rPr>
              <a:t> </a:t>
            </a:r>
            <a:r>
              <a:rPr dirty="0" sz="2450" spc="35">
                <a:latin typeface="Calibri"/>
                <a:cs typeface="Calibri"/>
              </a:rPr>
              <a:t>c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spc="30">
                <a:latin typeface="Calibri"/>
                <a:cs typeface="Calibri"/>
              </a:rPr>
              <a:t>›nvcr	</a:t>
            </a:r>
            <a:r>
              <a:rPr dirty="0" baseline="4535" sz="3675" spc="-44">
                <a:latin typeface="Calibri"/>
                <a:cs typeface="Calibri"/>
              </a:rPr>
              <a:t>cS </a:t>
            </a:r>
            <a:r>
              <a:rPr dirty="0" baseline="4535" sz="3675" spc="120">
                <a:latin typeface="Calibri"/>
                <a:cs typeface="Calibri"/>
              </a:rPr>
              <a:t>IO</a:t>
            </a:r>
            <a:r>
              <a:rPr dirty="0" baseline="4535" sz="3675" spc="-345">
                <a:latin typeface="Calibri"/>
                <a:cs typeface="Calibri"/>
              </a:rPr>
              <a:t> </a:t>
            </a:r>
            <a:r>
              <a:rPr dirty="0" baseline="4535" sz="3675" spc="-742">
                <a:latin typeface="Calibri"/>
                <a:cs typeface="Calibri"/>
              </a:rPr>
              <a:t>7T</a:t>
            </a:r>
            <a:endParaRPr baseline="4535" sz="3675">
              <a:latin typeface="Calibri"/>
              <a:cs typeface="Calibri"/>
            </a:endParaRPr>
          </a:p>
          <a:p>
            <a:pPr marL="699770">
              <a:lnSpc>
                <a:spcPct val="100000"/>
              </a:lnSpc>
              <a:spcBef>
                <a:spcPts val="1945"/>
              </a:spcBef>
            </a:pPr>
            <a:r>
              <a:rPr dirty="0" sz="2550" spc="-40">
                <a:latin typeface="Calibri"/>
                <a:cs typeface="Calibri"/>
              </a:rPr>
              <a:t>The </a:t>
            </a:r>
            <a:r>
              <a:rPr dirty="0" sz="2550" spc="-35">
                <a:latin typeface="Calibri"/>
                <a:cs typeface="Calibri"/>
              </a:rPr>
              <a:t>integral </a:t>
            </a:r>
            <a:r>
              <a:rPr dirty="0" sz="2550" spc="-40">
                <a:latin typeface="Calibri"/>
                <a:cs typeface="Calibri"/>
              </a:rPr>
              <a:t>is improper</a:t>
            </a:r>
            <a:r>
              <a:rPr dirty="0" sz="2550" spc="-90">
                <a:latin typeface="Calibri"/>
                <a:cs typeface="Calibri"/>
              </a:rPr>
              <a:t> </a:t>
            </a:r>
            <a:r>
              <a:rPr dirty="0" sz="2550" spc="-25">
                <a:latin typeface="Calibri"/>
                <a:cs typeface="Calibri"/>
              </a:rPr>
              <a:t>because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28233" y="1097319"/>
            <a:ext cx="3890645" cy="4699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533775" algn="l"/>
                <a:tab pos="3764279" algn="l"/>
              </a:tabLst>
            </a:pPr>
            <a:r>
              <a:rPr dirty="0" sz="2900" spc="-90">
                <a:latin typeface="Calibri"/>
                <a:cs typeface="Calibri"/>
              </a:rPr>
              <a:t>,t„‹</a:t>
            </a:r>
            <a:r>
              <a:rPr dirty="0" sz="2900" spc="-65">
                <a:latin typeface="Calibri"/>
                <a:cs typeface="Calibri"/>
              </a:rPr>
              <a:t>.</a:t>
            </a:r>
            <a:r>
              <a:rPr dirty="0" sz="2900" spc="-65">
                <a:latin typeface="Calibri"/>
                <a:cs typeface="Calibri"/>
              </a:rPr>
              <a:t> </a:t>
            </a:r>
            <a:r>
              <a:rPr dirty="0" sz="2900" spc="-60">
                <a:latin typeface="Calibri"/>
                <a:cs typeface="Calibri"/>
              </a:rPr>
              <a:t>i</a:t>
            </a:r>
            <a:r>
              <a:rPr dirty="0" sz="2900" spc="60">
                <a:latin typeface="Calibri"/>
                <a:cs typeface="Calibri"/>
              </a:rPr>
              <a:t> </a:t>
            </a:r>
            <a:r>
              <a:rPr dirty="0" sz="2900" spc="-250">
                <a:latin typeface="Calibri"/>
                <a:cs typeface="Calibri"/>
              </a:rPr>
              <a:t>,‹›i</a:t>
            </a:r>
            <a:r>
              <a:rPr dirty="0" sz="2900" spc="-210">
                <a:latin typeface="Calibri"/>
                <a:cs typeface="Calibri"/>
              </a:rPr>
              <a:t>.</a:t>
            </a:r>
            <a:r>
              <a:rPr dirty="0" sz="2900" spc="-180">
                <a:latin typeface="Calibri"/>
                <a:cs typeface="Calibri"/>
              </a:rPr>
              <a:t> </a:t>
            </a:r>
            <a:r>
              <a:rPr dirty="0" sz="2900" spc="-15">
                <a:latin typeface="Calibri"/>
                <a:cs typeface="Calibri"/>
              </a:rPr>
              <a:t>:</a:t>
            </a:r>
            <a:r>
              <a:rPr dirty="0" sz="2900" spc="-195">
                <a:latin typeface="Calibri"/>
                <a:cs typeface="Calibri"/>
              </a:rPr>
              <a:t> </a:t>
            </a:r>
            <a:r>
              <a:rPr dirty="0" sz="2900" spc="-265">
                <a:latin typeface="Calibri"/>
                <a:cs typeface="Calibri"/>
              </a:rPr>
              <a:t>‹i›i»•</a:t>
            </a:r>
            <a:r>
              <a:rPr dirty="0" sz="2900" spc="-245">
                <a:latin typeface="Calibri"/>
                <a:cs typeface="Calibri"/>
              </a:rPr>
              <a:t>›</a:t>
            </a:r>
            <a:r>
              <a:rPr dirty="0" sz="2900" spc="40">
                <a:latin typeface="Calibri"/>
                <a:cs typeface="Calibri"/>
              </a:rPr>
              <a:t> </a:t>
            </a:r>
            <a:r>
              <a:rPr dirty="0" sz="2900" spc="-105">
                <a:latin typeface="Calibri"/>
                <a:cs typeface="Calibri"/>
              </a:rPr>
              <a:t>i'</a:t>
            </a:r>
            <a:r>
              <a:rPr dirty="0" sz="2900" spc="-110">
                <a:latin typeface="Calibri"/>
                <a:cs typeface="Calibri"/>
              </a:rPr>
              <a:t>.</a:t>
            </a:r>
            <a:r>
              <a:rPr dirty="0" sz="2900" spc="-95">
                <a:latin typeface="Calibri"/>
                <a:cs typeface="Calibri"/>
              </a:rPr>
              <a:t> </a:t>
            </a:r>
            <a:r>
              <a:rPr dirty="0" sz="2900" spc="-140">
                <a:latin typeface="Calibri"/>
                <a:cs typeface="Calibri"/>
              </a:rPr>
              <a:t>,ti</a:t>
            </a:r>
            <a:r>
              <a:rPr dirty="0" sz="2900" spc="-150">
                <a:latin typeface="Calibri"/>
                <a:cs typeface="Calibri"/>
              </a:rPr>
              <a:t>-</a:t>
            </a:r>
            <a:r>
              <a:rPr dirty="0" sz="2900" spc="75">
                <a:latin typeface="Calibri"/>
                <a:cs typeface="Calibri"/>
              </a:rPr>
              <a:t> </a:t>
            </a:r>
            <a:r>
              <a:rPr dirty="0" sz="2900" spc="-135">
                <a:latin typeface="Calibri"/>
                <a:cs typeface="Calibri"/>
              </a:rPr>
              <a:t>k</a:t>
            </a:r>
            <a:r>
              <a:rPr dirty="0" sz="2900" spc="-65">
                <a:latin typeface="Calibri"/>
                <a:cs typeface="Calibri"/>
              </a:rPr>
              <a:t>'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70">
                <a:latin typeface="Calibri"/>
                <a:cs typeface="Calibri"/>
              </a:rPr>
              <a:t>.</a:t>
            </a:r>
            <a:r>
              <a:rPr dirty="0" sz="2900">
                <a:latin typeface="Calibri"/>
                <a:cs typeface="Calibri"/>
              </a:rPr>
              <a:t>	</a:t>
            </a:r>
            <a:r>
              <a:rPr dirty="0" sz="2900" spc="-95">
                <a:latin typeface="Calibri"/>
                <a:cs typeface="Calibri"/>
              </a:rPr>
              <a:t>›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21461" y="14275959"/>
            <a:ext cx="32956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40" i="1">
                <a:latin typeface="Calibri"/>
                <a:cs typeface="Calibri"/>
              </a:rPr>
              <a:t>dx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22026" y="15669169"/>
            <a:ext cx="299085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10">
                <a:latin typeface="Cambria"/>
                <a:cs typeface="Cambria"/>
              </a:rPr>
              <a:t>(</a:t>
            </a:r>
            <a:r>
              <a:rPr dirty="0" sz="2450" spc="15">
                <a:latin typeface="Cambria"/>
                <a:cs typeface="Cambria"/>
              </a:rPr>
              <a:t>x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42122" y="15707245"/>
            <a:ext cx="1245870" cy="397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1133" sz="3675" spc="112">
                <a:latin typeface="Cambria"/>
                <a:cs typeface="Cambria"/>
              </a:rPr>
              <a:t>2)*</a:t>
            </a:r>
            <a:r>
              <a:rPr dirty="0" baseline="30158" sz="2625" spc="112">
                <a:latin typeface="Cambria"/>
                <a:cs typeface="Cambria"/>
              </a:rPr>
              <a:t>2</a:t>
            </a:r>
            <a:r>
              <a:rPr dirty="0" baseline="30158" sz="2625" spc="465">
                <a:latin typeface="Cambria"/>
                <a:cs typeface="Cambria"/>
              </a:rPr>
              <a:t> </a:t>
            </a:r>
            <a:r>
              <a:rPr dirty="0" baseline="20408" sz="3675" spc="-44">
                <a:latin typeface="Cambria"/>
                <a:cs typeface="Cambria"/>
              </a:rPr>
              <a:t>3</a:t>
            </a:r>
            <a:r>
              <a:rPr dirty="0" sz="2450" spc="-30">
                <a:latin typeface="Cambria"/>
                <a:cs typeface="Cambria"/>
              </a:rPr>
              <a:t>dx</a:t>
            </a:r>
            <a:endParaRPr sz="2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14714" y="11712433"/>
            <a:ext cx="2952789" cy="2378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79189" y="6372281"/>
            <a:ext cx="314126" cy="13731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63146" y="11420743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803" y="0"/>
                </a:lnTo>
              </a:path>
            </a:pathLst>
          </a:custGeom>
          <a:ln w="2692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4946" y="10191163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803" y="0"/>
                </a:lnTo>
              </a:path>
            </a:pathLst>
          </a:custGeom>
          <a:ln w="2692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88689" y="5021537"/>
            <a:ext cx="1122045" cy="0"/>
          </a:xfrm>
          <a:custGeom>
            <a:avLst/>
            <a:gdLst/>
            <a:ahLst/>
            <a:cxnLst/>
            <a:rect l="l" t="t" r="r" b="b"/>
            <a:pathLst>
              <a:path w="1122045" h="0">
                <a:moveTo>
                  <a:pt x="0" y="0"/>
                </a:moveTo>
                <a:lnTo>
                  <a:pt x="1121880" y="0"/>
                </a:lnTo>
              </a:path>
            </a:pathLst>
          </a:custGeom>
          <a:ln w="26925">
            <a:solidFill>
              <a:srgbClr val="5754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214" y="7278761"/>
            <a:ext cx="0" cy="11389360"/>
          </a:xfrm>
          <a:custGeom>
            <a:avLst/>
            <a:gdLst/>
            <a:ahLst/>
            <a:cxnLst/>
            <a:rect l="l" t="t" r="r" b="b"/>
            <a:pathLst>
              <a:path w="0" h="11389360">
                <a:moveTo>
                  <a:pt x="0" y="11389332"/>
                </a:moveTo>
                <a:lnTo>
                  <a:pt x="0" y="0"/>
                </a:lnTo>
              </a:path>
            </a:pathLst>
          </a:custGeom>
          <a:ln w="8975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7023" y="18852081"/>
            <a:ext cx="7449820" cy="0"/>
          </a:xfrm>
          <a:custGeom>
            <a:avLst/>
            <a:gdLst/>
            <a:ahLst/>
            <a:cxnLst/>
            <a:rect l="l" t="t" r="r" b="b"/>
            <a:pathLst>
              <a:path w="7449820" h="0">
                <a:moveTo>
                  <a:pt x="0" y="0"/>
                </a:moveTo>
                <a:lnTo>
                  <a:pt x="7449287" y="0"/>
                </a:lnTo>
              </a:path>
            </a:pathLst>
          </a:custGeom>
          <a:ln w="8975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101" y="18537955"/>
            <a:ext cx="2378710" cy="0"/>
          </a:xfrm>
          <a:custGeom>
            <a:avLst/>
            <a:gdLst/>
            <a:ahLst/>
            <a:cxnLst/>
            <a:rect l="l" t="t" r="r" b="b"/>
            <a:pathLst>
              <a:path w="2378710" h="0">
                <a:moveTo>
                  <a:pt x="0" y="0"/>
                </a:moveTo>
                <a:lnTo>
                  <a:pt x="2378386" y="0"/>
                </a:lnTo>
              </a:path>
            </a:pathLst>
          </a:custGeom>
          <a:ln w="8975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5565" y="1005205"/>
            <a:ext cx="0" cy="14028419"/>
          </a:xfrm>
          <a:custGeom>
            <a:avLst/>
            <a:gdLst/>
            <a:ahLst/>
            <a:cxnLst/>
            <a:rect l="l" t="t" r="r" b="b"/>
            <a:pathLst>
              <a:path w="0" h="14028419">
                <a:moveTo>
                  <a:pt x="0" y="14027995"/>
                </a:moveTo>
                <a:lnTo>
                  <a:pt x="0" y="0"/>
                </a:lnTo>
              </a:path>
            </a:pathLst>
          </a:custGeom>
          <a:ln w="8975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219523" y="924429"/>
            <a:ext cx="0" cy="18021935"/>
          </a:xfrm>
          <a:custGeom>
            <a:avLst/>
            <a:gdLst/>
            <a:ahLst/>
            <a:cxnLst/>
            <a:rect l="l" t="t" r="r" b="b"/>
            <a:pathLst>
              <a:path w="0" h="18021935">
                <a:moveTo>
                  <a:pt x="0" y="18021890"/>
                </a:moveTo>
                <a:lnTo>
                  <a:pt x="0" y="0"/>
                </a:lnTo>
              </a:path>
            </a:pathLst>
          </a:custGeom>
          <a:ln w="8975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9028" y="1063542"/>
            <a:ext cx="11972925" cy="0"/>
          </a:xfrm>
          <a:custGeom>
            <a:avLst/>
            <a:gdLst/>
            <a:ahLst/>
            <a:cxnLst/>
            <a:rect l="l" t="t" r="r" b="b"/>
            <a:pathLst>
              <a:path w="11972925" h="0">
                <a:moveTo>
                  <a:pt x="0" y="0"/>
                </a:moveTo>
                <a:lnTo>
                  <a:pt x="11972710" y="0"/>
                </a:lnTo>
              </a:path>
            </a:pathLst>
          </a:custGeom>
          <a:ln w="8975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1301" y="18672579"/>
            <a:ext cx="9109710" cy="0"/>
          </a:xfrm>
          <a:custGeom>
            <a:avLst/>
            <a:gdLst/>
            <a:ahLst/>
            <a:cxnLst/>
            <a:rect l="l" t="t" r="r" b="b"/>
            <a:pathLst>
              <a:path w="9109710" h="0">
                <a:moveTo>
                  <a:pt x="0" y="0"/>
                </a:moveTo>
                <a:lnTo>
                  <a:pt x="9109670" y="0"/>
                </a:lnTo>
              </a:path>
            </a:pathLst>
          </a:custGeom>
          <a:ln w="8975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11020" y="5035000"/>
            <a:ext cx="0" cy="2252980"/>
          </a:xfrm>
          <a:custGeom>
            <a:avLst/>
            <a:gdLst/>
            <a:ahLst/>
            <a:cxnLst/>
            <a:rect l="l" t="t" r="r" b="b"/>
            <a:pathLst>
              <a:path w="0" h="2252979">
                <a:moveTo>
                  <a:pt x="0" y="2252736"/>
                </a:moveTo>
                <a:lnTo>
                  <a:pt x="0" y="0"/>
                </a:lnTo>
              </a:path>
            </a:pathLst>
          </a:custGeom>
          <a:ln w="2692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97557" y="5048462"/>
            <a:ext cx="9406255" cy="0"/>
          </a:xfrm>
          <a:custGeom>
            <a:avLst/>
            <a:gdLst/>
            <a:ahLst/>
            <a:cxnLst/>
            <a:rect l="l" t="t" r="r" b="b"/>
            <a:pathLst>
              <a:path w="9406255" h="0">
                <a:moveTo>
                  <a:pt x="0" y="0"/>
                </a:moveTo>
                <a:lnTo>
                  <a:pt x="9405847" y="0"/>
                </a:lnTo>
              </a:path>
            </a:pathLst>
          </a:custGeom>
          <a:ln w="2692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89942" y="5035000"/>
            <a:ext cx="0" cy="2252980"/>
          </a:xfrm>
          <a:custGeom>
            <a:avLst/>
            <a:gdLst/>
            <a:ahLst/>
            <a:cxnLst/>
            <a:rect l="l" t="t" r="r" b="b"/>
            <a:pathLst>
              <a:path w="0" h="2252979">
                <a:moveTo>
                  <a:pt x="0" y="2252736"/>
                </a:moveTo>
                <a:lnTo>
                  <a:pt x="0" y="0"/>
                </a:lnTo>
              </a:path>
            </a:pathLst>
          </a:custGeom>
          <a:ln w="2692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39884" y="7274273"/>
            <a:ext cx="9163685" cy="0"/>
          </a:xfrm>
          <a:custGeom>
            <a:avLst/>
            <a:gdLst/>
            <a:ahLst/>
            <a:cxnLst/>
            <a:rect l="l" t="t" r="r" b="b"/>
            <a:pathLst>
              <a:path w="9163685" h="0">
                <a:moveTo>
                  <a:pt x="0" y="0"/>
                </a:moveTo>
                <a:lnTo>
                  <a:pt x="9163521" y="0"/>
                </a:lnTo>
              </a:path>
            </a:pathLst>
          </a:custGeom>
          <a:ln w="26925">
            <a:solidFill>
              <a:srgbClr val="4F4B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13653" y="18986706"/>
            <a:ext cx="861694" cy="0"/>
          </a:xfrm>
          <a:custGeom>
            <a:avLst/>
            <a:gdLst/>
            <a:ahLst/>
            <a:cxnLst/>
            <a:rect l="l" t="t" r="r" b="b"/>
            <a:pathLst>
              <a:path w="861695" h="0">
                <a:moveTo>
                  <a:pt x="0" y="0"/>
                </a:moveTo>
                <a:lnTo>
                  <a:pt x="861604" y="0"/>
                </a:lnTo>
              </a:path>
            </a:pathLst>
          </a:custGeom>
          <a:ln w="26925">
            <a:solidFill>
              <a:srgbClr val="1C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37281" y="1471907"/>
            <a:ext cx="1184705" cy="718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30223" y="1409082"/>
            <a:ext cx="2387361" cy="664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8226" y="1597557"/>
            <a:ext cx="17950" cy="134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82210" y="1444982"/>
            <a:ext cx="2907914" cy="260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06586" y="2755338"/>
            <a:ext cx="709028" cy="224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6167" y="7610837"/>
            <a:ext cx="1247531" cy="2154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46523" y="7664687"/>
            <a:ext cx="1094955" cy="5026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27299" y="15024224"/>
            <a:ext cx="1238556" cy="5115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92727" y="1534732"/>
            <a:ext cx="5627352" cy="3859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24536" y="3132290"/>
            <a:ext cx="789803" cy="215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1791" y="7978814"/>
            <a:ext cx="1516782" cy="2154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45035" y="3634893"/>
            <a:ext cx="3643868" cy="5115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73342" y="9100694"/>
            <a:ext cx="1444982" cy="2064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96604" y="3832343"/>
            <a:ext cx="834679" cy="367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01435" y="5187575"/>
            <a:ext cx="6147905" cy="18129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02816" y="2872014"/>
            <a:ext cx="1561657" cy="3320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026025" y="2934839"/>
            <a:ext cx="969304" cy="359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75784" y="9980249"/>
            <a:ext cx="4263146" cy="5115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00481" y="3634893"/>
            <a:ext cx="341051" cy="1974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943814" y="11138030"/>
            <a:ext cx="3931069" cy="5833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812959" y="12259911"/>
            <a:ext cx="4227246" cy="5923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28413" y="13381790"/>
            <a:ext cx="2136060" cy="2602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13065" y="15302450"/>
            <a:ext cx="1525757" cy="2243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095335" y="16759158"/>
          <a:ext cx="2590800" cy="76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/>
                <a:gridCol w="1116964"/>
                <a:gridCol w="708025"/>
                <a:gridCol w="264160"/>
                <a:gridCol w="292735"/>
              </a:tblGrid>
              <a:tr h="368526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r>
                        <a:rPr dirty="0" sz="2200">
                          <a:solidFill>
                            <a:srgbClr val="0F0F0F"/>
                          </a:solidFill>
                          <a:latin typeface="Cambria"/>
                          <a:cs typeface="Cambria"/>
                        </a:rPr>
                        <a:t>_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ts val="2540"/>
                        </a:lnSpc>
                      </a:pPr>
                      <a:r>
                        <a:rPr dirty="0" sz="2200" spc="-100" i="1">
                          <a:latin typeface="Cambria"/>
                          <a:cs typeface="Cambria"/>
                        </a:rPr>
                        <a:t>fizn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ts val="2540"/>
                        </a:lnSpc>
                      </a:pPr>
                      <a:r>
                        <a:rPr dirty="0" sz="2200" spc="-145" i="1">
                          <a:latin typeface="Cambria"/>
                          <a:cs typeface="Cambria"/>
                        </a:rPr>
                        <a:t>COS</a:t>
                      </a:r>
                      <a:r>
                        <a:rPr dirty="0" sz="2200" spc="-2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200" spc="-155" i="1">
                          <a:latin typeface="Cambria"/>
                          <a:cs typeface="Cambria"/>
                        </a:rPr>
                        <a:t>X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B w="28575">
                      <a:solidFill>
                        <a:srgbClr val="13131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540"/>
                        </a:lnSpc>
                      </a:pPr>
                      <a:r>
                        <a:rPr dirty="0" sz="2200" i="1">
                          <a:latin typeface="Cambria"/>
                          <a:cs typeface="Cambria"/>
                        </a:rPr>
                        <a:t>_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2540"/>
                        </a:lnSpc>
                      </a:pPr>
                      <a:r>
                        <a:rPr dirty="0" sz="2200">
                          <a:latin typeface="Cambria"/>
                          <a:cs typeface="Cambria"/>
                        </a:rPr>
                        <a:t>1</a:t>
                      </a:r>
                      <a:endParaRPr sz="22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394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3005"/>
                        </a:lnSpc>
                        <a:tabLst>
                          <a:tab pos="407034" algn="l"/>
                          <a:tab pos="744220" algn="l"/>
                        </a:tabLst>
                      </a:pPr>
                      <a:r>
                        <a:rPr dirty="0" sz="2650" spc="-40">
                          <a:latin typeface="Cambria"/>
                          <a:cs typeface="Cambria"/>
                        </a:rPr>
                        <a:t>z	</a:t>
                      </a:r>
                      <a:r>
                        <a:rPr dirty="0" sz="2650" spc="-30">
                          <a:latin typeface="Cambria"/>
                          <a:cs typeface="Cambria"/>
                        </a:rPr>
                        <a:t>-	</a:t>
                      </a:r>
                      <a:r>
                        <a:rPr dirty="0" sz="2650" spc="-120">
                          <a:latin typeface="Cambria"/>
                          <a:cs typeface="Cambria"/>
                        </a:rPr>
                        <a:t>0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5565">
                        <a:lnSpc>
                          <a:spcPts val="3000"/>
                        </a:lnSpc>
                      </a:pPr>
                      <a:r>
                        <a:rPr dirty="0" sz="2650">
                          <a:latin typeface="Cambria"/>
                          <a:cs typeface="Cambria"/>
                        </a:rPr>
                        <a:t>2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T w="28575">
                      <a:solidFill>
                        <a:srgbClr val="13131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005"/>
                        </a:lnSpc>
                      </a:pPr>
                      <a:r>
                        <a:rPr dirty="0" sz="2650">
                          <a:latin typeface="Cambria"/>
                          <a:cs typeface="Cambria"/>
                        </a:rPr>
                        <a:t>2</a:t>
                      </a:r>
                      <a:endParaRPr sz="26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3" name="object 43"/>
          <p:cNvSpPr txBox="1"/>
          <p:nvPr/>
        </p:nvSpPr>
        <p:spPr>
          <a:xfrm>
            <a:off x="4746619" y="3189147"/>
            <a:ext cx="137795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-340">
                <a:latin typeface="Cambria"/>
                <a:cs typeface="Cambria"/>
              </a:rPr>
              <a:t>1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05149" y="8684117"/>
            <a:ext cx="43497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50" spc="-125">
                <a:latin typeface="Cambria"/>
                <a:cs typeface="Cambria"/>
              </a:rPr>
              <a:t>/tTrt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19388" y="7405407"/>
            <a:ext cx="2832735" cy="1202690"/>
          </a:xfrm>
          <a:prstGeom prst="rect">
            <a:avLst/>
          </a:prstGeom>
        </p:spPr>
        <p:txBody>
          <a:bodyPr wrap="square" lIns="0" tIns="237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dirty="0" sz="2500" spc="-195" i="1">
                <a:latin typeface="Cambria"/>
                <a:cs typeface="Cambria"/>
              </a:rPr>
              <a:t>Ex</a:t>
            </a:r>
            <a:r>
              <a:rPr dirty="0" sz="2500" spc="110" i="1">
                <a:latin typeface="Cambria"/>
                <a:cs typeface="Cambria"/>
              </a:rPr>
              <a:t> </a:t>
            </a:r>
            <a:r>
              <a:rPr dirty="0" sz="2500" spc="5" i="1">
                <a:latin typeface="Cambria"/>
                <a:cs typeface="Cambria"/>
              </a:rPr>
              <a:t>/find</a:t>
            </a:r>
            <a:endParaRPr sz="2500">
              <a:latin typeface="Cambria"/>
              <a:cs typeface="Cambria"/>
            </a:endParaRPr>
          </a:p>
          <a:p>
            <a:pPr marL="550545">
              <a:lnSpc>
                <a:spcPct val="100000"/>
              </a:lnSpc>
              <a:spcBef>
                <a:spcPts val="1675"/>
              </a:spcBef>
            </a:pPr>
            <a:r>
              <a:rPr dirty="0" sz="2350" spc="-114">
                <a:latin typeface="Cambria"/>
                <a:cs typeface="Cambria"/>
              </a:rPr>
              <a:t>by </a:t>
            </a:r>
            <a:r>
              <a:rPr dirty="0" sz="2350" spc="-140">
                <a:latin typeface="Cambria"/>
                <a:cs typeface="Cambria"/>
              </a:rPr>
              <a:t>L' HOPITAL</a:t>
            </a:r>
            <a:r>
              <a:rPr dirty="0" sz="2350" spc="-275">
                <a:latin typeface="Cambria"/>
                <a:cs typeface="Cambria"/>
              </a:rPr>
              <a:t> </a:t>
            </a:r>
            <a:r>
              <a:rPr dirty="0" sz="2350" spc="-75">
                <a:latin typeface="Cambria"/>
                <a:cs typeface="Cambria"/>
              </a:rPr>
              <a:t>rule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16865" y="2623720"/>
            <a:ext cx="386080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 spc="-50" i="1">
                <a:latin typeface="Cambria"/>
                <a:cs typeface="Cambria"/>
              </a:rPr>
              <a:t>fini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93534" y="2801724"/>
            <a:ext cx="188658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390">
                <a:latin typeface="Cambria"/>
                <a:cs typeface="Cambria"/>
              </a:rPr>
              <a:t>{ </a:t>
            </a:r>
            <a:r>
              <a:rPr dirty="0" sz="2500" spc="-155">
                <a:solidFill>
                  <a:srgbClr val="0C0C0C"/>
                </a:solidFill>
                <a:latin typeface="Cambria"/>
                <a:cs typeface="Cambria"/>
              </a:rPr>
              <a:t>3 </a:t>
            </a:r>
            <a:r>
              <a:rPr dirty="0" sz="2500" spc="50">
                <a:solidFill>
                  <a:srgbClr val="161616"/>
                </a:solidFill>
                <a:latin typeface="Cambria"/>
                <a:cs typeface="Cambria"/>
              </a:rPr>
              <a:t>(x </a:t>
            </a:r>
            <a:r>
              <a:rPr dirty="0" sz="2500" spc="-1000">
                <a:solidFill>
                  <a:srgbClr val="282828"/>
                </a:solidFill>
                <a:latin typeface="Cambria"/>
                <a:cs typeface="Cambria"/>
              </a:rPr>
              <a:t>—</a:t>
            </a:r>
            <a:r>
              <a:rPr dirty="0" sz="2500" spc="210">
                <a:solidFill>
                  <a:srgbClr val="282828"/>
                </a:solidFill>
                <a:latin typeface="Cambria"/>
                <a:cs typeface="Cambria"/>
              </a:rPr>
              <a:t> </a:t>
            </a:r>
            <a:r>
              <a:rPr dirty="0" sz="2500" spc="45">
                <a:latin typeface="Cambria"/>
                <a:cs typeface="Cambria"/>
              </a:rPr>
              <a:t>2)''^</a:t>
            </a:r>
            <a:r>
              <a:rPr dirty="0" sz="2500" spc="-75">
                <a:latin typeface="Cambria"/>
                <a:cs typeface="Cambria"/>
              </a:rPr>
              <a:t> </a:t>
            </a:r>
            <a:r>
              <a:rPr dirty="0" sz="2500" spc="20">
                <a:latin typeface="Cambria"/>
                <a:cs typeface="Cambria"/>
              </a:rPr>
              <a:t>J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29201" y="10628710"/>
            <a:ext cx="192151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5945" algn="l"/>
              </a:tabLst>
            </a:pPr>
            <a:r>
              <a:rPr dirty="0" sz="2350" spc="-114">
                <a:latin typeface="Cambria"/>
                <a:cs typeface="Cambria"/>
              </a:rPr>
              <a:t>by	</a:t>
            </a:r>
            <a:r>
              <a:rPr dirty="0" sz="2350" spc="-175">
                <a:latin typeface="Cambria"/>
                <a:cs typeface="Cambria"/>
              </a:rPr>
              <a:t>L'</a:t>
            </a:r>
            <a:r>
              <a:rPr dirty="0" sz="2350">
                <a:latin typeface="Cambria"/>
                <a:cs typeface="Cambria"/>
              </a:rPr>
              <a:t> </a:t>
            </a:r>
            <a:r>
              <a:rPr dirty="0" sz="2350" spc="-140">
                <a:latin typeface="Cambria"/>
                <a:cs typeface="Cambria"/>
              </a:rPr>
              <a:t>HOPITAL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51173" y="10628710"/>
            <a:ext cx="50482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-75">
                <a:latin typeface="Cambria"/>
                <a:cs typeface="Cambria"/>
              </a:rPr>
              <a:t>rule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59950" y="12881447"/>
            <a:ext cx="255397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5945" algn="l"/>
                <a:tab pos="2071370" algn="l"/>
              </a:tabLst>
            </a:pPr>
            <a:r>
              <a:rPr dirty="0" sz="2350" spc="-160">
                <a:latin typeface="Cambria"/>
                <a:cs typeface="Cambria"/>
              </a:rPr>
              <a:t>b</a:t>
            </a:r>
            <a:r>
              <a:rPr dirty="0" sz="2350" spc="-140">
                <a:latin typeface="Cambria"/>
                <a:cs typeface="Cambria"/>
              </a:rPr>
              <a:t>y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245">
                <a:latin typeface="Cambria"/>
                <a:cs typeface="Cambria"/>
              </a:rPr>
              <a:t>L</a:t>
            </a:r>
            <a:r>
              <a:rPr dirty="0" sz="2350" spc="-105">
                <a:latin typeface="Cambria"/>
                <a:cs typeface="Cambria"/>
              </a:rPr>
              <a:t>'</a:t>
            </a:r>
            <a:r>
              <a:rPr dirty="0" sz="2350" spc="55">
                <a:latin typeface="Cambria"/>
                <a:cs typeface="Cambria"/>
              </a:rPr>
              <a:t> </a:t>
            </a:r>
            <a:r>
              <a:rPr dirty="0" sz="2350" spc="-140">
                <a:latin typeface="Cambria"/>
                <a:cs typeface="Cambria"/>
              </a:rPr>
              <a:t>HOPITA</a:t>
            </a:r>
            <a:r>
              <a:rPr dirty="0" sz="2350" spc="-125">
                <a:latin typeface="Cambria"/>
                <a:cs typeface="Cambria"/>
              </a:rPr>
              <a:t>L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95">
                <a:latin typeface="Cambria"/>
                <a:cs typeface="Cambria"/>
              </a:rPr>
              <a:t>rule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03987" y="14962909"/>
            <a:ext cx="1132840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dirty="0" sz="2500" spc="30" i="1">
                <a:latin typeface="Cambria"/>
                <a:cs typeface="Cambria"/>
              </a:rPr>
              <a:t>Ex</a:t>
            </a:r>
            <a:r>
              <a:rPr dirty="0" sz="2500" spc="35" i="1">
                <a:latin typeface="Cambria"/>
                <a:cs typeface="Cambria"/>
              </a:rPr>
              <a:t>/</a:t>
            </a:r>
            <a:r>
              <a:rPr dirty="0" sz="2500" i="1">
                <a:latin typeface="Cambria"/>
                <a:cs typeface="Cambria"/>
              </a:rPr>
              <a:t>	</a:t>
            </a:r>
            <a:r>
              <a:rPr dirty="0" sz="2500" spc="-65" i="1">
                <a:latin typeface="Cambria"/>
                <a:cs typeface="Cambria"/>
              </a:rPr>
              <a:t>find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81775" y="14012302"/>
            <a:ext cx="3420745" cy="1210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50">
                <a:latin typeface="Calibri"/>
                <a:cs typeface="Calibri"/>
              </a:rPr>
              <a:t>and </a:t>
            </a:r>
            <a:r>
              <a:rPr dirty="0" sz="2350" spc="-5">
                <a:latin typeface="Calibri"/>
                <a:cs typeface="Calibri"/>
              </a:rPr>
              <a:t>the </a:t>
            </a:r>
            <a:r>
              <a:rPr dirty="0" sz="2350" spc="40">
                <a:latin typeface="Calibri"/>
                <a:cs typeface="Calibri"/>
              </a:rPr>
              <a:t>limit </a:t>
            </a:r>
            <a:r>
              <a:rPr dirty="0" sz="2350" spc="-5">
                <a:latin typeface="Calibri"/>
                <a:cs typeface="Calibri"/>
              </a:rPr>
              <a:t>does </a:t>
            </a:r>
            <a:r>
              <a:rPr dirty="0" sz="2350" spc="10">
                <a:latin typeface="Calibri"/>
                <a:cs typeface="Calibri"/>
              </a:rPr>
              <a:t>not</a:t>
            </a:r>
            <a:r>
              <a:rPr dirty="0" sz="2350">
                <a:latin typeface="Calibri"/>
                <a:cs typeface="Calibri"/>
              </a:rPr>
              <a:t> </a:t>
            </a:r>
            <a:r>
              <a:rPr dirty="0" sz="2350" spc="30">
                <a:latin typeface="Calibri"/>
                <a:cs typeface="Calibri"/>
              </a:rPr>
              <a:t>exist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591185">
              <a:lnSpc>
                <a:spcPct val="100000"/>
              </a:lnSpc>
              <a:tabLst>
                <a:tab pos="1369060" algn="l"/>
                <a:tab pos="2207260" algn="l"/>
              </a:tabLst>
            </a:pPr>
            <a:r>
              <a:rPr dirty="0" sz="2350" spc="105">
                <a:latin typeface="Cambria"/>
                <a:cs typeface="Cambria"/>
              </a:rPr>
              <a:t>litn	</a:t>
            </a:r>
            <a:r>
              <a:rPr dirty="0" u="heavy" sz="2350" spc="45">
                <a:uFill>
                  <a:solidFill>
                    <a:srgbClr val="131318"/>
                  </a:solidFill>
                </a:uFill>
                <a:latin typeface="Cambria"/>
                <a:cs typeface="Cambria"/>
              </a:rPr>
              <a:t>i-•o•	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61224" y="15556010"/>
            <a:ext cx="2573020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4835" algn="l"/>
                <a:tab pos="2080260" algn="l"/>
              </a:tabLst>
            </a:pPr>
            <a:r>
              <a:rPr dirty="0" sz="2350" spc="-95">
                <a:solidFill>
                  <a:srgbClr val="030303"/>
                </a:solidFill>
                <a:latin typeface="Cambria"/>
                <a:cs typeface="Cambria"/>
              </a:rPr>
              <a:t>b</a:t>
            </a:r>
            <a:r>
              <a:rPr dirty="0" sz="2350" spc="-80">
                <a:solidFill>
                  <a:srgbClr val="030303"/>
                </a:solidFill>
                <a:latin typeface="Cambria"/>
                <a:cs typeface="Cambria"/>
              </a:rPr>
              <a:t>g</a:t>
            </a:r>
            <a:r>
              <a:rPr dirty="0" sz="2350">
                <a:solidFill>
                  <a:srgbClr val="030303"/>
                </a:solidFill>
                <a:latin typeface="Cambria"/>
                <a:cs typeface="Cambria"/>
              </a:rPr>
              <a:t>	</a:t>
            </a:r>
            <a:r>
              <a:rPr dirty="0" sz="2350" spc="-180">
                <a:latin typeface="Cambria"/>
                <a:cs typeface="Cambria"/>
              </a:rPr>
              <a:t>L</a:t>
            </a:r>
            <a:r>
              <a:rPr dirty="0" sz="2350" spc="-75">
                <a:latin typeface="Cambria"/>
                <a:cs typeface="Cambria"/>
              </a:rPr>
              <a:t>’</a:t>
            </a:r>
            <a:r>
              <a:rPr dirty="0" sz="2350" spc="-5">
                <a:latin typeface="Cambria"/>
                <a:cs typeface="Cambria"/>
              </a:rPr>
              <a:t> </a:t>
            </a:r>
            <a:r>
              <a:rPr dirty="0" sz="2350" spc="-140">
                <a:latin typeface="Cambria"/>
                <a:cs typeface="Cambria"/>
              </a:rPr>
              <a:t>HOPITA</a:t>
            </a:r>
            <a:r>
              <a:rPr dirty="0" sz="2350" spc="-125">
                <a:latin typeface="Cambria"/>
                <a:cs typeface="Cambria"/>
              </a:rPr>
              <a:t>L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-75">
                <a:latin typeface="Cambria"/>
                <a:cs typeface="Cambria"/>
              </a:rPr>
              <a:t>rule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53240" y="8788079"/>
            <a:ext cx="2416810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43330" algn="l"/>
                <a:tab pos="2212975" algn="l"/>
              </a:tabLst>
            </a:pPr>
            <a:r>
              <a:rPr dirty="0" u="heavy" baseline="49206" sz="2625" spc="-44">
                <a:uFill>
                  <a:solidFill>
                    <a:srgbClr val="282328"/>
                  </a:solidFill>
                </a:uFill>
                <a:latin typeface="Cambria"/>
                <a:cs typeface="Cambria"/>
              </a:rPr>
              <a:t>2 </a:t>
            </a:r>
            <a:r>
              <a:rPr dirty="0" u="heavy" baseline="49206" sz="2625" spc="112">
                <a:uFill>
                  <a:solidFill>
                    <a:srgbClr val="282328"/>
                  </a:solidFill>
                </a:uFill>
                <a:latin typeface="Cambria"/>
                <a:cs typeface="Cambria"/>
              </a:rPr>
              <a:t>cos</a:t>
            </a:r>
            <a:r>
              <a:rPr dirty="0" u="heavy" baseline="49206" sz="2625" spc="30">
                <a:uFill>
                  <a:solidFill>
                    <a:srgbClr val="282328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baseline="49206" sz="2625" spc="127">
                <a:uFill>
                  <a:solidFill>
                    <a:srgbClr val="282328"/>
                  </a:solidFill>
                </a:uFill>
                <a:latin typeface="Cambria"/>
                <a:cs typeface="Cambria"/>
              </a:rPr>
              <a:t>2z</a:t>
            </a:r>
            <a:r>
              <a:rPr dirty="0" baseline="49206" sz="2625" spc="487">
                <a:latin typeface="Cambria"/>
                <a:cs typeface="Cambria"/>
              </a:rPr>
              <a:t> </a:t>
            </a:r>
            <a:r>
              <a:rPr dirty="0" sz="2500" spc="-100">
                <a:latin typeface="Cambria"/>
                <a:cs typeface="Cambria"/>
              </a:rPr>
              <a:t>=	</a:t>
            </a:r>
            <a:r>
              <a:rPr dirty="0" sz="2500" spc="-40">
                <a:latin typeface="Cambria"/>
                <a:cs typeface="Cambria"/>
              </a:rPr>
              <a:t>2(1)</a:t>
            </a:r>
            <a:r>
              <a:rPr dirty="0" sz="2500" spc="75">
                <a:latin typeface="Cambria"/>
                <a:cs typeface="Cambria"/>
              </a:rPr>
              <a:t> </a:t>
            </a:r>
            <a:r>
              <a:rPr dirty="0" sz="2500" spc="-40">
                <a:latin typeface="Cambria"/>
                <a:cs typeface="Cambria"/>
              </a:rPr>
              <a:t>=	</a:t>
            </a:r>
            <a:r>
              <a:rPr dirty="0" sz="2500" spc="-85">
                <a:latin typeface="Cambria"/>
                <a:cs typeface="Cambria"/>
              </a:rPr>
              <a:t>2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28204" y="3496893"/>
            <a:ext cx="7076440" cy="1148080"/>
          </a:xfrm>
          <a:prstGeom prst="rect">
            <a:avLst/>
          </a:prstGeom>
        </p:spPr>
        <p:txBody>
          <a:bodyPr wrap="square" lIns="0" tIns="198120" rIns="0" bIns="0" rtlCol="0" vert="horz">
            <a:spAutoFit/>
          </a:bodyPr>
          <a:lstStyle/>
          <a:p>
            <a:pPr marL="4086225">
              <a:lnSpc>
                <a:spcPct val="100000"/>
              </a:lnSpc>
              <a:spcBef>
                <a:spcPts val="1560"/>
              </a:spcBef>
              <a:tabLst>
                <a:tab pos="6880859" algn="l"/>
              </a:tabLst>
            </a:pPr>
            <a:r>
              <a:rPr dirty="0" sz="2350" spc="-155">
                <a:latin typeface="Cambria"/>
                <a:cs typeface="Cambria"/>
              </a:rPr>
              <a:t>[</a:t>
            </a:r>
            <a:r>
              <a:rPr dirty="0" sz="2350" spc="-30">
                <a:latin typeface="Cambria"/>
                <a:cs typeface="Cambria"/>
              </a:rPr>
              <a:t> </a:t>
            </a:r>
            <a:r>
              <a:rPr dirty="0" sz="2350" spc="-60">
                <a:latin typeface="Cambria"/>
                <a:cs typeface="Cambria"/>
              </a:rPr>
              <a:t>3(2)</a:t>
            </a:r>
            <a:r>
              <a:rPr dirty="0" sz="2350" spc="-35">
                <a:latin typeface="Cambria"/>
                <a:cs typeface="Cambria"/>
              </a:rPr>
              <a:t>›</a:t>
            </a:r>
            <a:r>
              <a:rPr dirty="0" sz="2350" spc="-15">
                <a:latin typeface="Cambria"/>
                <a:cs typeface="Cambria"/>
              </a:rPr>
              <a:t> </a:t>
            </a:r>
            <a:r>
              <a:rPr dirty="0" sz="2350" spc="-1010">
                <a:solidFill>
                  <a:srgbClr val="3D3D3D"/>
                </a:solidFill>
                <a:latin typeface="Cambria"/>
                <a:cs typeface="Cambria"/>
              </a:rPr>
              <a:t>—</a:t>
            </a:r>
            <a:r>
              <a:rPr dirty="0" sz="2350" spc="125">
                <a:solidFill>
                  <a:srgbClr val="3D3D3D"/>
                </a:solidFill>
                <a:latin typeface="Cambria"/>
                <a:cs typeface="Cambria"/>
              </a:rPr>
              <a:t> </a:t>
            </a:r>
            <a:r>
              <a:rPr dirty="0" sz="2350" spc="-170">
                <a:latin typeface="Cambria"/>
                <a:cs typeface="Cambria"/>
              </a:rPr>
              <a:t>3</a:t>
            </a:r>
            <a:r>
              <a:rPr dirty="0" sz="2350">
                <a:latin typeface="Cambria"/>
                <a:cs typeface="Cambria"/>
              </a:rPr>
              <a:t> </a:t>
            </a:r>
            <a:r>
              <a:rPr dirty="0" sz="2350" spc="-105">
                <a:latin typeface="Cambria"/>
                <a:cs typeface="Cambria"/>
              </a:rPr>
              <a:t>(</a:t>
            </a:r>
            <a:r>
              <a:rPr dirty="0" sz="2350" spc="-140">
                <a:latin typeface="Cambria"/>
                <a:cs typeface="Cambria"/>
              </a:rPr>
              <a:t>b</a:t>
            </a:r>
            <a:r>
              <a:rPr dirty="0" sz="2350" spc="110">
                <a:latin typeface="Cambria"/>
                <a:cs typeface="Cambria"/>
              </a:rPr>
              <a:t> </a:t>
            </a:r>
            <a:r>
              <a:rPr dirty="0" sz="2350" spc="-1150">
                <a:solidFill>
                  <a:srgbClr val="565656"/>
                </a:solidFill>
                <a:latin typeface="Cambria"/>
                <a:cs typeface="Cambria"/>
              </a:rPr>
              <a:t>—</a:t>
            </a:r>
            <a:r>
              <a:rPr dirty="0" sz="2350" spc="140">
                <a:solidFill>
                  <a:srgbClr val="565656"/>
                </a:solidFill>
                <a:latin typeface="Cambria"/>
                <a:cs typeface="Cambria"/>
              </a:rPr>
              <a:t> </a:t>
            </a:r>
            <a:r>
              <a:rPr dirty="0" sz="2350" spc="80">
                <a:latin typeface="Cambria"/>
                <a:cs typeface="Cambria"/>
              </a:rPr>
              <a:t>2],</a:t>
            </a:r>
            <a:r>
              <a:rPr dirty="0" sz="2350" spc="60">
                <a:latin typeface="Cambria"/>
                <a:cs typeface="Cambria"/>
              </a:rPr>
              <a:t>j</a:t>
            </a:r>
            <a:r>
              <a:rPr dirty="0" sz="2350" spc="100">
                <a:latin typeface="Cambria"/>
                <a:cs typeface="Cambria"/>
              </a:rPr>
              <a:t> </a:t>
            </a:r>
            <a:r>
              <a:rPr dirty="0" sz="2350" spc="130">
                <a:solidFill>
                  <a:srgbClr val="0F0F0F"/>
                </a:solidFill>
                <a:latin typeface="Cambria"/>
                <a:cs typeface="Cambria"/>
              </a:rPr>
              <a:t>=</a:t>
            </a:r>
            <a:r>
              <a:rPr dirty="0" sz="2350">
                <a:solidFill>
                  <a:srgbClr val="0F0F0F"/>
                </a:solidFill>
                <a:latin typeface="Cambria"/>
                <a:cs typeface="Cambria"/>
              </a:rPr>
              <a:t>	</a:t>
            </a:r>
            <a:r>
              <a:rPr dirty="0" sz="2350" spc="130">
                <a:solidFill>
                  <a:srgbClr val="2D2D2D"/>
                </a:solidFill>
                <a:latin typeface="Cambria"/>
                <a:cs typeface="Cambria"/>
              </a:rPr>
              <a:t>3</a:t>
            </a:r>
            <a:endParaRPr sz="2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dirty="0" sz="2500" spc="65">
                <a:latin typeface="Calibri"/>
                <a:cs typeface="Calibri"/>
              </a:rPr>
              <a:t>And </a:t>
            </a:r>
            <a:r>
              <a:rPr dirty="0" sz="2500" spc="5">
                <a:latin typeface="Calibri"/>
                <a:cs typeface="Calibri"/>
              </a:rPr>
              <a:t>the </a:t>
            </a:r>
            <a:r>
              <a:rPr dirty="0" sz="2500" spc="45">
                <a:latin typeface="Calibri"/>
                <a:cs typeface="Calibri"/>
              </a:rPr>
              <a:t>integral </a:t>
            </a:r>
            <a:r>
              <a:rPr dirty="0" sz="2500" spc="60">
                <a:latin typeface="Calibri"/>
                <a:cs typeface="Calibri"/>
              </a:rPr>
              <a:t>is</a:t>
            </a:r>
            <a:r>
              <a:rPr dirty="0" sz="2500" spc="-90">
                <a:latin typeface="Calibri"/>
                <a:cs typeface="Calibri"/>
              </a:rPr>
              <a:t> </a:t>
            </a:r>
            <a:r>
              <a:rPr dirty="0" sz="2500" spc="15">
                <a:latin typeface="Calibri"/>
                <a:cs typeface="Calibri"/>
              </a:rPr>
              <a:t>converges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72721" y="16201466"/>
            <a:ext cx="10858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60">
                <a:latin typeface="Cambria"/>
                <a:cs typeface="Cambria"/>
              </a:rPr>
              <a:t>'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35083" y="16366008"/>
            <a:ext cx="144145" cy="317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00" spc="-120">
                <a:latin typeface="Cambria"/>
                <a:cs typeface="Cambria"/>
              </a:rPr>
              <a:t>2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18685" y="16201466"/>
            <a:ext cx="3538854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4184" algn="l"/>
                <a:tab pos="948055" algn="l"/>
                <a:tab pos="1511300" algn="l"/>
                <a:tab pos="3016250" algn="l"/>
              </a:tabLst>
            </a:pPr>
            <a:r>
              <a:rPr dirty="0" sz="2500" spc="-114">
                <a:latin typeface="Cambria"/>
                <a:cs typeface="Cambria"/>
              </a:rPr>
              <a:t>(</a:t>
            </a:r>
            <a:r>
              <a:rPr dirty="0" sz="2500" spc="-114">
                <a:latin typeface="Cambria"/>
                <a:cs typeface="Cambria"/>
              </a:rPr>
              <a:t>	</a:t>
            </a:r>
            <a:r>
              <a:rPr dirty="0" sz="2500" spc="-185">
                <a:latin typeface="Cambria"/>
                <a:cs typeface="Cambria"/>
              </a:rPr>
              <a:t>)</a:t>
            </a:r>
            <a:r>
              <a:rPr dirty="0" sz="2500" spc="-185">
                <a:latin typeface="Cambria"/>
                <a:cs typeface="Cambria"/>
              </a:rPr>
              <a:t>	</a:t>
            </a:r>
            <a:r>
              <a:rPr dirty="0" sz="2500" spc="-200">
                <a:latin typeface="Cambria"/>
                <a:cs typeface="Cambria"/>
              </a:rPr>
              <a:t>b</a:t>
            </a:r>
            <a:r>
              <a:rPr dirty="0" sz="2500" spc="-180">
                <a:latin typeface="Cambria"/>
                <a:cs typeface="Cambria"/>
              </a:rPr>
              <a:t>y</a:t>
            </a:r>
            <a:r>
              <a:rPr dirty="0" sz="2500">
                <a:latin typeface="Cambria"/>
                <a:cs typeface="Cambria"/>
              </a:rPr>
              <a:t>	</a:t>
            </a:r>
            <a:r>
              <a:rPr dirty="0" sz="2500" spc="-275">
                <a:latin typeface="Cambria"/>
                <a:cs typeface="Cambria"/>
              </a:rPr>
              <a:t>L</a:t>
            </a:r>
            <a:r>
              <a:rPr dirty="0" sz="2500" spc="-120">
                <a:latin typeface="Cambria"/>
                <a:cs typeface="Cambria"/>
              </a:rPr>
              <a:t>'</a:t>
            </a:r>
            <a:r>
              <a:rPr dirty="0" sz="2500" spc="-50">
                <a:latin typeface="Cambria"/>
                <a:cs typeface="Cambria"/>
              </a:rPr>
              <a:t> </a:t>
            </a:r>
            <a:r>
              <a:rPr dirty="0" sz="2500" spc="-204">
                <a:latin typeface="Cambria"/>
                <a:cs typeface="Cambria"/>
              </a:rPr>
              <a:t>HOPITA</a:t>
            </a:r>
            <a:r>
              <a:rPr dirty="0" sz="2500" spc="-190">
                <a:latin typeface="Cambria"/>
                <a:cs typeface="Cambria"/>
              </a:rPr>
              <a:t>L</a:t>
            </a:r>
            <a:r>
              <a:rPr dirty="0" sz="2500">
                <a:latin typeface="Cambria"/>
                <a:cs typeface="Cambria"/>
              </a:rPr>
              <a:t>	</a:t>
            </a:r>
            <a:r>
              <a:rPr dirty="0" sz="2500" spc="-80">
                <a:latin typeface="Cambria"/>
                <a:cs typeface="Cambria"/>
              </a:rPr>
              <a:t>rule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51743" y="17671129"/>
            <a:ext cx="402590" cy="474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50" spc="-295">
                <a:latin typeface="Courier New"/>
                <a:cs typeface="Courier New"/>
              </a:rPr>
              <a:t>99</a:t>
            </a:r>
            <a:endParaRPr sz="29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2019-04-12T02:52:17Z</dcterms:created>
  <dcterms:modified xsi:type="dcterms:W3CDTF">2019-04-12T02:52:17Z</dcterms:modified>
</cp:coreProperties>
</file>