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3" Type="http://schemas.openxmlformats.org/officeDocument/2006/relationships/extended-properties" Target="docProps/app.xml"/>
  <Relationship Id="rId2" Type="http://schemas.openxmlformats.org/package/2006/relationships/metadata/core-properties" Target="docProps/core.xml"/>
  <Relationship Id="rId1" Type="http://schemas.openxmlformats.org/officeDocument/2006/relationships/officeDocument" Target="ppt/presentation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/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&lt;#&gt;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1_0001.png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1_0012.png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1_0023.png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1_0034.png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1_0045.png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1_0056.png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1_0067.png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1_0078.png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1_0089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
<Relationships xmlns="http://schemas.openxmlformats.org/package/2006/relationships"/>
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Unknown Creator</dc:creator>
  <cp:lastModifiedBy>Unknown Creator</cp:lastModifiedBy>
  <dcterms:created xsi:type="dcterms:W3CDTF">2018-12-02T16:00:01Z</dcterms:created>
  <dcterms:modified xsi:type="dcterms:W3CDTF">2018-12-02T16:00:01Z</dcterms:modified>
  <dc:title>Untitled Presentation</dc:title>
  <dc:description/>
  <dc:subject/>
  <cp:keywords/>
  <cp:category/>
</cp:coreProperties>
</file>