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Default Extension="gif" ContentType="image/gif"/>
  <Default Extension="jpg" ContentType="image/jpeg"/>
  <Default Extension="jpeg" ContentType="image/jpeg"/>
  <Default Extension="png" ContentType="image/png"/>
  <Default Extension="xlsx" ContentType="application/vnd.openxmlformats-officedocument.spreadsheetml.sheet"/>
</Types>
</file>

<file path=_rels/.rels><?xml version="1.0" encoding="UTF-8" standalone="yes"?>
<Relationships xmlns="http://schemas.openxmlformats.org/package/2006/relationships">
  <Relationship Id="rId3" Type="http://schemas.openxmlformats.org/officeDocument/2006/relationships/extended-properties" Target="docProps/app.xml"/>
  <Relationship Id="rId2" Type="http://schemas.openxmlformats.org/package/2006/relationships/metadata/core-properties" Target="docProps/core.xml"/>
  <Relationship Id="rId1" Type="http://schemas.openxmlformats.org/officeDocument/2006/relationships/officeDocument" Target="ppt/presentation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/>
</file>

<file path=ppt/_rels/presentation.xml.rels><?xml version="1.0" encoding="UTF-8" standalone="yes"?>
<Relationships xmlns="http://schemas.openxmlformats.org/package/2006/relationships">
  <Relationship Id="rId1" Type="http://schemas.openxmlformats.org/officeDocument/2006/relationships/slideMaster" Target="slideMasters/slideMaster1.xml"/>
  <Relationship Id="rId2" Type="http://schemas.openxmlformats.org/officeDocument/2006/relationships/theme" Target="theme/theme1.xml"/>
  <Relationship Id="rId3" Type="http://schemas.openxmlformats.org/officeDocument/2006/relationships/slide" Target="slides/slide1.xml"/>
  <Relationship Id="rId4" Type="http://schemas.openxmlformats.org/officeDocument/2006/relationships/slide" Target="slides/slide2.xml"/>
  <Relationship Id="rId5" Type="http://schemas.openxmlformats.org/officeDocument/2006/relationships/slide" Target="slides/slide3.xml"/>
  <Relationship Id="rId6" Type="http://schemas.openxmlformats.org/officeDocument/2006/relationships/slide" Target="slides/slide4.xml"/>
  <Relationship Id="rId7" Type="http://schemas.openxmlformats.org/officeDocument/2006/relationships/slide" Target="slides/slide5.xml"/>
  <Relationship Id="rId8" Type="http://schemas.openxmlformats.org/officeDocument/2006/relationships/slide" Target="slides/slide6.xml"/>
  <Relationship Id="rId9" Type="http://schemas.openxmlformats.org/officeDocument/2006/relationships/slide" Target="slides/slide7.xml"/>
  <Relationship Id="rId10" Type="http://schemas.openxmlformats.org/officeDocument/2006/relationships/slide" Target="slides/slide8.xml"/>
  <Relationship Id="rId11" Type="http://schemas.openxmlformats.org/officeDocument/2006/relationships/presProps" Target="presProps.xml"/>
  <Relationship Id="rId12" Type="http://schemas.openxmlformats.org/officeDocument/2006/relationships/viewProps" Target="viewProps.xml"/>
  <Relationship Id="rId13" Type="http://schemas.openxmlformats.org/officeDocument/2006/relationships/tableStyles" Target="tableStyles.xml"/>
</Relationships>

</file>

<file path=ppt/slideLayouts/_rels/slideLayout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0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1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2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3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4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5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6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7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8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_rels/slideLayout9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DA8BB-0D18-469F-8022-DD923457DE3A}" type="datetimeFigureOut">
              <a:rPr lang="nl-BE"/>
              <a:t>16/04/2009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74F97-0F13-42E5-9A1D-07478243785D}" type="slidenum">
              <a:rPr lang="nl-BE"/>
              <a:t>?#?</a:t>
            </a:fld>
            <a:endParaRPr lang="nl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slideLayout" Target="../slideLayouts/slideLayout2.xml"/>
  <Relationship Id="rId3" Type="http://schemas.openxmlformats.org/officeDocument/2006/relationships/slideLayout" Target="../slideLayouts/slideLayout3.xml"/>
  <Relationship Id="rId4" Type="http://schemas.openxmlformats.org/officeDocument/2006/relationships/slideLayout" Target="../slideLayouts/slideLayout4.xml"/>
  <Relationship Id="rId5" Type="http://schemas.openxmlformats.org/officeDocument/2006/relationships/slideLayout" Target="../slideLayouts/slideLayout5.xml"/>
  <Relationship Id="rId6" Type="http://schemas.openxmlformats.org/officeDocument/2006/relationships/slideLayout" Target="../slideLayouts/slideLayout6.xml"/>
  <Relationship Id="rId7" Type="http://schemas.openxmlformats.org/officeDocument/2006/relationships/slideLayout" Target="../slideLayouts/slideLayout7.xml"/>
  <Relationship Id="rId8" Type="http://schemas.openxmlformats.org/officeDocument/2006/relationships/slideLayout" Target="../slideLayouts/slideLayout8.xml"/>
  <Relationship Id="rId9" Type="http://schemas.openxmlformats.org/officeDocument/2006/relationships/slideLayout" Target="../slideLayouts/slideLayout9.xml"/>
  <Relationship Id="rId10" Type="http://schemas.openxmlformats.org/officeDocument/2006/relationships/slideLayout" Target="../slideLayouts/slideLayout10.xml"/>
  <Relationship Id="rId11" Type="http://schemas.openxmlformats.org/officeDocument/2006/relationships/slideLayout" Target="../slideLayouts/slideLayout11.xml"/>
  <Relationship Id="rId12" Type="http://schemas.openxmlformats.org/officeDocument/2006/relationships/theme" Target="../theme/theme1.xml"/>
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B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B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30DBB-9FD5-43E7-88F1-55A569E9525E}" type="datetimeFigureOut">
              <a:rPr lang="nl-BE"/>
              <a:t>16/04/2009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36665-E7E9-4861-9ADF-F11A47CBAD79}" type="slidenum">
              <a:rPr lang="nl-BE"/>
              <a:t>&lt;#&gt;</a:t>
            </a:fld>
            <a:endParaRPr lang="nl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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-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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12_0001.png"/>
</Relationships>

</file>

<file path=ppt/slides/_rels/slide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12_0012.png"/>
</Relationships>

</file>

<file path=ppt/slides/_rels/slide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12_0023.png"/>
</Relationships>

</file>

<file path=ppt/slides/_rels/slide4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12_0034.png"/>
</Relationships>

</file>

<file path=ppt/slides/_rels/slide5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12_0045.png"/>
</Relationships>

</file>

<file path=ppt/slides/_rels/slide6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12_0056.png"/>
</Relationships>

</file>

<file path=ppt/slides/_rels/slide7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12_0067.png"/>
</Relationships>

</file>

<file path=ppt/slides/_rels/slide8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7.xml"/>
  <Relationship Id="rId2" Type="http://schemas.openxmlformats.org/officeDocument/2006/relationships/image" Target="../media/12_0078.png"/>
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2140482" y="0"/>
          <a:ext cx="7003518" cy="6877050"/>
          <a:chOff x="2140482" y="0"/>
          <a:chExt cx="7003518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2140482" y="0"/>
            <a:ext cx="4863036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2140482" y="0"/>
          <a:ext cx="7003518" cy="6877050"/>
          <a:chOff x="2140482" y="0"/>
          <a:chExt cx="7003518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2140482" y="0"/>
            <a:ext cx="4863036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2140482" y="0"/>
          <a:ext cx="7003518" cy="6877050"/>
          <a:chOff x="2140482" y="0"/>
          <a:chExt cx="7003518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2140482" y="0"/>
            <a:ext cx="4863036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2140482" y="0"/>
          <a:ext cx="7003518" cy="6877050"/>
          <a:chOff x="2140482" y="0"/>
          <a:chExt cx="7003518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2140482" y="0"/>
            <a:ext cx="4863036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2140482" y="0"/>
          <a:ext cx="7003518" cy="6877050"/>
          <a:chOff x="2140482" y="0"/>
          <a:chExt cx="7003518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2140482" y="0"/>
            <a:ext cx="4863036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2140482" y="0"/>
          <a:ext cx="7003518" cy="6877050"/>
          <a:chOff x="2140482" y="0"/>
          <a:chExt cx="7003518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2140482" y="0"/>
            <a:ext cx="4863036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2140482" y="0"/>
          <a:ext cx="7003518" cy="6877050"/>
          <a:chOff x="2140482" y="0"/>
          <a:chExt cx="7003518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2140482" y="0"/>
            <a:ext cx="4863036" cy="68770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2140482" y="0"/>
          <a:ext cx="7003518" cy="6877050"/>
          <a:chOff x="2140482" y="0"/>
          <a:chExt cx="7003518" cy="6877050"/>
        </a:xfrm>
      </p:grpSpPr>
      <p:pic>
        <p:nvPicPr>
          <p:cNvPr id="1" name="Slide" descr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0">
            <a:off x="2140482" y="0"/>
            <a:ext cx="4863036" cy="687705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
<Relationships xmlns="http://schemas.openxmlformats.org/package/2006/relationships"/>
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Slides>8</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" baseType="lpstr">
      <vt:lpstr>Office Theme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Unknown Creator</dc:creator>
  <cp:lastModifiedBy>Unknown Creator</cp:lastModifiedBy>
  <dcterms:created xsi:type="dcterms:W3CDTF">2018-12-02T16:01:47Z</dcterms:created>
  <dcterms:modified xsi:type="dcterms:W3CDTF">2018-12-02T16:01:47Z</dcterms:modified>
  <dc:title>Untitled Presentation</dc:title>
  <dc:description/>
  <dc:subject/>
  <cp:keywords/>
  <cp:category/>
</cp:coreProperties>
</file>