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53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A28C-49AE-408E-8C25-3CE17634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1200C-91D6-44A0-A985-7C9B6F18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508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A28C-49AE-408E-8C25-3CE17634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1200C-91D6-44A0-A985-7C9B6F18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418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A28C-49AE-408E-8C25-3CE17634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1200C-91D6-44A0-A985-7C9B6F18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849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A28C-49AE-408E-8C25-3CE17634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1200C-91D6-44A0-A985-7C9B6F18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387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A28C-49AE-408E-8C25-3CE17634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1200C-91D6-44A0-A985-7C9B6F18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485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A28C-49AE-408E-8C25-3CE17634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1200C-91D6-44A0-A985-7C9B6F18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081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A28C-49AE-408E-8C25-3CE17634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1200C-91D6-44A0-A985-7C9B6F18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426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A28C-49AE-408E-8C25-3CE17634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1200C-91D6-44A0-A985-7C9B6F18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25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A28C-49AE-408E-8C25-3CE17634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1200C-91D6-44A0-A985-7C9B6F18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551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A28C-49AE-408E-8C25-3CE17634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1200C-91D6-44A0-A985-7C9B6F18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54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A28C-49AE-408E-8C25-3CE17634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1200C-91D6-44A0-A985-7C9B6F18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471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1A28C-49AE-408E-8C25-3CE17634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1200C-91D6-44A0-A985-7C9B6F18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176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536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56379" y="279041"/>
            <a:ext cx="283273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3</a:t>
            </a:r>
            <a:r>
              <a:rPr sz="625" b="1" i="1" spc="-4" baseline="29914" dirty="0">
                <a:latin typeface="Times New Roman"/>
                <a:cs typeface="Times New Roman"/>
              </a:rPr>
              <a:t>rd</a:t>
            </a:r>
            <a:r>
              <a:rPr sz="625" b="1" i="1" spc="33" baseline="29914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Year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8429" y="279041"/>
            <a:ext cx="1129026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Detection and Estimation</a:t>
            </a:r>
            <a:r>
              <a:rPr sz="641" b="1" i="1" spc="-6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Theory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0457" y="279041"/>
            <a:ext cx="1056580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Dept. </a:t>
            </a:r>
            <a:r>
              <a:rPr sz="641" b="1" i="1" dirty="0">
                <a:latin typeface="Times New Roman"/>
                <a:cs typeface="Times New Roman"/>
              </a:rPr>
              <a:t>of </a:t>
            </a:r>
            <a:r>
              <a:rPr sz="641" b="1" i="1" spc="-3" dirty="0">
                <a:latin typeface="Times New Roman"/>
                <a:cs typeface="Times New Roman"/>
              </a:rPr>
              <a:t>Communications</a:t>
            </a:r>
            <a:r>
              <a:rPr sz="641" b="1" i="1" spc="-22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Eng.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260417" y="586010"/>
            <a:ext cx="3683088" cy="22886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6" name="object 6"/>
          <p:cNvSpPr/>
          <p:nvPr/>
        </p:nvSpPr>
        <p:spPr>
          <a:xfrm>
            <a:off x="4260417" y="3106257"/>
            <a:ext cx="3691372" cy="22241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4294967295"/>
          </p:nvPr>
        </p:nvSpPr>
        <p:spPr>
          <a:xfrm>
            <a:off x="3674332" y="0"/>
            <a:ext cx="0" cy="71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39">
              <a:lnSpc>
                <a:spcPts val="836"/>
              </a:lnSpc>
            </a:pPr>
            <a:r>
              <a:rPr dirty="0"/>
              <a:t>Page </a:t>
            </a:r>
            <a:r>
              <a:rPr spc="-3" dirty="0"/>
              <a:t>|</a:t>
            </a:r>
            <a:r>
              <a:rPr spc="-48" dirty="0"/>
              <a:t> </a:t>
            </a:r>
            <a:r>
              <a:rPr sz="705" dirty="0"/>
              <a:t>21</a:t>
            </a:r>
            <a:endParaRPr sz="705"/>
          </a:p>
        </p:txBody>
      </p:sp>
    </p:spTree>
    <p:extLst>
      <p:ext uri="{BB962C8B-B14F-4D97-AF65-F5344CB8AC3E}">
        <p14:creationId xmlns:p14="http://schemas.microsoft.com/office/powerpoint/2010/main" val="430616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56379" y="279041"/>
            <a:ext cx="283273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3</a:t>
            </a:r>
            <a:r>
              <a:rPr sz="625" b="1" i="1" spc="-4" baseline="29914" dirty="0">
                <a:latin typeface="Times New Roman"/>
                <a:cs typeface="Times New Roman"/>
              </a:rPr>
              <a:t>rd</a:t>
            </a:r>
            <a:r>
              <a:rPr sz="625" b="1" i="1" spc="33" baseline="29914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Year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8429" y="279041"/>
            <a:ext cx="1129026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Detection and Estimation</a:t>
            </a:r>
            <a:r>
              <a:rPr sz="641" b="1" i="1" spc="-6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Theory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0457" y="279041"/>
            <a:ext cx="1056580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Dept. </a:t>
            </a:r>
            <a:r>
              <a:rPr sz="641" b="1" i="1" dirty="0">
                <a:latin typeface="Times New Roman"/>
                <a:cs typeface="Times New Roman"/>
              </a:rPr>
              <a:t>of </a:t>
            </a:r>
            <a:r>
              <a:rPr sz="641" b="1" i="1" spc="-3" dirty="0">
                <a:latin typeface="Times New Roman"/>
                <a:cs typeface="Times New Roman"/>
              </a:rPr>
              <a:t>Communications</a:t>
            </a:r>
            <a:r>
              <a:rPr sz="641" b="1" i="1" spc="-22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Eng.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260417" y="586018"/>
            <a:ext cx="3678373" cy="23165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6" name="object 6"/>
          <p:cNvSpPr/>
          <p:nvPr/>
        </p:nvSpPr>
        <p:spPr>
          <a:xfrm>
            <a:off x="4260417" y="3018308"/>
            <a:ext cx="3691523" cy="21485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4294967295"/>
          </p:nvPr>
        </p:nvSpPr>
        <p:spPr>
          <a:xfrm>
            <a:off x="3674332" y="0"/>
            <a:ext cx="0" cy="71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39">
              <a:lnSpc>
                <a:spcPts val="836"/>
              </a:lnSpc>
            </a:pPr>
            <a:r>
              <a:rPr dirty="0"/>
              <a:t>Page </a:t>
            </a:r>
            <a:r>
              <a:rPr spc="-3" dirty="0"/>
              <a:t>|</a:t>
            </a:r>
            <a:r>
              <a:rPr spc="-48" dirty="0"/>
              <a:t> </a:t>
            </a:r>
            <a:r>
              <a:rPr sz="705" dirty="0"/>
              <a:t>22</a:t>
            </a:r>
            <a:endParaRPr sz="705"/>
          </a:p>
        </p:txBody>
      </p:sp>
    </p:spTree>
    <p:extLst>
      <p:ext uri="{BB962C8B-B14F-4D97-AF65-F5344CB8AC3E}">
        <p14:creationId xmlns:p14="http://schemas.microsoft.com/office/powerpoint/2010/main" val="957954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56379" y="279041"/>
            <a:ext cx="283273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3</a:t>
            </a:r>
            <a:r>
              <a:rPr sz="625" b="1" i="1" spc="-4" baseline="29914" dirty="0">
                <a:latin typeface="Times New Roman"/>
                <a:cs typeface="Times New Roman"/>
              </a:rPr>
              <a:t>rd</a:t>
            </a:r>
            <a:r>
              <a:rPr sz="625" b="1" i="1" spc="33" baseline="29914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Year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8429" y="279041"/>
            <a:ext cx="1129026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Detection and Estimation</a:t>
            </a:r>
            <a:r>
              <a:rPr sz="641" b="1" i="1" spc="-6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Theory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0457" y="279041"/>
            <a:ext cx="1056580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Dept. </a:t>
            </a:r>
            <a:r>
              <a:rPr sz="641" b="1" i="1" dirty="0">
                <a:latin typeface="Times New Roman"/>
                <a:cs typeface="Times New Roman"/>
              </a:rPr>
              <a:t>of </a:t>
            </a:r>
            <a:r>
              <a:rPr sz="641" b="1" i="1" spc="-3" dirty="0">
                <a:latin typeface="Times New Roman"/>
                <a:cs typeface="Times New Roman"/>
              </a:rPr>
              <a:t>Communications</a:t>
            </a:r>
            <a:r>
              <a:rPr sz="641" b="1" i="1" spc="-22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Eng.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260417" y="586180"/>
            <a:ext cx="3691609" cy="23456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6" name="object 6"/>
          <p:cNvSpPr/>
          <p:nvPr/>
        </p:nvSpPr>
        <p:spPr>
          <a:xfrm>
            <a:off x="4260417" y="3135541"/>
            <a:ext cx="3691609" cy="241313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4294967295"/>
          </p:nvPr>
        </p:nvSpPr>
        <p:spPr>
          <a:xfrm>
            <a:off x="3674332" y="0"/>
            <a:ext cx="0" cy="71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39">
              <a:lnSpc>
                <a:spcPts val="836"/>
              </a:lnSpc>
            </a:pPr>
            <a:r>
              <a:rPr dirty="0"/>
              <a:t>Page </a:t>
            </a:r>
            <a:r>
              <a:rPr spc="-3" dirty="0"/>
              <a:t>|</a:t>
            </a:r>
            <a:r>
              <a:rPr spc="-48" dirty="0"/>
              <a:t> </a:t>
            </a:r>
            <a:r>
              <a:rPr sz="705" dirty="0"/>
              <a:t>23</a:t>
            </a:r>
            <a:endParaRPr sz="705"/>
          </a:p>
        </p:txBody>
      </p:sp>
    </p:spTree>
    <p:extLst>
      <p:ext uri="{BB962C8B-B14F-4D97-AF65-F5344CB8AC3E}">
        <p14:creationId xmlns:p14="http://schemas.microsoft.com/office/powerpoint/2010/main" val="4065499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emad salman</dc:creator>
  <cp:lastModifiedBy>emad salman</cp:lastModifiedBy>
  <cp:revision>1</cp:revision>
  <dcterms:created xsi:type="dcterms:W3CDTF">2019-11-11T08:34:55Z</dcterms:created>
  <dcterms:modified xsi:type="dcterms:W3CDTF">2019-11-11T08:35:02Z</dcterms:modified>
</cp:coreProperties>
</file>