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3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C266-39B4-41A0-A333-D521D946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E9D8-AE99-47F1-ABEE-71B7729F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1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C266-39B4-41A0-A333-D521D946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E9D8-AE99-47F1-ABEE-71B7729F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23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C266-39B4-41A0-A333-D521D946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E9D8-AE99-47F1-ABEE-71B7729F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753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C266-39B4-41A0-A333-D521D946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E9D8-AE99-47F1-ABEE-71B7729F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230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C266-39B4-41A0-A333-D521D946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E9D8-AE99-47F1-ABEE-71B7729F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12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C266-39B4-41A0-A333-D521D946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E9D8-AE99-47F1-ABEE-71B7729F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507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C266-39B4-41A0-A333-D521D946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E9D8-AE99-47F1-ABEE-71B7729F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279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C266-39B4-41A0-A333-D521D946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E9D8-AE99-47F1-ABEE-71B7729F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7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C266-39B4-41A0-A333-D521D946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E9D8-AE99-47F1-ABEE-71B7729F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82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C266-39B4-41A0-A333-D521D946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E9D8-AE99-47F1-ABEE-71B7729F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108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C266-39B4-41A0-A333-D521D946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E9D8-AE99-47F1-ABEE-71B7729F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11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EC266-39B4-41A0-A333-D521D946EC2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AE9D8-AE99-47F1-ABEE-71B7729FB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04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5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6379" y="279041"/>
            <a:ext cx="283273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3</a:t>
            </a:r>
            <a:r>
              <a:rPr sz="625" b="1" i="1" spc="-4" baseline="29914" dirty="0">
                <a:latin typeface="Times New Roman"/>
                <a:cs typeface="Times New Roman"/>
              </a:rPr>
              <a:t>rd</a:t>
            </a:r>
            <a:r>
              <a:rPr sz="625" b="1" i="1" spc="33" baseline="29914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Year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8429" y="279041"/>
            <a:ext cx="1129026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Detection and Estimation</a:t>
            </a:r>
            <a:r>
              <a:rPr sz="641" b="1" i="1" spc="-6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Theory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0457" y="279041"/>
            <a:ext cx="1056580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Dept. </a:t>
            </a:r>
            <a:r>
              <a:rPr sz="641" b="1" i="1" dirty="0">
                <a:latin typeface="Times New Roman"/>
                <a:cs typeface="Times New Roman"/>
              </a:rPr>
              <a:t>of </a:t>
            </a:r>
            <a:r>
              <a:rPr sz="641" b="1" i="1" spc="-3" dirty="0">
                <a:latin typeface="Times New Roman"/>
                <a:cs typeface="Times New Roman"/>
              </a:rPr>
              <a:t>Communications</a:t>
            </a:r>
            <a:r>
              <a:rPr sz="641" b="1" i="1" spc="-22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Eng.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60417" y="586153"/>
            <a:ext cx="3678756" cy="22990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6" name="object 6"/>
          <p:cNvSpPr/>
          <p:nvPr/>
        </p:nvSpPr>
        <p:spPr>
          <a:xfrm>
            <a:off x="4260417" y="3145382"/>
            <a:ext cx="3584773" cy="26982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3674332" y="0"/>
            <a:ext cx="0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39">
              <a:lnSpc>
                <a:spcPts val="836"/>
              </a:lnSpc>
            </a:pPr>
            <a:r>
              <a:rPr dirty="0"/>
              <a:t>Page </a:t>
            </a:r>
            <a:r>
              <a:rPr spc="-3" dirty="0"/>
              <a:t>|</a:t>
            </a:r>
            <a:r>
              <a:rPr spc="-48" dirty="0"/>
              <a:t> </a:t>
            </a:r>
            <a:r>
              <a:rPr sz="705" dirty="0"/>
              <a:t>12</a:t>
            </a:r>
            <a:endParaRPr sz="705"/>
          </a:p>
        </p:txBody>
      </p:sp>
    </p:spTree>
    <p:extLst>
      <p:ext uri="{BB962C8B-B14F-4D97-AF65-F5344CB8AC3E}">
        <p14:creationId xmlns:p14="http://schemas.microsoft.com/office/powerpoint/2010/main" val="1147317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6379" y="279041"/>
            <a:ext cx="283273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3</a:t>
            </a:r>
            <a:r>
              <a:rPr sz="625" b="1" i="1" spc="-4" baseline="29914" dirty="0">
                <a:latin typeface="Times New Roman"/>
                <a:cs typeface="Times New Roman"/>
              </a:rPr>
              <a:t>rd</a:t>
            </a:r>
            <a:r>
              <a:rPr sz="625" b="1" i="1" spc="33" baseline="29914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Year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8429" y="279041"/>
            <a:ext cx="1129026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Detection and Estimation</a:t>
            </a:r>
            <a:r>
              <a:rPr sz="641" b="1" i="1" spc="-6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Theory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0457" y="279041"/>
            <a:ext cx="1056580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Dept. </a:t>
            </a:r>
            <a:r>
              <a:rPr sz="641" b="1" i="1" dirty="0">
                <a:latin typeface="Times New Roman"/>
                <a:cs typeface="Times New Roman"/>
              </a:rPr>
              <a:t>of </a:t>
            </a:r>
            <a:r>
              <a:rPr sz="641" b="1" i="1" spc="-3" dirty="0">
                <a:latin typeface="Times New Roman"/>
                <a:cs typeface="Times New Roman"/>
              </a:rPr>
              <a:t>Communications</a:t>
            </a:r>
            <a:r>
              <a:rPr sz="641" b="1" i="1" spc="-22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Eng.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60417" y="586085"/>
            <a:ext cx="3686839" cy="25014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6" name="object 6"/>
          <p:cNvSpPr/>
          <p:nvPr/>
        </p:nvSpPr>
        <p:spPr>
          <a:xfrm>
            <a:off x="4260417" y="3350461"/>
            <a:ext cx="3687024" cy="23470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3674332" y="0"/>
            <a:ext cx="0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39">
              <a:lnSpc>
                <a:spcPts val="836"/>
              </a:lnSpc>
            </a:pPr>
            <a:r>
              <a:rPr dirty="0"/>
              <a:t>Page </a:t>
            </a:r>
            <a:r>
              <a:rPr spc="-3" dirty="0"/>
              <a:t>|</a:t>
            </a:r>
            <a:r>
              <a:rPr spc="-48" dirty="0"/>
              <a:t> </a:t>
            </a:r>
            <a:r>
              <a:rPr sz="705" dirty="0"/>
              <a:t>13</a:t>
            </a:r>
            <a:endParaRPr sz="705"/>
          </a:p>
        </p:txBody>
      </p:sp>
    </p:spTree>
    <p:extLst>
      <p:ext uri="{BB962C8B-B14F-4D97-AF65-F5344CB8AC3E}">
        <p14:creationId xmlns:p14="http://schemas.microsoft.com/office/powerpoint/2010/main" val="57236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6379" y="279041"/>
            <a:ext cx="283273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3</a:t>
            </a:r>
            <a:r>
              <a:rPr sz="625" b="1" i="1" spc="-4" baseline="29914" dirty="0">
                <a:latin typeface="Times New Roman"/>
                <a:cs typeface="Times New Roman"/>
              </a:rPr>
              <a:t>rd</a:t>
            </a:r>
            <a:r>
              <a:rPr sz="625" b="1" i="1" spc="33" baseline="29914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Year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8429" y="279041"/>
            <a:ext cx="1129026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Detection and Estimation</a:t>
            </a:r>
            <a:r>
              <a:rPr sz="641" b="1" i="1" spc="-6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Theory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0457" y="279041"/>
            <a:ext cx="1056580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Dept. </a:t>
            </a:r>
            <a:r>
              <a:rPr sz="641" b="1" i="1" dirty="0">
                <a:latin typeface="Times New Roman"/>
                <a:cs typeface="Times New Roman"/>
              </a:rPr>
              <a:t>of </a:t>
            </a:r>
            <a:r>
              <a:rPr sz="641" b="1" i="1" spc="-3" dirty="0">
                <a:latin typeface="Times New Roman"/>
                <a:cs typeface="Times New Roman"/>
              </a:rPr>
              <a:t>Communications</a:t>
            </a:r>
            <a:r>
              <a:rPr sz="641" b="1" i="1" spc="-22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Eng.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60417" y="586055"/>
            <a:ext cx="3691613" cy="22643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6" name="object 6"/>
          <p:cNvSpPr/>
          <p:nvPr/>
        </p:nvSpPr>
        <p:spPr>
          <a:xfrm>
            <a:off x="4260417" y="3111176"/>
            <a:ext cx="3683070" cy="23117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3674332" y="0"/>
            <a:ext cx="0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39">
              <a:lnSpc>
                <a:spcPts val="836"/>
              </a:lnSpc>
            </a:pPr>
            <a:r>
              <a:rPr dirty="0"/>
              <a:t>Page </a:t>
            </a:r>
            <a:r>
              <a:rPr spc="-3" dirty="0"/>
              <a:t>|</a:t>
            </a:r>
            <a:r>
              <a:rPr spc="-48" dirty="0"/>
              <a:t> </a:t>
            </a:r>
            <a:r>
              <a:rPr sz="705" dirty="0"/>
              <a:t>14</a:t>
            </a:r>
            <a:endParaRPr sz="705"/>
          </a:p>
        </p:txBody>
      </p:sp>
    </p:spTree>
    <p:extLst>
      <p:ext uri="{BB962C8B-B14F-4D97-AF65-F5344CB8AC3E}">
        <p14:creationId xmlns:p14="http://schemas.microsoft.com/office/powerpoint/2010/main" val="1056166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emad salman</dc:creator>
  <cp:lastModifiedBy>emad salman</cp:lastModifiedBy>
  <cp:revision>1</cp:revision>
  <dcterms:created xsi:type="dcterms:W3CDTF">2019-11-11T08:32:23Z</dcterms:created>
  <dcterms:modified xsi:type="dcterms:W3CDTF">2019-11-11T08:32:52Z</dcterms:modified>
</cp:coreProperties>
</file>