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74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5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9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8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2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84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4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7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51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9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14B8B-D6A4-46E8-800E-CA56B2194B05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3230D-E6E3-4C17-BAB7-D4E8AE15D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5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8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133"/>
            <a:ext cx="3687190" cy="23162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169723"/>
            <a:ext cx="3683910" cy="19248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18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156177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713067"/>
            <a:ext cx="3687231" cy="1889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2764412"/>
            <a:ext cx="3691450" cy="21485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19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31847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73"/>
            <a:ext cx="3687024" cy="24040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096514"/>
            <a:ext cx="3691483" cy="2218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20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3924525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2019-11-11T08:33:57Z</dcterms:created>
  <dcterms:modified xsi:type="dcterms:W3CDTF">2019-11-11T08:34:23Z</dcterms:modified>
</cp:coreProperties>
</file>