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772401" cy="10744200"/>
  <p:notesSz cx="7772401" cy="10744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0376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3523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4655" cy="1073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951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9519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44383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9519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53527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2018-11-08T12:46:36Z</dcterms:created>
  <dcterms:modified xsi:type="dcterms:W3CDTF">2018-11-08T12:46:36Z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