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729692"/>
            <a:ext cx="7904628" cy="26059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</a:t>
            </a:r>
            <a:r>
              <a:rPr sz="1200" spc="10" dirty="0" smtClean="0">
                <a:latin typeface="Times New Roman"/>
                <a:cs typeface="Times New Roman"/>
              </a:rPr>
              <a:t>7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H</a:t>
            </a:r>
            <a:r>
              <a:rPr sz="1200" spc="0" dirty="0" smtClean="0">
                <a:latin typeface="Times New Roman"/>
                <a:cs typeface="Times New Roman"/>
              </a:rPr>
              <a:t>op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hop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1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cc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dj</a:t>
            </a:r>
            <a:r>
              <a:rPr sz="1200" spc="-5" dirty="0" smtClean="0">
                <a:latin typeface="Times New Roman"/>
                <a:cs typeface="Times New Roman"/>
              </a:rPr>
              <a:t>ace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ond,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-5" dirty="0" smtClean="0">
                <a:latin typeface="Times New Roman"/>
                <a:cs typeface="Times New Roman"/>
              </a:rPr>
              <a:t>ed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ere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nt if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ki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100"/>
              </a:lnSpc>
            </a:pPr>
            <a:r>
              <a:rPr sz="1200" b="1" u="heavy" spc="-5" dirty="0" smtClean="0">
                <a:latin typeface="Times New Roman"/>
                <a:cs typeface="Times New Roman"/>
              </a:rPr>
              <a:t>Net</a:t>
            </a:r>
            <a:r>
              <a:rPr sz="1200" b="1" u="heavy" spc="5" dirty="0" smtClean="0">
                <a:latin typeface="Times New Roman"/>
                <a:cs typeface="Times New Roman"/>
              </a:rPr>
              <a:t>w</a:t>
            </a:r>
            <a:r>
              <a:rPr sz="1200" b="1" u="heavy" spc="0" dirty="0" smtClean="0">
                <a:latin typeface="Times New Roman"/>
                <a:cs typeface="Times New Roman"/>
              </a:rPr>
              <a:t>o</a:t>
            </a:r>
            <a:r>
              <a:rPr sz="1200" b="1" u="heavy" spc="-5" dirty="0" smtClean="0">
                <a:latin typeface="Times New Roman"/>
                <a:cs typeface="Times New Roman"/>
              </a:rPr>
              <a:t>rk</a:t>
            </a:r>
            <a:r>
              <a:rPr sz="1200" b="1" u="heavy" spc="0" dirty="0" smtClean="0">
                <a:latin typeface="Times New Roman"/>
                <a:cs typeface="Times New Roman"/>
              </a:rPr>
              <a:t> </a:t>
            </a:r>
            <a:r>
              <a:rPr sz="1200" b="1" u="heavy" spc="-15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: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nsible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t, possib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acr</a:t>
            </a:r>
            <a:r>
              <a:rPr sz="1200" spc="0" dirty="0" smtClean="0">
                <a:latin typeface="Times New Roman"/>
                <a:cs typeface="Times New Roman"/>
              </a:rPr>
              <a:t>oss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multiple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erea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 point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links)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ting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omplish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to-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2.8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onship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51468" y="246793"/>
            <a:ext cx="5461633" cy="23318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1651115"/>
            <a:ext cx="7904628" cy="21301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445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</a:t>
            </a:r>
            <a:r>
              <a:rPr sz="1200" spc="10" dirty="0" smtClean="0">
                <a:latin typeface="Times New Roman"/>
                <a:cs typeface="Times New Roman"/>
              </a:rPr>
              <a:t>8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Ne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0" marR="537210" indent="0">
              <a:lnSpc>
                <a:spcPts val="134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: -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net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ork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 is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pon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ib</a:t>
            </a:r>
            <a:r>
              <a:rPr sz="1150" spc="-10" dirty="0" smtClean="0">
                <a:latin typeface="Times New Roman"/>
                <a:cs typeface="Times New Roman"/>
              </a:rPr>
              <a:t>l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 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l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0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y</a:t>
            </a:r>
            <a:r>
              <a:rPr sz="1150" spc="-25" dirty="0" smtClean="0">
                <a:latin typeface="Times New Roman"/>
                <a:cs typeface="Times New Roman"/>
              </a:rPr>
              <a:t> </a:t>
            </a:r>
            <a:r>
              <a:rPr sz="1150" spc="10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f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indi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idual pac</a:t>
            </a:r>
            <a:r>
              <a:rPr sz="1150" spc="-15" dirty="0" smtClean="0">
                <a:latin typeface="Times New Roman"/>
                <a:cs typeface="Times New Roman"/>
              </a:rPr>
              <a:t>k</a:t>
            </a:r>
            <a:r>
              <a:rPr sz="1150" spc="0" dirty="0" smtClean="0">
                <a:latin typeface="Times New Roman"/>
                <a:cs typeface="Times New Roman"/>
              </a:rPr>
              <a:t>ets</a:t>
            </a:r>
            <a:r>
              <a:rPr sz="1150" spc="-2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rom 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our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ho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 to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 de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ti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ation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ho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9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sponsibiliti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marL="509270" marR="12700" indent="-228600" algn="just">
              <a:lnSpc>
                <a:spcPts val="1600"/>
              </a:lnSpc>
              <a:spcBef>
                <a:spcPts val="60"/>
              </a:spcBef>
              <a:buFont typeface="Wingdings"/>
              <a:buChar char=""/>
              <a:tabLst>
                <a:tab pos="509270" algn="l"/>
              </a:tabLst>
            </a:pP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boun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endParaRPr sz="1200">
              <a:latin typeface="Times New Roman"/>
              <a:cs typeface="Times New Roman"/>
            </a:endParaRPr>
          </a:p>
          <a:p>
            <a:pPr marL="509270">
              <a:lnSpc>
                <a:spcPct val="100000"/>
              </a:lnSpc>
              <a:spcBef>
                <a:spcPts val="60"/>
              </a:spcBef>
            </a:pP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distin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uish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 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509270" marR="13335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upp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-5" dirty="0" smtClean="0">
                <a:latin typeface="Times New Roman"/>
                <a:cs typeface="Times New Roman"/>
              </a:rPr>
              <a:t>cu</a:t>
            </a:r>
            <a:r>
              <a:rPr sz="1200" spc="0" dirty="0" smtClean="0">
                <a:latin typeface="Times New Roman"/>
                <a:cs typeface="Times New Roman"/>
              </a:rPr>
              <a:t>ss 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this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509270" marR="12700" indent="-228600" algn="just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50927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Routin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int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rn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twor</a:t>
            </a:r>
            <a:r>
              <a:rPr sz="1200" i="1" spc="-5" dirty="0" smtClean="0">
                <a:latin typeface="Times New Roman"/>
                <a:cs typeface="Times New Roman"/>
              </a:rPr>
              <a:t>k</a:t>
            </a:r>
            <a:r>
              <a:rPr sz="1200" i="1" spc="0" dirty="0" smtClean="0">
                <a:latin typeface="Times New Roman"/>
                <a:cs typeface="Times New Roman"/>
              </a:rPr>
              <a:t>s </a:t>
            </a:r>
            <a:r>
              <a:rPr sz="1200" i="1" spc="-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ks)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rout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rs</a:t>
            </a:r>
            <a:r>
              <a:rPr sz="1200" i="1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15" dirty="0" smtClean="0">
                <a:latin typeface="Times New Roman"/>
                <a:cs typeface="Times New Roman"/>
              </a:rPr>
              <a:t>w</a:t>
            </a:r>
            <a:r>
              <a:rPr sz="1200" i="1" spc="0" dirty="0" smtClean="0">
                <a:latin typeface="Times New Roman"/>
                <a:cs typeface="Times New Roman"/>
              </a:rPr>
              <a:t>it</a:t>
            </a:r>
            <a:r>
              <a:rPr sz="1200" i="1" spc="-5" dirty="0" smtClean="0">
                <a:latin typeface="Times New Roman"/>
                <a:cs typeface="Times New Roman"/>
              </a:rPr>
              <a:t>c</a:t>
            </a:r>
            <a:r>
              <a:rPr sz="1200" i="1" spc="0" dirty="0" smtClean="0">
                <a:latin typeface="Times New Roman"/>
                <a:cs typeface="Times New Roman"/>
              </a:rPr>
              <a:t>h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10" dirty="0" smtClean="0">
                <a:latin typeface="Times New Roman"/>
                <a:cs typeface="Times New Roman"/>
              </a:rPr>
              <a:t>s</a:t>
            </a:r>
            <a:r>
              <a:rPr sz="1200" i="1" spc="0" dirty="0" smtClean="0">
                <a:latin typeface="Times New Roman"/>
                <a:cs typeface="Times New Roman"/>
              </a:rPr>
              <a:t>)</a:t>
            </a:r>
            <a:r>
              <a:rPr sz="1200" i="1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ir 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un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m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nism.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2.9 illust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-e</a:t>
            </a:r>
            <a:r>
              <a:rPr sz="1200" spc="0" dirty="0" smtClean="0">
                <a:latin typeface="Times New Roman"/>
                <a:cs typeface="Times New Roman"/>
              </a:rPr>
              <a:t>nd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28490" y="6448598"/>
            <a:ext cx="3108512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</a:t>
            </a:r>
            <a:r>
              <a:rPr sz="1200" spc="10" dirty="0" smtClean="0">
                <a:latin typeface="Times New Roman"/>
                <a:cs typeface="Times New Roman"/>
              </a:rPr>
              <a:t>9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559" y="246689"/>
            <a:ext cx="6454581" cy="12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9794" y="3934015"/>
            <a:ext cx="4551704" cy="25036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360315"/>
            <a:ext cx="7905376" cy="182923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3335" indent="0" algn="just">
              <a:lnSpc>
                <a:spcPct val="1102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ision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Rout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 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outing 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hop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to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1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T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anspo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t</a:t>
            </a:r>
            <a:r>
              <a:rPr sz="1200" b="1" u="heavy" spc="9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500" b="1" u="heavy" spc="0" dirty="0" smtClean="0">
                <a:latin typeface="Times New Roman"/>
                <a:cs typeface="Times New Roman"/>
              </a:rPr>
              <a:t>:-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spo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sible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unni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host.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to-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ndividu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ionship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tho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 t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pi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hole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both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low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igu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2.10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3651365"/>
            <a:ext cx="7904628" cy="27444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810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12700" marR="668020">
              <a:lnSpc>
                <a:spcPct val="220000"/>
              </a:lnSpc>
              <a:spcBef>
                <a:spcPts val="10"/>
              </a:spcBef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</a:t>
            </a:r>
            <a:r>
              <a:rPr sz="1200" u="sng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-5" dirty="0" smtClean="0">
                <a:latin typeface="Times New Roman"/>
                <a:cs typeface="Times New Roman"/>
              </a:rPr>
              <a:t> 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sponsibiliti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13335" indent="-228600" algn="just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ce-</a:t>
            </a:r>
            <a:r>
              <a:rPr sz="1200" spc="0" dirty="0" smtClean="0">
                <a:latin typeface="Times New Roman"/>
                <a:cs typeface="Times New Roman"/>
              </a:rPr>
              <a:t>point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ssing.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son, sou</a:t>
            </a:r>
            <a:r>
              <a:rPr sz="1200" spc="-5" dirty="0" smtClean="0">
                <a:latin typeface="Times New Roman"/>
                <a:cs typeface="Times New Roman"/>
              </a:rPr>
              <a:t>rce-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469900" marR="12700" indent="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(r</a:t>
            </a:r>
            <a:r>
              <a:rPr sz="1200" spc="0" dirty="0" smtClean="0">
                <a:latin typeface="Times New Roman"/>
                <a:cs typeface="Times New Roman"/>
              </a:rPr>
              <a:t>unning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m)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(r</a:t>
            </a:r>
            <a:r>
              <a:rPr sz="1200" spc="0" dirty="0" smtClean="0">
                <a:latin typeface="Times New Roman"/>
                <a:cs typeface="Times New Roman"/>
              </a:rPr>
              <a:t>unning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m)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</a:t>
            </a:r>
            <a:r>
              <a:rPr sz="1200" i="1" spc="-5" dirty="0" smtClean="0">
                <a:latin typeface="Times New Roman"/>
                <a:cs typeface="Times New Roman"/>
              </a:rPr>
              <a:t>v</a:t>
            </a:r>
            <a:r>
              <a:rPr sz="1200" i="1" spc="0" dirty="0" smtClean="0">
                <a:latin typeface="Times New Roman"/>
                <a:cs typeface="Times New Roman"/>
              </a:rPr>
              <a:t>i</a:t>
            </a:r>
            <a:r>
              <a:rPr sz="1200" i="1" spc="5" dirty="0" smtClean="0">
                <a:latin typeface="Times New Roman"/>
                <a:cs typeface="Times New Roman"/>
              </a:rPr>
              <a:t>c</a:t>
            </a:r>
            <a:r>
              <a:rPr sz="1200" i="1" spc="-5" dirty="0" smtClean="0">
                <a:latin typeface="Times New Roman"/>
                <a:cs typeface="Times New Roman"/>
              </a:rPr>
              <a:t>e-</a:t>
            </a:r>
            <a:r>
              <a:rPr sz="1200" i="1" spc="0" dirty="0" smtClean="0">
                <a:latin typeface="Times New Roman"/>
                <a:cs typeface="Times New Roman"/>
              </a:rPr>
              <a:t>po</a:t>
            </a:r>
            <a:r>
              <a:rPr sz="1200" i="1" spc="10" dirty="0" smtClean="0">
                <a:latin typeface="Times New Roman"/>
                <a:cs typeface="Times New Roman"/>
              </a:rPr>
              <a:t>i</a:t>
            </a:r>
            <a:r>
              <a:rPr sz="1200" i="1" spc="0" dirty="0" smtClean="0">
                <a:latin typeface="Times New Roman"/>
                <a:cs typeface="Times New Roman"/>
              </a:rPr>
              <a:t>nt addr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ss</a:t>
            </a:r>
            <a:r>
              <a:rPr sz="1200" i="1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re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;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13335" indent="-228600" algn="just">
              <a:lnSpc>
                <a:spcPct val="1103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nsmitt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nts,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ining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ber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mble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upon 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iving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 the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 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pl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 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lost  in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469900" marR="12700" indent="-228600" algn="just">
              <a:lnSpc>
                <a:spcPct val="1104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Conn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.A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550" y="2204754"/>
            <a:ext cx="6454582" cy="1301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23404"/>
            <a:ext cx="7903882" cy="17435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marR="12700">
              <a:lnSpc>
                <a:spcPct val="11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tionm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hine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fe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d,the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 is 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281305" indent="-228600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low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ike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5" dirty="0" smtClean="0">
                <a:latin typeface="Times New Roman"/>
                <a:cs typeface="Times New Roman"/>
              </a:rPr>
              <a:t>wc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low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this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p</a:t>
            </a:r>
            <a:r>
              <a:rPr sz="1200" spc="-5" dirty="0" smtClean="0">
                <a:latin typeface="Times New Roman"/>
                <a:cs typeface="Times New Roman"/>
              </a:rPr>
              <a:t>erf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 to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cr</a:t>
            </a:r>
            <a:r>
              <a:rPr sz="1200" spc="0" dirty="0" smtClean="0">
                <a:latin typeface="Times New Roman"/>
                <a:cs typeface="Times New Roman"/>
              </a:rPr>
              <a:t>oss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469900" marR="102870" indent="-228600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re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this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p</a:t>
            </a:r>
            <a:r>
              <a:rPr sz="1200" spc="-5" dirty="0" smtClean="0">
                <a:latin typeface="Times New Roman"/>
                <a:cs typeface="Times New Roman"/>
              </a:rPr>
              <a:t>erf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acr</a:t>
            </a:r>
            <a:r>
              <a:rPr sz="1200" spc="0" dirty="0" smtClean="0">
                <a:latin typeface="Times New Roman"/>
                <a:cs typeface="Times New Roman"/>
              </a:rPr>
              <a:t>oss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nding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s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the</a:t>
            </a:r>
            <a:r>
              <a:rPr sz="1200" spc="-5" dirty="0" smtClean="0">
                <a:latin typeface="Times New Roman"/>
                <a:cs typeface="Times New Roman"/>
              </a:rPr>
              <a:t> 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iving 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ithout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loss, 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Err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 is 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th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6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2.11 illust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3728258"/>
            <a:ext cx="7904628" cy="288131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434465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4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S</a:t>
            </a:r>
            <a:r>
              <a:rPr sz="1200" b="1" u="heavy" spc="-5" dirty="0" smtClean="0">
                <a:latin typeface="Times New Roman"/>
                <a:cs typeface="Times New Roman"/>
              </a:rPr>
              <a:t>e</a:t>
            </a:r>
            <a:r>
              <a:rPr sz="1200" b="1" u="heavy" spc="0" dirty="0" smtClean="0">
                <a:latin typeface="Times New Roman"/>
                <a:cs typeface="Times New Roman"/>
              </a:rPr>
              <a:t>ssion </a:t>
            </a:r>
            <a:r>
              <a:rPr sz="1200" b="1" u="heavy" spc="-165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k)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 su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some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dialog</a:t>
            </a:r>
            <a:r>
              <a:rPr sz="1200" i="1" spc="130" dirty="0" smtClean="0">
                <a:latin typeface="Times New Roman"/>
                <a:cs typeface="Times New Roman"/>
              </a:rPr>
              <a:t> </a:t>
            </a:r>
            <a:r>
              <a:rPr sz="1200" i="1" spc="-5" dirty="0" smtClean="0">
                <a:latin typeface="Times New Roman"/>
                <a:cs typeface="Times New Roman"/>
              </a:rPr>
              <a:t>c</a:t>
            </a:r>
            <a:r>
              <a:rPr sz="1200" i="1" spc="0" dirty="0" smtClean="0">
                <a:latin typeface="Times New Roman"/>
                <a:cs typeface="Times New Roman"/>
              </a:rPr>
              <a:t>ontroll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r.</a:t>
            </a:r>
            <a:r>
              <a:rPr sz="1200" i="1" spc="14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blish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ins,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rac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ms.</a:t>
            </a:r>
            <a:endParaRPr sz="1200">
              <a:latin typeface="Times New Roman"/>
              <a:cs typeface="Times New Roman"/>
            </a:endParaRPr>
          </a:p>
          <a:p>
            <a:pPr marL="12700" marR="1935480">
              <a:lnSpc>
                <a:spcPts val="3180"/>
              </a:lnSpc>
              <a:spcBef>
                <a:spcPts val="380"/>
              </a:spcBef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</a:t>
            </a:r>
            <a:r>
              <a:rPr sz="1200" u="sng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 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sponsibiliti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2"/>
              </a:spcBef>
            </a:pPr>
            <a:endParaRPr sz="1100"/>
          </a:p>
          <a:p>
            <a:pPr marL="509270" marR="13335" indent="-228600" algn="just">
              <a:lnSpc>
                <a:spcPct val="110400"/>
              </a:lnSpc>
              <a:buFont typeface="Wingdings"/>
              <a:buChar char=""/>
              <a:tabLst>
                <a:tab pos="50927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log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ol.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lf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dupl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ull- dupl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509270" marR="12700" indent="-228600" algn="just">
              <a:lnSpc>
                <a:spcPct val="110300"/>
              </a:lnSpc>
              <a:buFont typeface="Wingdings"/>
              <a:buChar char=""/>
              <a:tabLst>
                <a:tab pos="509270" algn="l"/>
              </a:tabLst>
            </a:pP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sion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kpoints,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points,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nding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2000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dvis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kpoints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100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unit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rece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kno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ind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if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cra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523,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501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523.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vious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501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2.12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illus</a:t>
            </a:r>
            <a:r>
              <a:rPr sz="1200" spc="-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3391" y="2205992"/>
            <a:ext cx="5764286" cy="13745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95059" y="2355619"/>
            <a:ext cx="1971487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2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2755170"/>
            <a:ext cx="6798235" cy="421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10400"/>
              </a:lnSpc>
              <a:tabLst>
                <a:tab pos="1950720" algn="l"/>
                <a:tab pos="2827020" algn="l"/>
                <a:tab pos="3261360" algn="l"/>
                <a:tab pos="3493135" algn="l"/>
                <a:tab pos="4250690" algn="l"/>
                <a:tab pos="4651375" algn="l"/>
                <a:tab pos="4966970" algn="l"/>
                <a:tab pos="5495925" algn="l"/>
              </a:tabLst>
            </a:pPr>
            <a:r>
              <a:rPr sz="1200" b="1" u="heavy" spc="-15" dirty="0" smtClean="0">
                <a:latin typeface="Times New Roman"/>
                <a:cs typeface="Times New Roman"/>
              </a:rPr>
              <a:t>P</a:t>
            </a:r>
            <a:r>
              <a:rPr sz="1200" b="1" u="heavy" spc="5" dirty="0" smtClean="0">
                <a:latin typeface="Times New Roman"/>
                <a:cs typeface="Times New Roman"/>
              </a:rPr>
              <a:t>r</a:t>
            </a:r>
            <a:r>
              <a:rPr sz="1200" b="1" u="heavy" spc="-5" dirty="0" smtClean="0">
                <a:latin typeface="Times New Roman"/>
                <a:cs typeface="Times New Roman"/>
              </a:rPr>
              <a:t>e</a:t>
            </a:r>
            <a:r>
              <a:rPr sz="1200" b="1" u="heavy" spc="0" dirty="0" smtClean="0">
                <a:latin typeface="Times New Roman"/>
                <a:cs typeface="Times New Roman"/>
              </a:rPr>
              <a:t>s</a:t>
            </a:r>
            <a:r>
              <a:rPr sz="1200" b="1" u="heavy" spc="-5" dirty="0" smtClean="0">
                <a:latin typeface="Times New Roman"/>
                <a:cs typeface="Times New Roman"/>
              </a:rPr>
              <a:t>e</a:t>
            </a:r>
            <a:r>
              <a:rPr sz="1200" b="1" u="heavy" spc="0" dirty="0" smtClean="0">
                <a:latin typeface="Times New Roman"/>
                <a:cs typeface="Times New Roman"/>
              </a:rPr>
              <a:t>n</a:t>
            </a:r>
            <a:r>
              <a:rPr sz="1200" b="1" u="heavy" spc="-5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a</a:t>
            </a:r>
            <a:r>
              <a:rPr sz="1200" b="1" u="heavy" spc="-5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ion  </a:t>
            </a:r>
            <a:r>
              <a:rPr sz="1200" b="1" u="heavy" spc="12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5" dirty="0" smtClean="0">
                <a:latin typeface="Times New Roman"/>
                <a:cs typeface="Times New Roman"/>
              </a:rPr>
              <a:t>e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:  </a:t>
            </a:r>
            <a:r>
              <a:rPr sz="1200" b="1" u="heavy" spc="140" dirty="0" smtClean="0">
                <a:latin typeface="Times New Roman"/>
                <a:cs typeface="Times New Roman"/>
              </a:rPr>
              <a:t> </a:t>
            </a:r>
            <a:r>
              <a:rPr sz="1200" b="1" u="heavy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	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	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	is	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	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	the	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x	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d 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s.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2.13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 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 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94689" y="2755669"/>
            <a:ext cx="1040653" cy="2827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5244" marR="12700" indent="-43180">
              <a:lnSpc>
                <a:spcPct val="110000"/>
              </a:lnSpc>
              <a:tabLst>
                <a:tab pos="743585" algn="l"/>
              </a:tabLst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s	of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1326" y="4745527"/>
            <a:ext cx="7903882" cy="15755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175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3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</a:t>
            </a:r>
            <a:r>
              <a:rPr sz="1200" u="sng" spc="-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tion,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ssion,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peci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ic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pon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ibi</a:t>
            </a:r>
            <a:r>
              <a:rPr sz="1150" spc="-10" dirty="0" smtClean="0">
                <a:latin typeface="Times New Roman"/>
                <a:cs typeface="Times New Roman"/>
              </a:rPr>
              <a:t>l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ies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of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at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on 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 inc</a:t>
            </a:r>
            <a:r>
              <a:rPr sz="1150" spc="-10" dirty="0" smtClean="0">
                <a:latin typeface="Times New Roman"/>
                <a:cs typeface="Times New Roman"/>
              </a:rPr>
              <a:t>l</a:t>
            </a:r>
            <a:r>
              <a:rPr sz="1150" spc="0" dirty="0" smtClean="0">
                <a:latin typeface="Times New Roman"/>
                <a:cs typeface="Times New Roman"/>
              </a:rPr>
              <a:t>ude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ollo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: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469900" marR="12700" indent="-228600" algn="just">
              <a:lnSpc>
                <a:spcPct val="110200"/>
              </a:lnSpc>
              <a:buSzPct val="92000"/>
              <a:buFont typeface="Wingdings"/>
              <a:buChar char=""/>
              <a:tabLst>
                <a:tab pos="469900" algn="l"/>
              </a:tabLst>
            </a:pPr>
            <a:r>
              <a:rPr sz="1250" spc="-5" dirty="0" smtClean="0">
                <a:latin typeface="Times New Roman"/>
                <a:cs typeface="Times New Roman"/>
              </a:rPr>
              <a:t>Tr</a:t>
            </a:r>
            <a:r>
              <a:rPr sz="1250" spc="-15" dirty="0" smtClean="0">
                <a:latin typeface="Times New Roman"/>
                <a:cs typeface="Times New Roman"/>
              </a:rPr>
              <a:t>a</a:t>
            </a:r>
            <a:r>
              <a:rPr sz="1250" spc="-10" dirty="0" smtClean="0">
                <a:latin typeface="Times New Roman"/>
                <a:cs typeface="Times New Roman"/>
              </a:rPr>
              <a:t>n</a:t>
            </a:r>
            <a:r>
              <a:rPr sz="1250" spc="-15" dirty="0" smtClean="0">
                <a:latin typeface="Times New Roman"/>
                <a:cs typeface="Times New Roman"/>
              </a:rPr>
              <a:t>s</a:t>
            </a:r>
            <a:r>
              <a:rPr sz="1250" spc="-5" dirty="0" smtClean="0">
                <a:latin typeface="Times New Roman"/>
                <a:cs typeface="Times New Roman"/>
              </a:rPr>
              <a:t>l</a:t>
            </a:r>
            <a:r>
              <a:rPr sz="1250" spc="-15" dirty="0" smtClean="0">
                <a:latin typeface="Times New Roman"/>
                <a:cs typeface="Times New Roman"/>
              </a:rPr>
              <a:t>a</a:t>
            </a:r>
            <a:r>
              <a:rPr sz="1250" spc="-5" dirty="0" smtClean="0">
                <a:latin typeface="Times New Roman"/>
                <a:cs typeface="Times New Roman"/>
              </a:rPr>
              <a:t>tion.</a:t>
            </a:r>
            <a:r>
              <a:rPr sz="1250" spc="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ce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(running</a:t>
            </a:r>
            <a:r>
              <a:rPr sz="1150" spc="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pro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ram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)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n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o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5" dirty="0" smtClean="0">
                <a:latin typeface="Times New Roman"/>
                <a:cs typeface="Times New Roman"/>
              </a:rPr>
              <a:t>s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tems</a:t>
            </a:r>
            <a:r>
              <a:rPr sz="1150" spc="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are</a:t>
            </a:r>
            <a:r>
              <a:rPr sz="1150" spc="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u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-15" dirty="0" smtClean="0">
                <a:latin typeface="Times New Roman"/>
                <a:cs typeface="Times New Roman"/>
              </a:rPr>
              <a:t>u</a:t>
            </a:r>
            <a:r>
              <a:rPr sz="1150" spc="0" dirty="0" smtClean="0">
                <a:latin typeface="Times New Roman"/>
                <a:cs typeface="Times New Roman"/>
              </a:rPr>
              <a:t>ally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exchan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ing</a:t>
            </a:r>
            <a:r>
              <a:rPr sz="1150" spc="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ormati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n</a:t>
            </a:r>
            <a:r>
              <a:rPr sz="1150" spc="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2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he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of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char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cter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trin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,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numb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r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,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and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o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on.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tion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mu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be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ed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to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b</a:t>
            </a:r>
            <a:r>
              <a:rPr sz="1150" spc="0" dirty="0" smtClean="0">
                <a:latin typeface="Times New Roman"/>
                <a:cs typeface="Times New Roman"/>
              </a:rPr>
              <a:t>it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tr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ams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b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ore being</a:t>
            </a:r>
            <a:r>
              <a:rPr sz="1150" spc="9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tran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m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ed.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B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cau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di</a:t>
            </a:r>
            <a:r>
              <a:rPr sz="1150" spc="-15" dirty="0" smtClean="0">
                <a:latin typeface="Times New Roman"/>
                <a:cs typeface="Times New Roman"/>
              </a:rPr>
              <a:t>ff</a:t>
            </a:r>
            <a:r>
              <a:rPr sz="1150" spc="0" dirty="0" smtClean="0">
                <a:latin typeface="Times New Roman"/>
                <a:cs typeface="Times New Roman"/>
              </a:rPr>
              <a:t>erent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comp</a:t>
            </a:r>
            <a:r>
              <a:rPr sz="1150" spc="-15" dirty="0" smtClean="0">
                <a:latin typeface="Times New Roman"/>
                <a:cs typeface="Times New Roman"/>
              </a:rPr>
              <a:t>u</a:t>
            </a:r>
            <a:r>
              <a:rPr sz="1150" spc="0" dirty="0" smtClean="0">
                <a:latin typeface="Times New Roman"/>
                <a:cs typeface="Times New Roman"/>
              </a:rPr>
              <a:t>ters</a:t>
            </a:r>
            <a:r>
              <a:rPr sz="1150" spc="10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u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0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dif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erent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coding</a:t>
            </a:r>
            <a:r>
              <a:rPr sz="1150" spc="95" dirty="0" smtClean="0">
                <a:latin typeface="Times New Roman"/>
                <a:cs typeface="Times New Roman"/>
              </a:rPr>
              <a:t> </a:t>
            </a:r>
            <a:r>
              <a:rPr sz="1150" spc="5" dirty="0" smtClean="0">
                <a:latin typeface="Times New Roman"/>
                <a:cs typeface="Times New Roman"/>
              </a:rPr>
              <a:t>s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tem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,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1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pre</a:t>
            </a:r>
            <a:r>
              <a:rPr sz="1150" spc="-20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ation</a:t>
            </a:r>
            <a:r>
              <a:rPr sz="1150" spc="9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is 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pon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ible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int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rope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bil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ty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bet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een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12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di</a:t>
            </a:r>
            <a:r>
              <a:rPr sz="1150" spc="-15" dirty="0" smtClean="0">
                <a:latin typeface="Times New Roman"/>
                <a:cs typeface="Times New Roman"/>
              </a:rPr>
              <a:t>ff</a:t>
            </a:r>
            <a:r>
              <a:rPr sz="1150" spc="0" dirty="0" smtClean="0">
                <a:latin typeface="Times New Roman"/>
                <a:cs typeface="Times New Roman"/>
              </a:rPr>
              <a:t>erent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coding</a:t>
            </a:r>
            <a:r>
              <a:rPr sz="1150" spc="10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me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hod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.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he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ta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ion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at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he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ender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chan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</a:t>
            </a:r>
            <a:r>
              <a:rPr sz="1150" spc="-10" dirty="0" smtClean="0">
                <a:latin typeface="Times New Roman"/>
                <a:cs typeface="Times New Roman"/>
              </a:rPr>
              <a:t>m</a:t>
            </a:r>
            <a:r>
              <a:rPr sz="1150" spc="0" dirty="0" smtClean="0">
                <a:latin typeface="Times New Roman"/>
                <a:cs typeface="Times New Roman"/>
              </a:rPr>
              <a:t>ation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rom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its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ender-</a:t>
            </a:r>
            <a:r>
              <a:rPr sz="1150" spc="-15" dirty="0" smtClean="0">
                <a:latin typeface="Times New Roman"/>
                <a:cs typeface="Times New Roman"/>
              </a:rPr>
              <a:t>d</a:t>
            </a:r>
            <a:r>
              <a:rPr sz="1150" spc="0" dirty="0" smtClean="0">
                <a:latin typeface="Times New Roman"/>
                <a:cs typeface="Times New Roman"/>
              </a:rPr>
              <a:t>ep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ndent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o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co</a:t>
            </a:r>
            <a:r>
              <a:rPr sz="1150" spc="-10" dirty="0" smtClean="0">
                <a:latin typeface="Times New Roman"/>
                <a:cs typeface="Times New Roman"/>
              </a:rPr>
              <a:t>mm</a:t>
            </a:r>
            <a:r>
              <a:rPr sz="1150" spc="0" dirty="0" smtClean="0">
                <a:latin typeface="Times New Roman"/>
                <a:cs typeface="Times New Roman"/>
              </a:rPr>
              <a:t>on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ormat.</a:t>
            </a:r>
            <a:r>
              <a:rPr sz="1150" spc="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pre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ta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n la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er at the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ei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ing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ma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hi</a:t>
            </a:r>
            <a:r>
              <a:rPr sz="1150" spc="-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-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an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-1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co</a:t>
            </a:r>
            <a:r>
              <a:rPr sz="1150" spc="-10" dirty="0" smtClean="0">
                <a:latin typeface="Times New Roman"/>
                <a:cs typeface="Times New Roman"/>
              </a:rPr>
              <a:t>m</a:t>
            </a:r>
            <a:r>
              <a:rPr sz="1150" spc="0" dirty="0" smtClean="0">
                <a:latin typeface="Times New Roman"/>
                <a:cs typeface="Times New Roman"/>
              </a:rPr>
              <a:t>mon</a:t>
            </a:r>
            <a:r>
              <a:rPr sz="1150" spc="-15" dirty="0" smtClean="0">
                <a:latin typeface="Times New Roman"/>
                <a:cs typeface="Times New Roman"/>
              </a:rPr>
              <a:t> f</a:t>
            </a:r>
            <a:r>
              <a:rPr sz="1150" spc="0" dirty="0" smtClean="0">
                <a:latin typeface="Times New Roman"/>
                <a:cs typeface="Times New Roman"/>
              </a:rPr>
              <a:t>ormat into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its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ec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er-d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pende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t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ormat.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58484" y="470647"/>
            <a:ext cx="6454582" cy="17370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8618" y="3328390"/>
            <a:ext cx="6454585" cy="12715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23030"/>
            <a:ext cx="7906871" cy="22937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marR="12700" indent="-228600" algn="just">
              <a:lnSpc>
                <a:spcPct val="1103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ption.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nsitive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tion,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must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ption m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ns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sult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 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out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k.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ption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 b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 to its 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469900" marR="13970" indent="-228600" algn="just">
              <a:lnSpc>
                <a:spcPct val="1104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Comp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ssion.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ssion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du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bits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ssion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ul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impo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mult</a:t>
            </a:r>
            <a:r>
              <a:rPr sz="1200" spc="-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dia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t,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ud</a:t>
            </a:r>
            <a:r>
              <a:rPr sz="1200" spc="-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0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3970" indent="0" algn="just">
              <a:lnSpc>
                <a:spcPct val="110100"/>
              </a:lnSpc>
            </a:pPr>
            <a:r>
              <a:rPr sz="1200" b="1" u="heavy" spc="-5" dirty="0" smtClean="0">
                <a:latin typeface="Times New Roman"/>
                <a:cs typeface="Times New Roman"/>
              </a:rPr>
              <a:t>A</a:t>
            </a:r>
            <a:r>
              <a:rPr sz="1200" b="1" u="heavy" spc="0" dirty="0" smtClean="0">
                <a:latin typeface="Times New Roman"/>
                <a:cs typeface="Times New Roman"/>
              </a:rPr>
              <a:t>ppli</a:t>
            </a:r>
            <a:r>
              <a:rPr sz="1200" b="1" u="heavy" spc="-5" dirty="0" smtClean="0">
                <a:latin typeface="Times New Roman"/>
                <a:cs typeface="Times New Roman"/>
              </a:rPr>
              <a:t>c</a:t>
            </a:r>
            <a:r>
              <a:rPr sz="1200" b="1" u="heavy" spc="0" dirty="0" smtClean="0">
                <a:latin typeface="Times New Roman"/>
                <a:cs typeface="Times New Roman"/>
              </a:rPr>
              <a:t>a</a:t>
            </a:r>
            <a:r>
              <a:rPr sz="1200" b="1" u="heavy" spc="-5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ion </a:t>
            </a:r>
            <a:r>
              <a:rPr sz="1200" b="1" u="heavy" spc="-8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Lay</a:t>
            </a:r>
            <a:r>
              <a:rPr sz="1200" b="1" u="heavy" spc="-5" dirty="0" smtClean="0">
                <a:latin typeface="Times New Roman"/>
                <a:cs typeface="Times New Roman"/>
              </a:rPr>
              <a:t>er</a:t>
            </a:r>
            <a:r>
              <a:rPr sz="1200" b="1" u="heavy" spc="0" dirty="0" smtClean="0">
                <a:latin typeface="Times New Roman"/>
                <a:cs typeface="Times New Roman"/>
              </a:rPr>
              <a:t>: </a:t>
            </a:r>
            <a:r>
              <a:rPr sz="1200" b="1" u="heavy" spc="-80" dirty="0" smtClean="0">
                <a:latin typeface="Times New Roman"/>
                <a:cs typeface="Times New Roman"/>
              </a:rPr>
              <a:t> </a:t>
            </a:r>
            <a:r>
              <a:rPr sz="1200" b="1" u="heavy" spc="0" dirty="0" smtClean="0">
                <a:latin typeface="Times New Roman"/>
                <a:cs typeface="Times New Roman"/>
              </a:rPr>
              <a:t>- </a:t>
            </a:r>
            <a:r>
              <a:rPr sz="1200" b="1" u="heavy" spc="-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ware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erface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suppo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mote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fer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ibut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2</a:t>
            </a:r>
            <a:r>
              <a:rPr sz="1200" spc="0" dirty="0" smtClean="0">
                <a:latin typeface="Times New Roman"/>
                <a:cs typeface="Times New Roman"/>
              </a:rPr>
              <a:t>.14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the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tionship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: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i="1" spc="-5" dirty="0" smtClean="0">
                <a:latin typeface="Times New Roman"/>
                <a:cs typeface="Times New Roman"/>
              </a:rPr>
              <a:t>XAO</a:t>
            </a:r>
            <a:r>
              <a:rPr sz="1200" i="1" spc="0" dirty="0" smtClean="0">
                <a:latin typeface="Times New Roman"/>
                <a:cs typeface="Times New Roman"/>
              </a:rPr>
              <a:t>O </a:t>
            </a:r>
            <a:r>
              <a:rPr sz="1200" i="1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dling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.500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rec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TA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i="1" spc="-5" dirty="0" smtClean="0">
                <a:latin typeface="Times New Roman"/>
                <a:cs typeface="Times New Roman"/>
              </a:rPr>
              <a:t>XAO</a:t>
            </a:r>
            <a:r>
              <a:rPr sz="1200" i="1" spc="0" dirty="0" smtClean="0">
                <a:latin typeface="Times New Roman"/>
                <a:cs typeface="Times New Roman"/>
              </a:rPr>
              <a:t>O</a:t>
            </a:r>
            <a:r>
              <a:rPr sz="1200" i="1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" dirty="0" smtClean="0">
                <a:latin typeface="Times New Roman"/>
                <a:cs typeface="Times New Roman"/>
              </a:rPr>
              <a:t>e-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 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4632267"/>
            <a:ext cx="7905376" cy="14547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3810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4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050" spc="5" dirty="0" smtClean="0">
                <a:latin typeface="Times New Roman"/>
                <a:cs typeface="Times New Roman"/>
              </a:rPr>
              <a:t>A</a:t>
            </a:r>
            <a:r>
              <a:rPr sz="1050" spc="0" dirty="0" smtClean="0">
                <a:latin typeface="Times New Roman"/>
                <a:cs typeface="Times New Roman"/>
              </a:rPr>
              <a:t>pp</a:t>
            </a:r>
            <a:r>
              <a:rPr sz="1050" spc="-10" dirty="0" smtClean="0">
                <a:latin typeface="Times New Roman"/>
                <a:cs typeface="Times New Roman"/>
              </a:rPr>
              <a:t>li</a:t>
            </a:r>
            <a:r>
              <a:rPr sz="1050" spc="-5" dirty="0" smtClean="0">
                <a:latin typeface="Times New Roman"/>
                <a:cs typeface="Times New Roman"/>
              </a:rPr>
              <a:t>ca</a:t>
            </a:r>
            <a:r>
              <a:rPr sz="1050" spc="-10" dirty="0" smtClean="0">
                <a:latin typeface="Times New Roman"/>
                <a:cs typeface="Times New Roman"/>
              </a:rPr>
              <a:t>ti</a:t>
            </a:r>
            <a:r>
              <a:rPr sz="1050" spc="0" dirty="0" smtClean="0">
                <a:latin typeface="Times New Roman"/>
                <a:cs typeface="Times New Roman"/>
              </a:rPr>
              <a:t>on </a:t>
            </a:r>
            <a:r>
              <a:rPr sz="1050" spc="-10" dirty="0" smtClean="0">
                <a:latin typeface="Times New Roman"/>
                <a:cs typeface="Times New Roman"/>
              </a:rPr>
              <a:t>l</a:t>
            </a:r>
            <a:r>
              <a:rPr sz="1050" spc="10" dirty="0" smtClean="0">
                <a:latin typeface="Times New Roman"/>
                <a:cs typeface="Times New Roman"/>
              </a:rPr>
              <a:t>a</a:t>
            </a:r>
            <a:r>
              <a:rPr sz="1050" spc="-25" dirty="0" smtClean="0">
                <a:latin typeface="Times New Roman"/>
                <a:cs typeface="Times New Roman"/>
              </a:rPr>
              <a:t>y</a:t>
            </a:r>
            <a:r>
              <a:rPr sz="1050" spc="-5" dirty="0" smtClean="0">
                <a:latin typeface="Times New Roman"/>
                <a:cs typeface="Times New Roman"/>
              </a:rPr>
              <a:t>e</a:t>
            </a:r>
            <a:r>
              <a:rPr sz="1050" spc="0" dirty="0" smtClean="0">
                <a:latin typeface="Times New Roman"/>
                <a:cs typeface="Times New Roman"/>
              </a:rPr>
              <a:t>r</a:t>
            </a:r>
            <a:endParaRPr sz="1050">
              <a:latin typeface="Times New Roman"/>
              <a:cs typeface="Times New Roman"/>
            </a:endParaRPr>
          </a:p>
          <a:p>
            <a:pPr marL="12700" marR="1987550">
              <a:lnSpc>
                <a:spcPts val="3170"/>
              </a:lnSpc>
              <a:spcBef>
                <a:spcPts val="200"/>
              </a:spcBef>
            </a:pPr>
            <a:r>
              <a:rPr sz="1200" u="sng" spc="-5" dirty="0" smtClean="0">
                <a:latin typeface="Times New Roman"/>
                <a:cs typeface="Times New Roman"/>
              </a:rPr>
              <a:t>N</a:t>
            </a:r>
            <a:r>
              <a:rPr sz="1200" u="sng" spc="0" dirty="0" smtClean="0">
                <a:latin typeface="Times New Roman"/>
                <a:cs typeface="Times New Roman"/>
              </a:rPr>
              <a:t>ot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: -</a:t>
            </a:r>
            <a:r>
              <a:rPr sz="1200" u="sng" spc="-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sponsible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to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ollo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469900" marR="12700" indent="-228600" algn="just">
              <a:lnSpc>
                <a:spcPct val="1102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Ne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sion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it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log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mote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crea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mul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mote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-15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-5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lks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lks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mote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ting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l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81660" y="2669200"/>
            <a:ext cx="6199346" cy="1816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0268" y="222905"/>
            <a:ext cx="7635688" cy="1108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marR="12700" indent="-228600" algn="just">
              <a:lnSpc>
                <a:spcPct val="110400"/>
              </a:lnSpc>
              <a:buFont typeface="Wingdings"/>
              <a:buChar char=""/>
              <a:tabLst>
                <a:tab pos="241300" algn="l"/>
              </a:tabLst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cce</a:t>
            </a:r>
            <a:r>
              <a:rPr sz="1200" spc="0" dirty="0" smtClean="0">
                <a:latin typeface="Times New Roman"/>
                <a:cs typeface="Times New Roman"/>
              </a:rPr>
              <a:t>ss,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mote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ost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ge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mote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to 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in a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mote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ompu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  <a:buFont typeface="Wingdings"/>
              <a:buChar char=""/>
            </a:pPr>
            <a:endParaRPr sz="70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 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sis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e-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rw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ding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sto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  <a:buFont typeface="Wingdings"/>
              <a:buChar char=""/>
            </a:pPr>
            <a:endParaRPr sz="550"/>
          </a:p>
          <a:p>
            <a:pPr>
              <a:lnSpc>
                <a:spcPts val="1000"/>
              </a:lnSpc>
              <a:buFont typeface="Wingdings"/>
              <a:buChar char=""/>
            </a:pPr>
            <a:endParaRPr sz="1000"/>
          </a:p>
          <a:p>
            <a:pPr marL="241300" marR="14604" indent="-228600" algn="just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rec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s.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ibut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se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acce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al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bout v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io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s obj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1697182"/>
            <a:ext cx="4855882" cy="41130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01595">
              <a:lnSpc>
                <a:spcPct val="100000"/>
              </a:lnSpc>
            </a:pPr>
            <a:r>
              <a:rPr sz="1400" b="1" spc="-5" dirty="0" smtClean="0">
                <a:latin typeface="Times New Roman"/>
                <a:cs typeface="Times New Roman"/>
              </a:rPr>
              <a:t>Su</a:t>
            </a:r>
            <a:r>
              <a:rPr sz="1400" b="1" spc="-10" dirty="0" smtClean="0">
                <a:latin typeface="Times New Roman"/>
                <a:cs typeface="Times New Roman"/>
              </a:rPr>
              <a:t>m</a:t>
            </a:r>
            <a:r>
              <a:rPr sz="1400" b="1" spc="-20" dirty="0" smtClean="0">
                <a:latin typeface="Times New Roman"/>
                <a:cs typeface="Times New Roman"/>
              </a:rPr>
              <a:t>m</a:t>
            </a:r>
            <a:r>
              <a:rPr sz="1400" b="1" spc="5" dirty="0" smtClean="0">
                <a:latin typeface="Times New Roman"/>
                <a:cs typeface="Times New Roman"/>
              </a:rPr>
              <a:t>a</a:t>
            </a:r>
            <a:r>
              <a:rPr sz="1400" b="1" spc="0" dirty="0" smtClean="0">
                <a:latin typeface="Times New Roman"/>
                <a:cs typeface="Times New Roman"/>
              </a:rPr>
              <a:t>ry </a:t>
            </a:r>
            <a:r>
              <a:rPr sz="1400" b="1" spc="5" dirty="0" smtClean="0">
                <a:latin typeface="Times New Roman"/>
                <a:cs typeface="Times New Roman"/>
              </a:rPr>
              <a:t>o</a:t>
            </a:r>
            <a:r>
              <a:rPr sz="1400" b="1" spc="0" dirty="0" smtClean="0">
                <a:latin typeface="Times New Roman"/>
                <a:cs typeface="Times New Roman"/>
              </a:rPr>
              <a:t>f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L</a:t>
            </a:r>
            <a:r>
              <a:rPr sz="1400" b="1" spc="5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y</a:t>
            </a:r>
            <a:r>
              <a:rPr sz="1400" b="1" spc="0" dirty="0" smtClean="0">
                <a:latin typeface="Times New Roman"/>
                <a:cs typeface="Times New Roman"/>
              </a:rPr>
              <a:t>ers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2.15 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summ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duti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4481" y="4128832"/>
            <a:ext cx="6454587" cy="0"/>
          </a:xfrm>
          <a:custGeom>
            <a:avLst/>
            <a:gdLst/>
            <a:ahLst/>
            <a:cxnLst/>
            <a:rect l="l" t="t" r="r" b="b"/>
            <a:pathLst>
              <a:path w="5486400">
                <a:moveTo>
                  <a:pt x="0" y="0"/>
                </a:moveTo>
                <a:lnTo>
                  <a:pt x="5486399" y="0"/>
                </a:lnTo>
              </a:path>
            </a:pathLst>
          </a:custGeom>
          <a:ln w="887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88870" y="4286249"/>
            <a:ext cx="2383865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2.1</a:t>
            </a:r>
            <a:r>
              <a:rPr sz="1200" spc="10" dirty="0" smtClean="0">
                <a:latin typeface="Times New Roman"/>
                <a:cs typeface="Times New Roman"/>
              </a:rPr>
              <a:t>5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Summ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1326" y="4788738"/>
            <a:ext cx="7904628" cy="15997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445" algn="ctr">
              <a:lnSpc>
                <a:spcPct val="100000"/>
              </a:lnSpc>
            </a:pPr>
            <a:r>
              <a:rPr sz="1600" b="1" spc="-15" dirty="0" smtClean="0">
                <a:latin typeface="Times New Roman"/>
                <a:cs typeface="Times New Roman"/>
              </a:rPr>
              <a:t>T</a:t>
            </a:r>
            <a:r>
              <a:rPr sz="1600" b="1" spc="-20" dirty="0" smtClean="0">
                <a:latin typeface="Times New Roman"/>
                <a:cs typeface="Times New Roman"/>
              </a:rPr>
              <a:t>C</a:t>
            </a:r>
            <a:r>
              <a:rPr sz="1600" b="1" spc="-15" dirty="0" smtClean="0">
                <a:latin typeface="Times New Roman"/>
                <a:cs typeface="Times New Roman"/>
              </a:rPr>
              <a:t>P</a:t>
            </a:r>
            <a:r>
              <a:rPr sz="1600" b="1" spc="-10" dirty="0" smtClean="0">
                <a:latin typeface="Times New Roman"/>
                <a:cs typeface="Times New Roman"/>
              </a:rPr>
              <a:t>/IP </a:t>
            </a:r>
            <a:r>
              <a:rPr sz="1600" b="1" spc="-15" dirty="0" smtClean="0">
                <a:latin typeface="Times New Roman"/>
                <a:cs typeface="Times New Roman"/>
              </a:rPr>
              <a:t>P</a:t>
            </a:r>
            <a:r>
              <a:rPr sz="1600" b="1" spc="-5" dirty="0" smtClean="0">
                <a:latin typeface="Times New Roman"/>
                <a:cs typeface="Times New Roman"/>
              </a:rPr>
              <a:t>R</a:t>
            </a:r>
            <a:r>
              <a:rPr sz="1600" b="1" spc="-25" dirty="0" smtClean="0">
                <a:latin typeface="Times New Roman"/>
                <a:cs typeface="Times New Roman"/>
              </a:rPr>
              <a:t>O</a:t>
            </a:r>
            <a:r>
              <a:rPr sz="1600" b="1" spc="0" dirty="0" smtClean="0">
                <a:latin typeface="Times New Roman"/>
                <a:cs typeface="Times New Roman"/>
              </a:rPr>
              <a:t>T</a:t>
            </a:r>
            <a:r>
              <a:rPr sz="1600" b="1" spc="-10" dirty="0" smtClean="0">
                <a:latin typeface="Times New Roman"/>
                <a:cs typeface="Times New Roman"/>
              </a:rPr>
              <a:t>O</a:t>
            </a:r>
            <a:r>
              <a:rPr sz="1600" b="1" spc="-20" dirty="0" smtClean="0">
                <a:latin typeface="Times New Roman"/>
                <a:cs typeface="Times New Roman"/>
              </a:rPr>
              <a:t>C</a:t>
            </a:r>
            <a:r>
              <a:rPr sz="1600" b="1" spc="-25" dirty="0" smtClean="0">
                <a:latin typeface="Times New Roman"/>
                <a:cs typeface="Times New Roman"/>
              </a:rPr>
              <a:t>O</a:t>
            </a:r>
            <a:r>
              <a:rPr sz="1600" b="1" spc="-15" dirty="0" smtClean="0">
                <a:latin typeface="Times New Roman"/>
                <a:cs typeface="Times New Roman"/>
              </a:rPr>
              <a:t>L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r>
              <a:rPr sz="1600" b="1" spc="0" dirty="0" smtClean="0">
                <a:latin typeface="Times New Roman"/>
                <a:cs typeface="Times New Roman"/>
              </a:rPr>
              <a:t>S</a:t>
            </a:r>
            <a:r>
              <a:rPr sz="1600" b="1" spc="-20" dirty="0" smtClean="0">
                <a:latin typeface="Times New Roman"/>
                <a:cs typeface="Times New Roman"/>
              </a:rPr>
              <a:t>U</a:t>
            </a:r>
            <a:r>
              <a:rPr sz="1600" b="1" spc="-10" dirty="0" smtClean="0">
                <a:latin typeface="Times New Roman"/>
                <a:cs typeface="Times New Roman"/>
              </a:rPr>
              <a:t>ITE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 marR="12700" indent="0" algn="just">
              <a:lnSpc>
                <a:spcPct val="1101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</a:t>
            </a:r>
            <a:r>
              <a:rPr sz="1200" spc="10" dirty="0" smtClean="0">
                <a:latin typeface="Times New Roman"/>
                <a:cs typeface="Times New Roman"/>
              </a:rPr>
              <a:t>/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ite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ior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I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l.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</a:t>
            </a:r>
            <a:r>
              <a:rPr sz="1200" spc="10" dirty="0" smtClean="0">
                <a:latin typeface="Times New Roman"/>
                <a:cs typeface="Times New Roman"/>
              </a:rPr>
              <a:t>/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suite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those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</a:t>
            </a:r>
            <a:r>
              <a:rPr sz="1200" spc="10" dirty="0" smtClean="0">
                <a:latin typeface="Times New Roman"/>
                <a:cs typeface="Times New Roman"/>
              </a:rPr>
              <a:t>/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suite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s: 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k,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t,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tion.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CP/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 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are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quiv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ombin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h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quiv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doing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job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ion,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I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5" dirty="0" smtClean="0">
                <a:latin typeface="Times New Roman"/>
                <a:cs typeface="Times New Roman"/>
              </a:rPr>
              <a:t>car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duti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ssion 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3970" indent="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So,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ssume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</a:t>
            </a:r>
            <a:r>
              <a:rPr sz="1200" spc="10" dirty="0" smtClean="0">
                <a:latin typeface="Times New Roman"/>
                <a:cs typeface="Times New Roman"/>
              </a:rPr>
              <a:t>/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suite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s: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our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ds,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erface</a:t>
            </a:r>
            <a:r>
              <a:rPr sz="1200" spc="0" dirty="0" smtClean="0">
                <a:latin typeface="Times New Roman"/>
                <a:cs typeface="Times New Roman"/>
              </a:rPr>
              <a:t>s,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58677" y="2398456"/>
            <a:ext cx="6454584" cy="1720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1327" y="6392487"/>
            <a:ext cx="7901641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un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rre</a:t>
            </a:r>
            <a:r>
              <a:rPr sz="1200" spc="0" dirty="0" smtClean="0">
                <a:latin typeface="Times New Roman"/>
                <a:cs typeface="Times New Roman"/>
              </a:rPr>
              <a:t>spond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topmost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2103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Riyadh</dc:creator>
  <cp:lastModifiedBy>DR.Ahmed Saker 2O14</cp:lastModifiedBy>
  <cp:revision>3</cp:revision>
  <dcterms:created xsi:type="dcterms:W3CDTF">2006-08-16T00:00:00Z</dcterms:created>
  <dcterms:modified xsi:type="dcterms:W3CDTF">2018-11-13T18:52:41Z</dcterms:modified>
</cp:coreProperties>
</file>