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193040"/>
            <a:ext cx="6718300" cy="2778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638425" marR="2640330" indent="-635">
              <a:lnSpc>
                <a:spcPct val="162500"/>
              </a:lnSpc>
            </a:pPr>
            <a:r>
              <a:rPr dirty="0" smtClean="0" sz="1600" spc="-15" b="1" u="heavy">
                <a:latin typeface="Times New Roman"/>
                <a:cs typeface="Times New Roman"/>
              </a:rPr>
              <a:t>Ch</a:t>
            </a:r>
            <a:r>
              <a:rPr dirty="0" smtClean="0" sz="1600" spc="-5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p</a:t>
            </a:r>
            <a:r>
              <a:rPr dirty="0" smtClean="0" sz="1600" spc="-15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er</a:t>
            </a:r>
            <a:r>
              <a:rPr dirty="0" smtClean="0" sz="1600" spc="0" b="1" u="heavy">
                <a:latin typeface="Times New Roman"/>
                <a:cs typeface="Times New Roman"/>
              </a:rPr>
              <a:t> </a:t>
            </a:r>
            <a:r>
              <a:rPr dirty="0" smtClean="0" sz="1600" spc="-15" b="1" u="heavy">
                <a:latin typeface="Times New Roman"/>
                <a:cs typeface="Times New Roman"/>
              </a:rPr>
              <a:t>t</a:t>
            </a:r>
            <a:r>
              <a:rPr dirty="0" smtClean="0" sz="1600" spc="5" b="1" u="heavy">
                <a:latin typeface="Times New Roman"/>
                <a:cs typeface="Times New Roman"/>
              </a:rPr>
              <a:t>w</a:t>
            </a:r>
            <a:r>
              <a:rPr dirty="0" smtClean="0" sz="1600" spc="-10" b="1" u="heavy">
                <a:latin typeface="Times New Roman"/>
                <a:cs typeface="Times New Roman"/>
              </a:rPr>
              <a:t>o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Ne</a:t>
            </a:r>
            <a:r>
              <a:rPr dirty="0" smtClean="0" sz="1600" spc="-15" b="1" u="heavy">
                <a:latin typeface="Times New Roman"/>
                <a:cs typeface="Times New Roman"/>
              </a:rPr>
              <a:t>t</a:t>
            </a:r>
            <a:r>
              <a:rPr dirty="0" smtClean="0" sz="1600" spc="5" b="1" u="heavy">
                <a:latin typeface="Times New Roman"/>
                <a:cs typeface="Times New Roman"/>
              </a:rPr>
              <a:t>w</a:t>
            </a:r>
            <a:r>
              <a:rPr dirty="0" smtClean="0" sz="1600" spc="-5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rk</a:t>
            </a:r>
            <a:r>
              <a:rPr dirty="0" smtClean="0" sz="1600" spc="-20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M</a:t>
            </a:r>
            <a:r>
              <a:rPr dirty="0" smtClean="0" sz="1600" spc="-5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dels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I</a:t>
            </a:r>
            <a:r>
              <a:rPr dirty="0" smtClean="0" sz="1600" spc="-10" b="1" u="heavy">
                <a:latin typeface="Times New Roman"/>
                <a:cs typeface="Times New Roman"/>
              </a:rPr>
              <a:t>n</a:t>
            </a:r>
            <a:r>
              <a:rPr dirty="0" smtClean="0" sz="1600" spc="-15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r</a:t>
            </a:r>
            <a:r>
              <a:rPr dirty="0" smtClean="0" sz="1600" spc="-5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duc</a:t>
            </a:r>
            <a:r>
              <a:rPr dirty="0" smtClean="0" sz="1600" spc="-15" b="1" u="heavy">
                <a:latin typeface="Times New Roman"/>
                <a:cs typeface="Times New Roman"/>
              </a:rPr>
              <a:t>t</a:t>
            </a:r>
            <a:r>
              <a:rPr dirty="0" smtClean="0" sz="1600" spc="-5" b="1" u="heavy">
                <a:latin typeface="Times New Roman"/>
                <a:cs typeface="Times New Roman"/>
              </a:rPr>
              <a:t>i</a:t>
            </a:r>
            <a:r>
              <a:rPr dirty="0" smtClean="0" sz="1600" spc="-5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2"/>
              </a:spcBef>
            </a:pPr>
            <a:endParaRPr sz="1000"/>
          </a:p>
          <a:p>
            <a:pPr algn="just" marL="12700" marR="12700">
              <a:lnSpc>
                <a:spcPct val="110400"/>
              </a:lnSpc>
            </a:pPr>
            <a:r>
              <a:rPr dirty="0" smtClean="0" sz="1200">
                <a:latin typeface="Times New Roman"/>
                <a:cs typeface="Times New Roman"/>
              </a:rPr>
              <a:t>A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ombin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0">
                <a:latin typeface="Times New Roman"/>
                <a:cs typeface="Times New Roman"/>
              </a:rPr>
              <a:t> 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onsists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quipm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point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c</a:t>
            </a:r>
            <a:r>
              <a:rPr dirty="0" smtClean="0" sz="1200" spc="0">
                <a:latin typeface="Times New Roman"/>
                <a:cs typeface="Times New Roman"/>
              </a:rPr>
              <a:t>onsists 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possible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300"/>
              </a:lnSpc>
            </a:pPr>
            <a:r>
              <a:rPr dirty="0" smtClean="0" sz="1400" spc="-5" b="1" u="heavy">
                <a:latin typeface="Times New Roman"/>
                <a:cs typeface="Times New Roman"/>
              </a:rPr>
              <a:t>L</a:t>
            </a:r>
            <a:r>
              <a:rPr dirty="0" smtClean="0" sz="1400" spc="-10" b="1" u="heavy">
                <a:latin typeface="Times New Roman"/>
                <a:cs typeface="Times New Roman"/>
              </a:rPr>
              <a:t>AY</a:t>
            </a:r>
            <a:r>
              <a:rPr dirty="0" smtClean="0" sz="1400" spc="-5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-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55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-5" b="1" u="heavy">
                <a:latin typeface="Times New Roman"/>
                <a:cs typeface="Times New Roman"/>
              </a:rPr>
              <a:t>K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: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pt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our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onsid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ho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ni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il.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ding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ould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x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post 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ps in this 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6647688"/>
            <a:ext cx="6718300" cy="2209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4818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</a:t>
            </a:r>
            <a:r>
              <a:rPr dirty="0" smtClean="0" sz="1200" spc="10">
                <a:latin typeface="Times New Roman"/>
                <a:cs typeface="Times New Roman"/>
              </a:rPr>
              <a:t>1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sks invol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in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nding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3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1000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ece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sks.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 u="sng">
                <a:latin typeface="Times New Roman"/>
                <a:cs typeface="Times New Roman"/>
              </a:rPr>
              <a:t>S</a:t>
            </a:r>
            <a:r>
              <a:rPr dirty="0" smtClean="0" sz="1200" spc="-5" u="sng">
                <a:latin typeface="Times New Roman"/>
                <a:cs typeface="Times New Roman"/>
              </a:rPr>
              <a:t>e</a:t>
            </a:r>
            <a:r>
              <a:rPr dirty="0" smtClean="0" sz="1200" spc="0" u="sng">
                <a:latin typeface="Times New Roman"/>
                <a:cs typeface="Times New Roman"/>
              </a:rPr>
              <a:t>n</a:t>
            </a:r>
            <a:r>
              <a:rPr dirty="0" smtClean="0" sz="1200" spc="0" u="sng">
                <a:latin typeface="Times New Roman"/>
                <a:cs typeface="Times New Roman"/>
              </a:rPr>
              <a:t>d</a:t>
            </a:r>
            <a:r>
              <a:rPr dirty="0" smtClean="0" sz="1200" spc="-5" u="sng">
                <a:latin typeface="Times New Roman"/>
                <a:cs typeface="Times New Roman"/>
              </a:rPr>
              <a:t>er</a:t>
            </a:r>
            <a:r>
              <a:rPr dirty="0" smtClean="0" sz="1200" spc="0" u="sng">
                <a:latin typeface="Times New Roman"/>
                <a:cs typeface="Times New Roman"/>
              </a:rPr>
              <a:t> </a:t>
            </a:r>
            <a:r>
              <a:rPr dirty="0" smtClean="0" sz="1200" spc="0" u="sng">
                <a:latin typeface="Times New Roman"/>
                <a:cs typeface="Times New Roman"/>
              </a:rPr>
              <a:t>s</a:t>
            </a:r>
            <a:r>
              <a:rPr dirty="0" smtClean="0" sz="1200" spc="0" u="sng">
                <a:latin typeface="Times New Roman"/>
                <a:cs typeface="Times New Roman"/>
              </a:rPr>
              <a:t>i</a:t>
            </a:r>
            <a:r>
              <a:rPr dirty="0" smtClean="0" sz="1200" spc="0" u="sng">
                <a:latin typeface="Times New Roman"/>
                <a:cs typeface="Times New Roman"/>
              </a:rPr>
              <a:t>t</a:t>
            </a:r>
            <a:r>
              <a:rPr dirty="0" smtClean="0" sz="1200" spc="-5" u="sng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: -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us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cr</a:t>
            </a:r>
            <a:r>
              <a:rPr dirty="0" smtClean="0" sz="1200" spc="0">
                <a:latin typeface="Times New Roman"/>
                <a:cs typeface="Times New Roman"/>
              </a:rPr>
              <a:t>ib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in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,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iviti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pl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sit</a:t>
            </a:r>
            <a:r>
              <a:rPr dirty="0" smtClean="0" sz="1200" spc="-5">
                <a:latin typeface="Times New Roman"/>
                <a:cs typeface="Times New Roman"/>
              </a:rPr>
              <a:t>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533400" marR="12700" indent="-228600">
              <a:lnSpc>
                <a:spcPct val="110800"/>
              </a:lnSpc>
              <a:buFont typeface="Wingdings"/>
              <a:buChar char=""/>
              <a:tabLst>
                <a:tab pos="5334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sthe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rece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533400" indent="-228600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5334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Middle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pi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up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to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posto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533400" indent="-228600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533400" algn="l"/>
              </a:tabLst>
            </a:pP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post 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; a</a:t>
            </a:r>
            <a:r>
              <a:rPr dirty="0" smtClean="0" sz="1200" spc="-5">
                <a:latin typeface="Times New Roman"/>
                <a:cs typeface="Times New Roman"/>
              </a:rPr>
              <a:t> ca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1593" y="3194587"/>
            <a:ext cx="3764110" cy="3239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528462"/>
            <a:ext cx="6719570" cy="2682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335" indent="0">
              <a:lnSpc>
                <a:spcPct val="1102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to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ision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 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outing 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100"/>
              </a:lnSpc>
            </a:pPr>
            <a:r>
              <a:rPr dirty="0" smtClean="0" sz="1200" b="1" u="heavy">
                <a:latin typeface="Times New Roman"/>
                <a:cs typeface="Times New Roman"/>
              </a:rPr>
              <a:t>T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 b="1" u="heavy">
                <a:latin typeface="Times New Roman"/>
                <a:cs typeface="Times New Roman"/>
              </a:rPr>
              <a:t>an</a:t>
            </a:r>
            <a:r>
              <a:rPr dirty="0" smtClean="0" sz="1200" spc="0" b="1" u="heavy">
                <a:latin typeface="Times New Roman"/>
                <a:cs typeface="Times New Roman"/>
              </a:rPr>
              <a:t>s</a:t>
            </a:r>
            <a:r>
              <a:rPr dirty="0" smtClean="0" sz="1200" spc="0" b="1" u="heavy">
                <a:latin typeface="Times New Roman"/>
                <a:cs typeface="Times New Roman"/>
              </a:rPr>
              <a:t>p</a:t>
            </a:r>
            <a:r>
              <a:rPr dirty="0" smtClean="0" sz="1200" spc="0" b="1" u="heavy">
                <a:latin typeface="Times New Roman"/>
                <a:cs typeface="Times New Roman"/>
              </a:rPr>
              <a:t>o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 b="1" u="heavy">
                <a:latin typeface="Times New Roman"/>
                <a:cs typeface="Times New Roman"/>
              </a:rPr>
              <a:t>t</a:t>
            </a:r>
            <a:r>
              <a:rPr dirty="0" smtClean="0" sz="1200" spc="90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ay</a:t>
            </a:r>
            <a:r>
              <a:rPr dirty="0" smtClean="0" sz="1200" spc="-5" b="1" u="heavy">
                <a:latin typeface="Times New Roman"/>
                <a:cs typeface="Times New Roman"/>
              </a:rPr>
              <a:t>e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500" spc="0" b="1" u="heavy">
                <a:latin typeface="Times New Roman"/>
                <a:cs typeface="Times New Roman"/>
              </a:rPr>
              <a:t>:</a:t>
            </a:r>
            <a:r>
              <a:rPr dirty="0" smtClean="0" sz="1500" spc="0" b="1" u="heavy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sible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 A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unni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host.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to-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ndividu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ionship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tho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ts.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nsu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hole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 both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low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igu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2.10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tionship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0">
                <a:latin typeface="Times New Roman"/>
                <a:cs typeface="Times New Roman"/>
              </a:rPr>
              <a:t>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5355335"/>
            <a:ext cx="6718934" cy="4025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81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0">
                <a:latin typeface="Times New Roman"/>
                <a:cs typeface="Times New Roman"/>
              </a:rPr>
              <a:t>0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12700" marR="668020">
              <a:lnSpc>
                <a:spcPct val="220000"/>
              </a:lnSpc>
              <a:spcBef>
                <a:spcPts val="10"/>
              </a:spcBef>
            </a:pPr>
            <a:r>
              <a:rPr dirty="0" smtClean="0" sz="1200" spc="-5" u="sng">
                <a:latin typeface="Times New Roman"/>
                <a:cs typeface="Times New Roman"/>
              </a:rPr>
              <a:t>N</a:t>
            </a:r>
            <a:r>
              <a:rPr dirty="0" smtClean="0" sz="1200" spc="0" u="sng">
                <a:latin typeface="Times New Roman"/>
                <a:cs typeface="Times New Roman"/>
              </a:rPr>
              <a:t>o</a:t>
            </a:r>
            <a:r>
              <a:rPr dirty="0" smtClean="0" sz="1200" spc="0" u="sng">
                <a:latin typeface="Times New Roman"/>
                <a:cs typeface="Times New Roman"/>
              </a:rPr>
              <a:t>t</a:t>
            </a:r>
            <a:r>
              <a:rPr dirty="0" smtClean="0" sz="1200" spc="-5" u="sng">
                <a:latin typeface="Times New Roman"/>
                <a:cs typeface="Times New Roman"/>
              </a:rPr>
              <a:t>e</a:t>
            </a:r>
            <a:r>
              <a:rPr dirty="0" smtClean="0" sz="1200" spc="0" u="sng">
                <a:latin typeface="Times New Roman"/>
                <a:cs typeface="Times New Roman"/>
              </a:rPr>
              <a:t>:</a:t>
            </a:r>
            <a:r>
              <a:rPr dirty="0" smtClean="0" sz="1200" spc="0" u="sng">
                <a:latin typeface="Times New Roman"/>
                <a:cs typeface="Times New Roman"/>
              </a:rPr>
              <a:t> </a:t>
            </a:r>
            <a:r>
              <a:rPr dirty="0" smtClean="0" sz="1200" spc="-5" u="sng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sponsibiliti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lude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algn="just" marL="469900" marR="13335" indent="-228600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point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ssing.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un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son,</a:t>
            </a:r>
            <a:r>
              <a:rPr dirty="0" smtClean="0" sz="1200" spc="0">
                <a:latin typeface="Times New Roman"/>
                <a:cs typeface="Times New Roman"/>
              </a:rPr>
              <a:t> 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xt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algn="just" marL="469900" marR="12700" indent="0">
              <a:lnSpc>
                <a:spcPct val="110000"/>
              </a:lnSpc>
              <a:spcBef>
                <a:spcPts val="10"/>
              </a:spcBef>
            </a:pPr>
            <a:r>
              <a:rPr dirty="0" smtClean="0" sz="1200">
                <a:latin typeface="Times New Roman"/>
                <a:cs typeface="Times New Roman"/>
              </a:rPr>
              <a:t>sp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unning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m)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unning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m)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oth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nsp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st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lude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pe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s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</a:t>
            </a:r>
            <a:r>
              <a:rPr dirty="0" smtClean="0" sz="1200" spc="-5" i="1">
                <a:latin typeface="Times New Roman"/>
                <a:cs typeface="Times New Roman"/>
              </a:rPr>
              <a:t>v</a:t>
            </a:r>
            <a:r>
              <a:rPr dirty="0" smtClean="0" sz="1200" spc="0" i="1">
                <a:latin typeface="Times New Roman"/>
                <a:cs typeface="Times New Roman"/>
              </a:rPr>
              <a:t>i</a:t>
            </a:r>
            <a:r>
              <a:rPr dirty="0" smtClean="0" sz="1200" spc="5" i="1">
                <a:latin typeface="Times New Roman"/>
                <a:cs typeface="Times New Roman"/>
              </a:rPr>
              <a:t>c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-5" i="1">
                <a:latin typeface="Times New Roman"/>
                <a:cs typeface="Times New Roman"/>
              </a:rPr>
              <a:t>-</a:t>
            </a:r>
            <a:r>
              <a:rPr dirty="0" smtClean="0" sz="1200" spc="0" i="1">
                <a:latin typeface="Times New Roman"/>
                <a:cs typeface="Times New Roman"/>
              </a:rPr>
              <a:t>po</a:t>
            </a:r>
            <a:r>
              <a:rPr dirty="0" smtClean="0" sz="1200" spc="10" i="1">
                <a:latin typeface="Times New Roman"/>
                <a:cs typeface="Times New Roman"/>
              </a:rPr>
              <a:t>i</a:t>
            </a:r>
            <a:r>
              <a:rPr dirty="0" smtClean="0" sz="1200" spc="0" i="1">
                <a:latin typeface="Times New Roman"/>
                <a:cs typeface="Times New Roman"/>
              </a:rPr>
              <a:t>nt</a:t>
            </a:r>
            <a:r>
              <a:rPr dirty="0" smtClean="0" sz="1200" spc="0" i="1">
                <a:latin typeface="Times New Roman"/>
                <a:cs typeface="Times New Roman"/>
              </a:rPr>
              <a:t> addr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ss</a:t>
            </a:r>
            <a:r>
              <a:rPr dirty="0" smtClean="0" sz="1200" spc="95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;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469900" marR="13335" indent="-228600">
              <a:lnSpc>
                <a:spcPct val="1103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mb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nsmitt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ining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ber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numb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mble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upon 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iving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 the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 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 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lost  in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Wingdings"/>
              <a:buChar char=""/>
            </a:pPr>
            <a:endParaRPr sz="55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algn="just" marL="469900" marR="12700" indent="-228600">
              <a:lnSpc>
                <a:spcPct val="1104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Conn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ol.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 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.A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tionl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ts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eac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 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4767" y="3233639"/>
            <a:ext cx="5486395" cy="190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27659"/>
            <a:ext cx="6718300" cy="2557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12700">
              <a:lnSpc>
                <a:spcPct val="11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hine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d,the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 is 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469900" marR="281305" indent="-228600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low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ike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ol. 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low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this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 to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oss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6"/>
              </a:spcBef>
              <a:buFont typeface="Wingdings"/>
              <a:buChar char=""/>
            </a:pPr>
            <a:endParaRPr sz="55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marL="469900" marR="102870" indent="-228600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ol. 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err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this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p</a:t>
            </a:r>
            <a:r>
              <a:rPr dirty="0" smtClean="0" sz="1200" spc="-5">
                <a:latin typeface="Times New Roman"/>
                <a:cs typeface="Times New Roman"/>
              </a:rPr>
              <a:t>erf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oss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link.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nding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s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the</a:t>
            </a:r>
            <a:r>
              <a:rPr dirty="0" smtClean="0" sz="1200" spc="-5">
                <a:latin typeface="Times New Roman"/>
                <a:cs typeface="Times New Roman"/>
              </a:rPr>
              <a:t> e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iving 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an</a:t>
            </a:r>
            <a:r>
              <a:rPr dirty="0" smtClean="0" sz="1200" spc="0">
                <a:latin typeface="Times New Roman"/>
                <a:cs typeface="Times New Roman"/>
              </a:rPr>
              <a:t>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ithout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loss, 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on is usu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th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2.11 illust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5468111"/>
            <a:ext cx="6718934" cy="422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434465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0">
                <a:latin typeface="Times New Roman"/>
                <a:cs typeface="Times New Roman"/>
              </a:rPr>
              <a:t>1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ss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400"/>
              </a:lnSpc>
            </a:pPr>
            <a:r>
              <a:rPr dirty="0" smtClean="0" sz="1200" b="1" u="heavy">
                <a:latin typeface="Times New Roman"/>
                <a:cs typeface="Times New Roman"/>
              </a:rPr>
              <a:t>S</a:t>
            </a:r>
            <a:r>
              <a:rPr dirty="0" smtClean="0" sz="1200" spc="-5" b="1" u="heavy">
                <a:latin typeface="Times New Roman"/>
                <a:cs typeface="Times New Roman"/>
              </a:rPr>
              <a:t>e</a:t>
            </a:r>
            <a:r>
              <a:rPr dirty="0" smtClean="0" sz="1200" spc="0" b="1" u="heavy">
                <a:latin typeface="Times New Roman"/>
                <a:cs typeface="Times New Roman"/>
              </a:rPr>
              <a:t>s</a:t>
            </a:r>
            <a:r>
              <a:rPr dirty="0" smtClean="0" sz="1200" spc="0" b="1" u="heavy">
                <a:latin typeface="Times New Roman"/>
                <a:cs typeface="Times New Roman"/>
              </a:rPr>
              <a:t>s</a:t>
            </a:r>
            <a:r>
              <a:rPr dirty="0" smtClean="0" sz="1200" spc="0" b="1" u="heavy">
                <a:latin typeface="Times New Roman"/>
                <a:cs typeface="Times New Roman"/>
              </a:rPr>
              <a:t>i</a:t>
            </a:r>
            <a:r>
              <a:rPr dirty="0" smtClean="0" sz="1200" spc="0" b="1" u="heavy">
                <a:latin typeface="Times New Roman"/>
                <a:cs typeface="Times New Roman"/>
              </a:rPr>
              <a:t>on</a:t>
            </a:r>
            <a:r>
              <a:rPr dirty="0" smtClean="0" sz="1200" spc="0" b="1" u="heavy">
                <a:latin typeface="Times New Roman"/>
                <a:cs typeface="Times New Roman"/>
              </a:rPr>
              <a:t> </a:t>
            </a:r>
            <a:r>
              <a:rPr dirty="0" smtClean="0" sz="1200" spc="-165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ay</a:t>
            </a:r>
            <a:r>
              <a:rPr dirty="0" smtClean="0" sz="1200" spc="-5" b="1" u="heavy">
                <a:latin typeface="Times New Roman"/>
                <a:cs typeface="Times New Roman"/>
              </a:rPr>
              <a:t>e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k)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0">
                <a:latin typeface="Times New Roman"/>
                <a:cs typeface="Times New Roman"/>
              </a:rPr>
              <a:t> su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some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dialog</a:t>
            </a:r>
            <a:r>
              <a:rPr dirty="0" smtClean="0" sz="1200" spc="130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ontroll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r.</a:t>
            </a:r>
            <a:r>
              <a:rPr dirty="0" smtClean="0" sz="1200" spc="140" i="1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blish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ins,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oni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ms.</a:t>
            </a:r>
            <a:endParaRPr sz="1200">
              <a:latin typeface="Times New Roman"/>
              <a:cs typeface="Times New Roman"/>
            </a:endParaRPr>
          </a:p>
          <a:p>
            <a:pPr marL="12700" marR="1935480">
              <a:lnSpc>
                <a:spcPts val="3180"/>
              </a:lnSpc>
              <a:spcBef>
                <a:spcPts val="380"/>
              </a:spcBef>
            </a:pPr>
            <a:r>
              <a:rPr dirty="0" smtClean="0" sz="1200" spc="-5" u="sng">
                <a:latin typeface="Times New Roman"/>
                <a:cs typeface="Times New Roman"/>
              </a:rPr>
              <a:t>N</a:t>
            </a:r>
            <a:r>
              <a:rPr dirty="0" smtClean="0" sz="1200" spc="0" u="sng">
                <a:latin typeface="Times New Roman"/>
                <a:cs typeface="Times New Roman"/>
              </a:rPr>
              <a:t>o</a:t>
            </a:r>
            <a:r>
              <a:rPr dirty="0" smtClean="0" sz="1200" spc="0" u="sng">
                <a:latin typeface="Times New Roman"/>
                <a:cs typeface="Times New Roman"/>
              </a:rPr>
              <a:t>t</a:t>
            </a:r>
            <a:r>
              <a:rPr dirty="0" smtClean="0" sz="1200" spc="-5" u="sng">
                <a:latin typeface="Times New Roman"/>
                <a:cs typeface="Times New Roman"/>
              </a:rPr>
              <a:t>e</a:t>
            </a:r>
            <a:r>
              <a:rPr dirty="0" smtClean="0" sz="1200" spc="0" u="sng">
                <a:latin typeface="Times New Roman"/>
                <a:cs typeface="Times New Roman"/>
              </a:rPr>
              <a:t>:</a:t>
            </a:r>
            <a:r>
              <a:rPr dirty="0" smtClean="0" sz="1200" spc="0" u="sng">
                <a:latin typeface="Times New Roman"/>
                <a:cs typeface="Times New Roman"/>
              </a:rPr>
              <a:t> </a:t>
            </a:r>
            <a:r>
              <a:rPr dirty="0" smtClean="0" sz="1200" spc="-5" u="sng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g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oni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r>
              <a:rPr dirty="0" smtClean="0" sz="1200" spc="0">
                <a:latin typeface="Times New Roman"/>
                <a:cs typeface="Times New Roman"/>
              </a:rPr>
              <a:t> Sp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sponsibiliti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2"/>
              </a:spcBef>
            </a:pPr>
            <a:endParaRPr sz="1100"/>
          </a:p>
          <a:p>
            <a:pPr algn="just" marL="509270" marR="13335" indent="-228600">
              <a:lnSpc>
                <a:spcPct val="110400"/>
              </a:lnSpc>
              <a:buFont typeface="Wingdings"/>
              <a:buChar char=""/>
              <a:tabLst>
                <a:tab pos="50927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log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ol.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into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. 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wee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lf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dupl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x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ull-</a:t>
            </a:r>
            <a:r>
              <a:rPr dirty="0" smtClean="0" sz="1200" spc="0">
                <a:latin typeface="Times New Roman"/>
                <a:cs typeface="Times New Roman"/>
              </a:rPr>
              <a:t> dupl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x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Wingdings"/>
              <a:buChar char=""/>
            </a:pPr>
            <a:endParaRPr sz="55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algn="just" marL="509270" marR="12700" indent="-228600">
              <a:lnSpc>
                <a:spcPct val="110300"/>
              </a:lnSpc>
              <a:buFont typeface="Wingdings"/>
              <a:buChar char=""/>
              <a:tabLst>
                <a:tab pos="509270" algn="l"/>
              </a:tabLst>
            </a:pP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oni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sion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kpoints,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oni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points,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0">
                <a:latin typeface="Times New Roman"/>
                <a:cs typeface="Times New Roman"/>
              </a:rPr>
              <a:t> 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nding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ile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2000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dvis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kpoints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100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nsu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10</a:t>
            </a:r>
            <a:r>
              <a:rPr dirty="0" smtClean="0" sz="1200" spc="10">
                <a:latin typeface="Times New Roman"/>
                <a:cs typeface="Times New Roman"/>
              </a:rPr>
              <a:t>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kno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ind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if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sh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523,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501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523.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vious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501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nt.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2.12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illus</a:t>
            </a:r>
            <a:r>
              <a:rPr dirty="0" smtClean="0" sz="1200" spc="-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tionship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7882" y="3235454"/>
            <a:ext cx="4899643" cy="201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5800" y="3454908"/>
            <a:ext cx="1675764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0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4040916"/>
            <a:ext cx="5778500" cy="617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10400"/>
              </a:lnSpc>
              <a:tabLst>
                <a:tab pos="1950720" algn="l"/>
                <a:tab pos="2827020" algn="l"/>
                <a:tab pos="3261360" algn="l"/>
                <a:tab pos="3493135" algn="l"/>
                <a:tab pos="4250690" algn="l"/>
                <a:tab pos="4651375" algn="l"/>
                <a:tab pos="4966970" algn="l"/>
                <a:tab pos="5495925" algn="l"/>
              </a:tabLst>
            </a:pPr>
            <a:r>
              <a:rPr dirty="0" smtClean="0" sz="1200" spc="-15" b="1" u="heavy">
                <a:latin typeface="Times New Roman"/>
                <a:cs typeface="Times New Roman"/>
              </a:rPr>
              <a:t>P</a:t>
            </a:r>
            <a:r>
              <a:rPr dirty="0" smtClean="0" sz="1200" spc="5" b="1" u="heavy">
                <a:latin typeface="Times New Roman"/>
                <a:cs typeface="Times New Roman"/>
              </a:rPr>
              <a:t>r</a:t>
            </a:r>
            <a:r>
              <a:rPr dirty="0" smtClean="0" sz="1200" spc="-5" b="1" u="heavy">
                <a:latin typeface="Times New Roman"/>
                <a:cs typeface="Times New Roman"/>
              </a:rPr>
              <a:t>e</a:t>
            </a:r>
            <a:r>
              <a:rPr dirty="0" smtClean="0" sz="1200" spc="0" b="1" u="heavy">
                <a:latin typeface="Times New Roman"/>
                <a:cs typeface="Times New Roman"/>
              </a:rPr>
              <a:t>s</a:t>
            </a:r>
            <a:r>
              <a:rPr dirty="0" smtClean="0" sz="1200" spc="-5" b="1" u="heavy">
                <a:latin typeface="Times New Roman"/>
                <a:cs typeface="Times New Roman"/>
              </a:rPr>
              <a:t>e</a:t>
            </a:r>
            <a:r>
              <a:rPr dirty="0" smtClean="0" sz="1200" spc="0" b="1" u="heavy">
                <a:latin typeface="Times New Roman"/>
                <a:cs typeface="Times New Roman"/>
              </a:rPr>
              <a:t>n</a:t>
            </a:r>
            <a:r>
              <a:rPr dirty="0" smtClean="0" sz="1200" spc="-5" b="1" u="heavy">
                <a:latin typeface="Times New Roman"/>
                <a:cs typeface="Times New Roman"/>
              </a:rPr>
              <a:t>t</a:t>
            </a:r>
            <a:r>
              <a:rPr dirty="0" smtClean="0" sz="1200" spc="0" b="1" u="heavy">
                <a:latin typeface="Times New Roman"/>
                <a:cs typeface="Times New Roman"/>
              </a:rPr>
              <a:t>a</a:t>
            </a:r>
            <a:r>
              <a:rPr dirty="0" smtClean="0" sz="1200" spc="-5" b="1" u="heavy">
                <a:latin typeface="Times New Roman"/>
                <a:cs typeface="Times New Roman"/>
              </a:rPr>
              <a:t>t</a:t>
            </a:r>
            <a:r>
              <a:rPr dirty="0" smtClean="0" sz="1200" spc="0" b="1" u="heavy">
                <a:latin typeface="Times New Roman"/>
                <a:cs typeface="Times New Roman"/>
              </a:rPr>
              <a:t>i</a:t>
            </a:r>
            <a:r>
              <a:rPr dirty="0" smtClean="0" sz="1200" spc="0" b="1" u="heavy">
                <a:latin typeface="Times New Roman"/>
                <a:cs typeface="Times New Roman"/>
              </a:rPr>
              <a:t>on</a:t>
            </a:r>
            <a:r>
              <a:rPr dirty="0" smtClean="0" sz="1200" spc="0" b="1" u="heavy">
                <a:latin typeface="Times New Roman"/>
                <a:cs typeface="Times New Roman"/>
              </a:rPr>
              <a:t>  </a:t>
            </a:r>
            <a:r>
              <a:rPr dirty="0" smtClean="0" sz="1200" spc="120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ay</a:t>
            </a:r>
            <a:r>
              <a:rPr dirty="0" smtClean="0" sz="1200" spc="5" b="1" u="heavy">
                <a:latin typeface="Times New Roman"/>
                <a:cs typeface="Times New Roman"/>
              </a:rPr>
              <a:t>e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 b="1" u="heavy">
                <a:latin typeface="Times New Roman"/>
                <a:cs typeface="Times New Roman"/>
              </a:rPr>
              <a:t>:</a:t>
            </a:r>
            <a:r>
              <a:rPr dirty="0" smtClean="0" sz="1200" spc="0" b="1" u="heavy">
                <a:latin typeface="Times New Roman"/>
                <a:cs typeface="Times New Roman"/>
              </a:rPr>
              <a:t>  </a:t>
            </a:r>
            <a:r>
              <a:rPr dirty="0" smtClean="0" sz="1200" spc="140" b="1" u="heavy">
                <a:latin typeface="Times New Roman"/>
                <a:cs typeface="Times New Roman"/>
              </a:rPr>
              <a:t> </a:t>
            </a:r>
            <a:r>
              <a:rPr dirty="0" smtClean="0" sz="1200" spc="-5" b="1" u="heavy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	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	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	</a:t>
            </a:r>
            <a:r>
              <a:rPr dirty="0" smtClean="0" sz="1200" spc="0">
                <a:latin typeface="Times New Roman"/>
                <a:cs typeface="Times New Roman"/>
              </a:rPr>
              <a:t>is	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cer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	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	</a:t>
            </a:r>
            <a:r>
              <a:rPr dirty="0" smtClean="0" sz="1200" spc="0">
                <a:latin typeface="Times New Roman"/>
                <a:cs typeface="Times New Roman"/>
              </a:rPr>
              <a:t>the	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x	</a:t>
            </a:r>
            <a:r>
              <a:rPr dirty="0" smtClean="0" sz="1200" spc="-5">
                <a:latin typeface="Times New Roman"/>
                <a:cs typeface="Times New Roman"/>
              </a:rPr>
              <a:t>an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 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s. 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 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2.13 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 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 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tionship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0485" y="4041647"/>
            <a:ext cx="884555" cy="4146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5244" marR="12700" indent="-43180">
              <a:lnSpc>
                <a:spcPct val="110000"/>
              </a:lnSpc>
              <a:tabLst>
                <a:tab pos="743585" algn="l"/>
              </a:tabLst>
            </a:pPr>
            <a:r>
              <a:rPr dirty="0" smtClean="0" sz="120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s	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0">
                <a:latin typeface="Times New Roman"/>
                <a:cs typeface="Times New Roman"/>
              </a:rPr>
              <a:t> 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627" y="6960106"/>
            <a:ext cx="6718300" cy="2310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175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0">
                <a:latin typeface="Times New Roman"/>
                <a:cs typeface="Times New Roman"/>
              </a:rPr>
              <a:t>3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 spc="-5" u="sng">
                <a:latin typeface="Times New Roman"/>
                <a:cs typeface="Times New Roman"/>
              </a:rPr>
              <a:t>N</a:t>
            </a:r>
            <a:r>
              <a:rPr dirty="0" smtClean="0" sz="1200" spc="0" u="sng">
                <a:latin typeface="Times New Roman"/>
                <a:cs typeface="Times New Roman"/>
              </a:rPr>
              <a:t>o</a:t>
            </a:r>
            <a:r>
              <a:rPr dirty="0" smtClean="0" sz="1200" spc="0" u="sng">
                <a:latin typeface="Times New Roman"/>
                <a:cs typeface="Times New Roman"/>
              </a:rPr>
              <a:t>t</a:t>
            </a:r>
            <a:r>
              <a:rPr dirty="0" smtClean="0" sz="1200" spc="-5" u="sng">
                <a:latin typeface="Times New Roman"/>
                <a:cs typeface="Times New Roman"/>
              </a:rPr>
              <a:t>e</a:t>
            </a:r>
            <a:r>
              <a:rPr dirty="0" smtClean="0" sz="1200" spc="0" u="sng">
                <a:latin typeface="Times New Roman"/>
                <a:cs typeface="Times New Roman"/>
              </a:rPr>
              <a:t>:</a:t>
            </a:r>
            <a:r>
              <a:rPr dirty="0" smtClean="0" sz="1200" spc="0" u="sng">
                <a:latin typeface="Times New Roman"/>
                <a:cs typeface="Times New Roman"/>
              </a:rPr>
              <a:t> </a:t>
            </a:r>
            <a:r>
              <a:rPr dirty="0" smtClean="0" sz="1200" spc="-5" u="sng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sponsible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ssion,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ption.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peci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ic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r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pon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ibi</a:t>
            </a:r>
            <a:r>
              <a:rPr dirty="0" smtClean="0" sz="1150" spc="-10">
                <a:latin typeface="Times New Roman"/>
                <a:cs typeface="Times New Roman"/>
              </a:rPr>
              <a:t>l</a:t>
            </a:r>
            <a:r>
              <a:rPr dirty="0" smtClean="0" sz="1150" spc="0">
                <a:latin typeface="Times New Roman"/>
                <a:cs typeface="Times New Roman"/>
              </a:rPr>
              <a:t>i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ies</a:t>
            </a:r>
            <a:r>
              <a:rPr dirty="0" smtClean="0" sz="1150" spc="-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of</a:t>
            </a:r>
            <a:r>
              <a:rPr dirty="0" smtClean="0" sz="1150" spc="-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the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p</a:t>
            </a:r>
            <a:r>
              <a:rPr dirty="0" smtClean="0" sz="1150" spc="-15">
                <a:latin typeface="Times New Roman"/>
                <a:cs typeface="Times New Roman"/>
              </a:rPr>
              <a:t>r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en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at</a:t>
            </a:r>
            <a:r>
              <a:rPr dirty="0" smtClean="0" sz="1150" spc="-10">
                <a:latin typeface="Times New Roman"/>
                <a:cs typeface="Times New Roman"/>
              </a:rPr>
              <a:t>i</a:t>
            </a:r>
            <a:r>
              <a:rPr dirty="0" smtClean="0" sz="1150" spc="0">
                <a:latin typeface="Times New Roman"/>
                <a:cs typeface="Times New Roman"/>
              </a:rPr>
              <a:t>on la</a:t>
            </a:r>
            <a:r>
              <a:rPr dirty="0" smtClean="0" sz="1150" spc="-25">
                <a:latin typeface="Times New Roman"/>
                <a:cs typeface="Times New Roman"/>
              </a:rPr>
              <a:t>y</a:t>
            </a:r>
            <a:r>
              <a:rPr dirty="0" smtClean="0" sz="1150" spc="0">
                <a:latin typeface="Times New Roman"/>
                <a:cs typeface="Times New Roman"/>
              </a:rPr>
              <a:t>er inc</a:t>
            </a:r>
            <a:r>
              <a:rPr dirty="0" smtClean="0" sz="1150" spc="-10">
                <a:latin typeface="Times New Roman"/>
                <a:cs typeface="Times New Roman"/>
              </a:rPr>
              <a:t>l</a:t>
            </a:r>
            <a:r>
              <a:rPr dirty="0" smtClean="0" sz="1150" spc="0">
                <a:latin typeface="Times New Roman"/>
                <a:cs typeface="Times New Roman"/>
              </a:rPr>
              <a:t>ude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</a:t>
            </a:r>
            <a:r>
              <a:rPr dirty="0" smtClean="0" sz="1150" spc="-15">
                <a:latin typeface="Times New Roman"/>
                <a:cs typeface="Times New Roman"/>
              </a:rPr>
              <a:t>h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ollo</a:t>
            </a:r>
            <a:r>
              <a:rPr dirty="0" smtClean="0" sz="1150" spc="-5">
                <a:latin typeface="Times New Roman"/>
                <a:cs typeface="Times New Roman"/>
              </a:rPr>
              <a:t>w</a:t>
            </a:r>
            <a:r>
              <a:rPr dirty="0" smtClean="0" sz="1150" spc="0">
                <a:latin typeface="Times New Roman"/>
                <a:cs typeface="Times New Roman"/>
              </a:rPr>
              <a:t>in</a:t>
            </a:r>
            <a:r>
              <a:rPr dirty="0" smtClean="0" sz="1150" spc="-15">
                <a:latin typeface="Times New Roman"/>
                <a:cs typeface="Times New Roman"/>
              </a:rPr>
              <a:t>g</a:t>
            </a:r>
            <a:r>
              <a:rPr dirty="0" smtClean="0" sz="1150" spc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3"/>
              </a:spcBef>
            </a:pPr>
            <a:endParaRPr sz="1100"/>
          </a:p>
          <a:p>
            <a:pPr algn="just" marL="469900" marR="12700" indent="-228600">
              <a:lnSpc>
                <a:spcPct val="110200"/>
              </a:lnSpc>
              <a:buSzPct val="92000"/>
              <a:buFont typeface="Wingdings"/>
              <a:buChar char=""/>
              <a:tabLst>
                <a:tab pos="469900" algn="l"/>
              </a:tabLst>
            </a:pPr>
            <a:r>
              <a:rPr dirty="0" smtClean="0" sz="1250" spc="-5">
                <a:latin typeface="Times New Roman"/>
                <a:cs typeface="Times New Roman"/>
              </a:rPr>
              <a:t>T</a:t>
            </a:r>
            <a:r>
              <a:rPr dirty="0" smtClean="0" sz="1250" spc="-5">
                <a:latin typeface="Times New Roman"/>
                <a:cs typeface="Times New Roman"/>
              </a:rPr>
              <a:t>r</a:t>
            </a:r>
            <a:r>
              <a:rPr dirty="0" smtClean="0" sz="1250" spc="-15">
                <a:latin typeface="Times New Roman"/>
                <a:cs typeface="Times New Roman"/>
              </a:rPr>
              <a:t>a</a:t>
            </a:r>
            <a:r>
              <a:rPr dirty="0" smtClean="0" sz="1250" spc="-10">
                <a:latin typeface="Times New Roman"/>
                <a:cs typeface="Times New Roman"/>
              </a:rPr>
              <a:t>n</a:t>
            </a:r>
            <a:r>
              <a:rPr dirty="0" smtClean="0" sz="1250" spc="-15">
                <a:latin typeface="Times New Roman"/>
                <a:cs typeface="Times New Roman"/>
              </a:rPr>
              <a:t>s</a:t>
            </a:r>
            <a:r>
              <a:rPr dirty="0" smtClean="0" sz="1250" spc="-5">
                <a:latin typeface="Times New Roman"/>
                <a:cs typeface="Times New Roman"/>
              </a:rPr>
              <a:t>l</a:t>
            </a:r>
            <a:r>
              <a:rPr dirty="0" smtClean="0" sz="1250" spc="-15">
                <a:latin typeface="Times New Roman"/>
                <a:cs typeface="Times New Roman"/>
              </a:rPr>
              <a:t>a</a:t>
            </a:r>
            <a:r>
              <a:rPr dirty="0" smtClean="0" sz="1250" spc="-5">
                <a:latin typeface="Times New Roman"/>
                <a:cs typeface="Times New Roman"/>
              </a:rPr>
              <a:t>tion.</a:t>
            </a:r>
            <a:r>
              <a:rPr dirty="0" smtClean="0" sz="1250" spc="3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The</a:t>
            </a:r>
            <a:r>
              <a:rPr dirty="0" smtClean="0" sz="1150" spc="4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pr</a:t>
            </a:r>
            <a:r>
              <a:rPr dirty="0" smtClean="0" sz="1150" spc="-15">
                <a:latin typeface="Times New Roman"/>
                <a:cs typeface="Times New Roman"/>
              </a:rPr>
              <a:t>o</a:t>
            </a:r>
            <a:r>
              <a:rPr dirty="0" smtClean="0" sz="1150" spc="0">
                <a:latin typeface="Times New Roman"/>
                <a:cs typeface="Times New Roman"/>
              </a:rPr>
              <a:t>ce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-20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es</a:t>
            </a:r>
            <a:r>
              <a:rPr dirty="0" smtClean="0" sz="1150" spc="3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(running</a:t>
            </a:r>
            <a:r>
              <a:rPr dirty="0" smtClean="0" sz="1150" spc="2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pro</a:t>
            </a:r>
            <a:r>
              <a:rPr dirty="0" smtClean="0" sz="1150" spc="-15">
                <a:latin typeface="Times New Roman"/>
                <a:cs typeface="Times New Roman"/>
              </a:rPr>
              <a:t>g</a:t>
            </a:r>
            <a:r>
              <a:rPr dirty="0" smtClean="0" sz="1150" spc="0">
                <a:latin typeface="Times New Roman"/>
                <a:cs typeface="Times New Roman"/>
              </a:rPr>
              <a:t>ram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)</a:t>
            </a:r>
            <a:r>
              <a:rPr dirty="0" smtClean="0" sz="1150" spc="35">
                <a:latin typeface="Times New Roman"/>
                <a:cs typeface="Times New Roman"/>
              </a:rPr>
              <a:t> </a:t>
            </a:r>
            <a:r>
              <a:rPr dirty="0" smtClean="0" sz="1150" spc="-10">
                <a:latin typeface="Times New Roman"/>
                <a:cs typeface="Times New Roman"/>
              </a:rPr>
              <a:t>i</a:t>
            </a:r>
            <a:r>
              <a:rPr dirty="0" smtClean="0" sz="1150" spc="0">
                <a:latin typeface="Times New Roman"/>
                <a:cs typeface="Times New Roman"/>
              </a:rPr>
              <a:t>n</a:t>
            </a:r>
            <a:r>
              <a:rPr dirty="0" smtClean="0" sz="1150" spc="35">
                <a:latin typeface="Times New Roman"/>
                <a:cs typeface="Times New Roman"/>
              </a:rPr>
              <a:t> 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-5">
                <a:latin typeface="Times New Roman"/>
                <a:cs typeface="Times New Roman"/>
              </a:rPr>
              <a:t>w</a:t>
            </a:r>
            <a:r>
              <a:rPr dirty="0" smtClean="0" sz="1150" spc="0">
                <a:latin typeface="Times New Roman"/>
                <a:cs typeface="Times New Roman"/>
              </a:rPr>
              <a:t>o</a:t>
            </a:r>
            <a:r>
              <a:rPr dirty="0" smtClean="0" sz="1150" spc="35">
                <a:latin typeface="Times New Roman"/>
                <a:cs typeface="Times New Roman"/>
              </a:rPr>
              <a:t> </a:t>
            </a:r>
            <a:r>
              <a:rPr dirty="0" smtClean="0" sz="1150" spc="5">
                <a:latin typeface="Times New Roman"/>
                <a:cs typeface="Times New Roman"/>
              </a:rPr>
              <a:t>s</a:t>
            </a:r>
            <a:r>
              <a:rPr dirty="0" smtClean="0" sz="1150" spc="-25">
                <a:latin typeface="Times New Roman"/>
                <a:cs typeface="Times New Roman"/>
              </a:rPr>
              <a:t>y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tems</a:t>
            </a:r>
            <a:r>
              <a:rPr dirty="0" smtClean="0" sz="1150" spc="3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are</a:t>
            </a:r>
            <a:r>
              <a:rPr dirty="0" smtClean="0" sz="1150" spc="4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u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-15">
                <a:latin typeface="Times New Roman"/>
                <a:cs typeface="Times New Roman"/>
              </a:rPr>
              <a:t>u</a:t>
            </a:r>
            <a:r>
              <a:rPr dirty="0" smtClean="0" sz="1150" spc="0">
                <a:latin typeface="Times New Roman"/>
                <a:cs typeface="Times New Roman"/>
              </a:rPr>
              <a:t>ally</a:t>
            </a:r>
            <a:r>
              <a:rPr dirty="0" smtClean="0" sz="1150" spc="1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exchan</a:t>
            </a:r>
            <a:r>
              <a:rPr dirty="0" smtClean="0" sz="1150" spc="-15">
                <a:latin typeface="Times New Roman"/>
                <a:cs typeface="Times New Roman"/>
              </a:rPr>
              <a:t>g</a:t>
            </a:r>
            <a:r>
              <a:rPr dirty="0" smtClean="0" sz="1150" spc="0">
                <a:latin typeface="Times New Roman"/>
                <a:cs typeface="Times New Roman"/>
              </a:rPr>
              <a:t>ing</a:t>
            </a:r>
            <a:r>
              <a:rPr dirty="0" smtClean="0" sz="1150" spc="2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in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ormati</a:t>
            </a:r>
            <a:r>
              <a:rPr dirty="0" smtClean="0" sz="1150" spc="-15">
                <a:latin typeface="Times New Roman"/>
                <a:cs typeface="Times New Roman"/>
              </a:rPr>
              <a:t>o</a:t>
            </a:r>
            <a:r>
              <a:rPr dirty="0" smtClean="0" sz="1150" spc="0">
                <a:latin typeface="Times New Roman"/>
                <a:cs typeface="Times New Roman"/>
              </a:rPr>
              <a:t>n</a:t>
            </a:r>
            <a:r>
              <a:rPr dirty="0" smtClean="0" sz="1150" spc="3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in</a:t>
            </a:r>
            <a:r>
              <a:rPr dirty="0" smtClean="0" sz="1150" spc="20">
                <a:latin typeface="Times New Roman"/>
                <a:cs typeface="Times New Roman"/>
              </a:rPr>
              <a:t> 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he</a:t>
            </a:r>
            <a:r>
              <a:rPr dirty="0" smtClean="0" sz="1150" spc="0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orm </a:t>
            </a:r>
            <a:r>
              <a:rPr dirty="0" smtClean="0" sz="1150" spc="-13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of </a:t>
            </a:r>
            <a:r>
              <a:rPr dirty="0" smtClean="0" sz="1150" spc="-14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char</a:t>
            </a:r>
            <a:r>
              <a:rPr dirty="0" smtClean="0" sz="1150" spc="-10">
                <a:latin typeface="Times New Roman"/>
                <a:cs typeface="Times New Roman"/>
              </a:rPr>
              <a:t>a</a:t>
            </a:r>
            <a:r>
              <a:rPr dirty="0" smtClean="0" sz="1150" spc="0">
                <a:latin typeface="Times New Roman"/>
                <a:cs typeface="Times New Roman"/>
              </a:rPr>
              <a:t>cter </a:t>
            </a:r>
            <a:r>
              <a:rPr dirty="0" smtClean="0" sz="1150" spc="-145">
                <a:latin typeface="Times New Roman"/>
                <a:cs typeface="Times New Roman"/>
              </a:rPr>
              <a:t> 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trin</a:t>
            </a:r>
            <a:r>
              <a:rPr dirty="0" smtClean="0" sz="1150" spc="-15">
                <a:latin typeface="Times New Roman"/>
                <a:cs typeface="Times New Roman"/>
              </a:rPr>
              <a:t>g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, </a:t>
            </a:r>
            <a:r>
              <a:rPr dirty="0" smtClean="0" sz="1150" spc="-13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numb</a:t>
            </a:r>
            <a:r>
              <a:rPr dirty="0" smtClean="0" sz="1150" spc="-10">
                <a:latin typeface="Times New Roman"/>
                <a:cs typeface="Times New Roman"/>
              </a:rPr>
              <a:t>e</a:t>
            </a:r>
            <a:r>
              <a:rPr dirty="0" smtClean="0" sz="1150" spc="0">
                <a:latin typeface="Times New Roman"/>
                <a:cs typeface="Times New Roman"/>
              </a:rPr>
              <a:t>r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, </a:t>
            </a:r>
            <a:r>
              <a:rPr dirty="0" smtClean="0" sz="1150" spc="-13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and </a:t>
            </a:r>
            <a:r>
              <a:rPr dirty="0" smtClean="0" sz="1150" spc="-145">
                <a:latin typeface="Times New Roman"/>
                <a:cs typeface="Times New Roman"/>
              </a:rPr>
              <a:t> 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o </a:t>
            </a:r>
            <a:r>
              <a:rPr dirty="0" smtClean="0" sz="1150" spc="-13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on. </a:t>
            </a:r>
            <a:r>
              <a:rPr dirty="0" smtClean="0" sz="1150" spc="-14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</a:t>
            </a:r>
            <a:r>
              <a:rPr dirty="0" smtClean="0" sz="1150" spc="-15">
                <a:latin typeface="Times New Roman"/>
                <a:cs typeface="Times New Roman"/>
              </a:rPr>
              <a:t>h</a:t>
            </a:r>
            <a:r>
              <a:rPr dirty="0" smtClean="0" sz="1150" spc="0">
                <a:latin typeface="Times New Roman"/>
                <a:cs typeface="Times New Roman"/>
              </a:rPr>
              <a:t>e </a:t>
            </a:r>
            <a:r>
              <a:rPr dirty="0" smtClean="0" sz="1150" spc="-13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in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orm</a:t>
            </a:r>
            <a:r>
              <a:rPr dirty="0" smtClean="0" sz="1150" spc="-10">
                <a:latin typeface="Times New Roman"/>
                <a:cs typeface="Times New Roman"/>
              </a:rPr>
              <a:t>a</a:t>
            </a:r>
            <a:r>
              <a:rPr dirty="0" smtClean="0" sz="1150" spc="0">
                <a:latin typeface="Times New Roman"/>
                <a:cs typeface="Times New Roman"/>
              </a:rPr>
              <a:t>tion </a:t>
            </a:r>
            <a:r>
              <a:rPr dirty="0" smtClean="0" sz="1150" spc="-14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mu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t </a:t>
            </a:r>
            <a:r>
              <a:rPr dirty="0" smtClean="0" sz="1150" spc="-14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be </a:t>
            </a:r>
            <a:r>
              <a:rPr dirty="0" smtClean="0" sz="1150" spc="-14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c</a:t>
            </a:r>
            <a:r>
              <a:rPr dirty="0" smtClean="0" sz="1150" spc="-15">
                <a:latin typeface="Times New Roman"/>
                <a:cs typeface="Times New Roman"/>
              </a:rPr>
              <a:t>h</a:t>
            </a:r>
            <a:r>
              <a:rPr dirty="0" smtClean="0" sz="1150" spc="0">
                <a:latin typeface="Times New Roman"/>
                <a:cs typeface="Times New Roman"/>
              </a:rPr>
              <a:t>an</a:t>
            </a:r>
            <a:r>
              <a:rPr dirty="0" smtClean="0" sz="1150" spc="-15">
                <a:latin typeface="Times New Roman"/>
                <a:cs typeface="Times New Roman"/>
              </a:rPr>
              <a:t>g</a:t>
            </a:r>
            <a:r>
              <a:rPr dirty="0" smtClean="0" sz="1150" spc="0">
                <a:latin typeface="Times New Roman"/>
                <a:cs typeface="Times New Roman"/>
              </a:rPr>
              <a:t>ed </a:t>
            </a:r>
            <a:r>
              <a:rPr dirty="0" smtClean="0" sz="1150" spc="-13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to </a:t>
            </a:r>
            <a:r>
              <a:rPr dirty="0" smtClean="0" sz="1150" spc="-13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b</a:t>
            </a:r>
            <a:r>
              <a:rPr dirty="0" smtClean="0" sz="1150" spc="0">
                <a:latin typeface="Times New Roman"/>
                <a:cs typeface="Times New Roman"/>
              </a:rPr>
              <a:t>it </a:t>
            </a:r>
            <a:r>
              <a:rPr dirty="0" smtClean="0" sz="1150" spc="-130">
                <a:latin typeface="Times New Roman"/>
                <a:cs typeface="Times New Roman"/>
              </a:rPr>
              <a:t> </a:t>
            </a:r>
            <a:r>
              <a:rPr dirty="0" smtClean="0" sz="1150" spc="-20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tr</a:t>
            </a:r>
            <a:r>
              <a:rPr dirty="0" smtClean="0" sz="1150" spc="-10">
                <a:latin typeface="Times New Roman"/>
                <a:cs typeface="Times New Roman"/>
              </a:rPr>
              <a:t>e</a:t>
            </a:r>
            <a:r>
              <a:rPr dirty="0" smtClean="0" sz="1150" spc="0">
                <a:latin typeface="Times New Roman"/>
                <a:cs typeface="Times New Roman"/>
              </a:rPr>
              <a:t>ams </a:t>
            </a:r>
            <a:r>
              <a:rPr dirty="0" smtClean="0" sz="1150" spc="-140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b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ore</a:t>
            </a:r>
            <a:r>
              <a:rPr dirty="0" smtClean="0" sz="1150" spc="0">
                <a:latin typeface="Times New Roman"/>
                <a:cs typeface="Times New Roman"/>
              </a:rPr>
              <a:t> being</a:t>
            </a:r>
            <a:r>
              <a:rPr dirty="0" smtClean="0" sz="1150" spc="9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tran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m</a:t>
            </a:r>
            <a:r>
              <a:rPr dirty="0" smtClean="0" sz="1150" spc="-10">
                <a:latin typeface="Times New Roman"/>
                <a:cs typeface="Times New Roman"/>
              </a:rPr>
              <a:t>i</a:t>
            </a:r>
            <a:r>
              <a:rPr dirty="0" smtClean="0" sz="1150" spc="0">
                <a:latin typeface="Times New Roman"/>
                <a:cs typeface="Times New Roman"/>
              </a:rPr>
              <a:t>t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ed.</a:t>
            </a:r>
            <a:r>
              <a:rPr dirty="0" smtClean="0" sz="1150" spc="10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B</a:t>
            </a:r>
            <a:r>
              <a:rPr dirty="0" smtClean="0" sz="1150" spc="-10">
                <a:latin typeface="Times New Roman"/>
                <a:cs typeface="Times New Roman"/>
              </a:rPr>
              <a:t>e</a:t>
            </a:r>
            <a:r>
              <a:rPr dirty="0" smtClean="0" sz="1150" spc="0">
                <a:latin typeface="Times New Roman"/>
                <a:cs typeface="Times New Roman"/>
              </a:rPr>
              <a:t>cau</a:t>
            </a:r>
            <a:r>
              <a:rPr dirty="0" smtClean="0" sz="1150" spc="-20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11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di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erent</a:t>
            </a:r>
            <a:r>
              <a:rPr dirty="0" smtClean="0" sz="1150" spc="11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comp</a:t>
            </a:r>
            <a:r>
              <a:rPr dirty="0" smtClean="0" sz="1150" spc="-15">
                <a:latin typeface="Times New Roman"/>
                <a:cs typeface="Times New Roman"/>
              </a:rPr>
              <a:t>u</a:t>
            </a:r>
            <a:r>
              <a:rPr dirty="0" smtClean="0" sz="1150" spc="0">
                <a:latin typeface="Times New Roman"/>
                <a:cs typeface="Times New Roman"/>
              </a:rPr>
              <a:t>ters</a:t>
            </a:r>
            <a:r>
              <a:rPr dirty="0" smtClean="0" sz="1150" spc="10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u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10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dif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erent</a:t>
            </a:r>
            <a:r>
              <a:rPr dirty="0" smtClean="0" sz="1150" spc="11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-15">
                <a:latin typeface="Times New Roman"/>
                <a:cs typeface="Times New Roman"/>
              </a:rPr>
              <a:t>n</a:t>
            </a:r>
            <a:r>
              <a:rPr dirty="0" smtClean="0" sz="1150" spc="0">
                <a:latin typeface="Times New Roman"/>
                <a:cs typeface="Times New Roman"/>
              </a:rPr>
              <a:t>coding</a:t>
            </a:r>
            <a:r>
              <a:rPr dirty="0" smtClean="0" sz="1150" spc="95">
                <a:latin typeface="Times New Roman"/>
                <a:cs typeface="Times New Roman"/>
              </a:rPr>
              <a:t> </a:t>
            </a:r>
            <a:r>
              <a:rPr dirty="0" smtClean="0" sz="1150" spc="5">
                <a:latin typeface="Times New Roman"/>
                <a:cs typeface="Times New Roman"/>
              </a:rPr>
              <a:t>s</a:t>
            </a:r>
            <a:r>
              <a:rPr dirty="0" smtClean="0" sz="1150" spc="-25">
                <a:latin typeface="Times New Roman"/>
                <a:cs typeface="Times New Roman"/>
              </a:rPr>
              <a:t>y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tem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,</a:t>
            </a:r>
            <a:r>
              <a:rPr dirty="0" smtClean="0" sz="1150" spc="10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the</a:t>
            </a:r>
            <a:r>
              <a:rPr dirty="0" smtClean="0" sz="1150" spc="11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pre</a:t>
            </a:r>
            <a:r>
              <a:rPr dirty="0" smtClean="0" sz="1150" spc="-20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en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ation</a:t>
            </a:r>
            <a:r>
              <a:rPr dirty="0" smtClean="0" sz="1150" spc="9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la</a:t>
            </a:r>
            <a:r>
              <a:rPr dirty="0" smtClean="0" sz="1150" spc="-25">
                <a:latin typeface="Times New Roman"/>
                <a:cs typeface="Times New Roman"/>
              </a:rPr>
              <a:t>y</a:t>
            </a:r>
            <a:r>
              <a:rPr dirty="0" smtClean="0" sz="1150" spc="0">
                <a:latin typeface="Times New Roman"/>
                <a:cs typeface="Times New Roman"/>
              </a:rPr>
              <a:t>er</a:t>
            </a:r>
            <a:r>
              <a:rPr dirty="0" smtClean="0" sz="1150" spc="10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is</a:t>
            </a:r>
            <a:r>
              <a:rPr dirty="0" smtClean="0" sz="1150" spc="0">
                <a:latin typeface="Times New Roman"/>
                <a:cs typeface="Times New Roman"/>
              </a:rPr>
              <a:t> re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pon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ible</a:t>
            </a:r>
            <a:r>
              <a:rPr dirty="0" smtClean="0" sz="1150" spc="120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</a:t>
            </a:r>
            <a:r>
              <a:rPr dirty="0" smtClean="0" sz="1150" spc="12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int</a:t>
            </a:r>
            <a:r>
              <a:rPr dirty="0" smtClean="0" sz="1150" spc="-10">
                <a:latin typeface="Times New Roman"/>
                <a:cs typeface="Times New Roman"/>
              </a:rPr>
              <a:t>e</a:t>
            </a:r>
            <a:r>
              <a:rPr dirty="0" smtClean="0" sz="1150" spc="0">
                <a:latin typeface="Times New Roman"/>
                <a:cs typeface="Times New Roman"/>
              </a:rPr>
              <a:t>rope</a:t>
            </a:r>
            <a:r>
              <a:rPr dirty="0" smtClean="0" sz="1150" spc="-15">
                <a:latin typeface="Times New Roman"/>
                <a:cs typeface="Times New Roman"/>
              </a:rPr>
              <a:t>r</a:t>
            </a:r>
            <a:r>
              <a:rPr dirty="0" smtClean="0" sz="1150" spc="-10">
                <a:latin typeface="Times New Roman"/>
                <a:cs typeface="Times New Roman"/>
              </a:rPr>
              <a:t>a</a:t>
            </a:r>
            <a:r>
              <a:rPr dirty="0" smtClean="0" sz="1150" spc="0">
                <a:latin typeface="Times New Roman"/>
                <a:cs typeface="Times New Roman"/>
              </a:rPr>
              <a:t>bil</a:t>
            </a:r>
            <a:r>
              <a:rPr dirty="0" smtClean="0" sz="1150" spc="-10">
                <a:latin typeface="Times New Roman"/>
                <a:cs typeface="Times New Roman"/>
              </a:rPr>
              <a:t>i</a:t>
            </a:r>
            <a:r>
              <a:rPr dirty="0" smtClean="0" sz="1150" spc="0">
                <a:latin typeface="Times New Roman"/>
                <a:cs typeface="Times New Roman"/>
              </a:rPr>
              <a:t>ty</a:t>
            </a:r>
            <a:r>
              <a:rPr dirty="0" smtClean="0" sz="1150" spc="10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bet</a:t>
            </a:r>
            <a:r>
              <a:rPr dirty="0" smtClean="0" sz="1150" spc="-5">
                <a:latin typeface="Times New Roman"/>
                <a:cs typeface="Times New Roman"/>
              </a:rPr>
              <a:t>w</a:t>
            </a:r>
            <a:r>
              <a:rPr dirty="0" smtClean="0" sz="1150" spc="0">
                <a:latin typeface="Times New Roman"/>
                <a:cs typeface="Times New Roman"/>
              </a:rPr>
              <a:t>een</a:t>
            </a:r>
            <a:r>
              <a:rPr dirty="0" smtClean="0" sz="1150" spc="12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</a:t>
            </a:r>
            <a:r>
              <a:rPr dirty="0" smtClean="0" sz="1150" spc="-15">
                <a:latin typeface="Times New Roman"/>
                <a:cs typeface="Times New Roman"/>
              </a:rPr>
              <a:t>h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12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di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erent</a:t>
            </a:r>
            <a:r>
              <a:rPr dirty="0" smtClean="0" sz="1150" spc="12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-15">
                <a:latin typeface="Times New Roman"/>
                <a:cs typeface="Times New Roman"/>
              </a:rPr>
              <a:t>n</a:t>
            </a:r>
            <a:r>
              <a:rPr dirty="0" smtClean="0" sz="1150" spc="0">
                <a:latin typeface="Times New Roman"/>
                <a:cs typeface="Times New Roman"/>
              </a:rPr>
              <a:t>coding</a:t>
            </a:r>
            <a:r>
              <a:rPr dirty="0" smtClean="0" sz="1150" spc="10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me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hod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.</a:t>
            </a:r>
            <a:r>
              <a:rPr dirty="0" smtClean="0" sz="1150" spc="120">
                <a:latin typeface="Times New Roman"/>
                <a:cs typeface="Times New Roman"/>
              </a:rPr>
              <a:t> 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he</a:t>
            </a:r>
            <a:r>
              <a:rPr dirty="0" smtClean="0" sz="1150" spc="12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pre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-15">
                <a:latin typeface="Times New Roman"/>
                <a:cs typeface="Times New Roman"/>
              </a:rPr>
              <a:t>n</a:t>
            </a:r>
            <a:r>
              <a:rPr dirty="0" smtClean="0" sz="1150" spc="0">
                <a:latin typeface="Times New Roman"/>
                <a:cs typeface="Times New Roman"/>
              </a:rPr>
              <a:t>ta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ion</a:t>
            </a:r>
            <a:r>
              <a:rPr dirty="0" smtClean="0" sz="1150" spc="12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la</a:t>
            </a:r>
            <a:r>
              <a:rPr dirty="0" smtClean="0" sz="1150" spc="-25">
                <a:latin typeface="Times New Roman"/>
                <a:cs typeface="Times New Roman"/>
              </a:rPr>
              <a:t>y</a:t>
            </a:r>
            <a:r>
              <a:rPr dirty="0" smtClean="0" sz="1150" spc="0">
                <a:latin typeface="Times New Roman"/>
                <a:cs typeface="Times New Roman"/>
              </a:rPr>
              <a:t>er</a:t>
            </a:r>
            <a:r>
              <a:rPr dirty="0" smtClean="0" sz="1150" spc="12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at</a:t>
            </a:r>
            <a:r>
              <a:rPr dirty="0" smtClean="0" sz="1150" spc="120">
                <a:latin typeface="Times New Roman"/>
                <a:cs typeface="Times New Roman"/>
              </a:rPr>
              <a:t> 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he</a:t>
            </a:r>
            <a:r>
              <a:rPr dirty="0" smtClean="0" sz="1150" spc="0">
                <a:latin typeface="Times New Roman"/>
                <a:cs typeface="Times New Roman"/>
              </a:rPr>
              <a:t> 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ender</a:t>
            </a:r>
            <a:r>
              <a:rPr dirty="0" smtClean="0" sz="1150" spc="1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chan</a:t>
            </a:r>
            <a:r>
              <a:rPr dirty="0" smtClean="0" sz="1150" spc="-15">
                <a:latin typeface="Times New Roman"/>
                <a:cs typeface="Times New Roman"/>
              </a:rPr>
              <a:t>g</a:t>
            </a:r>
            <a:r>
              <a:rPr dirty="0" smtClean="0" sz="1150" spc="0">
                <a:latin typeface="Times New Roman"/>
                <a:cs typeface="Times New Roman"/>
              </a:rPr>
              <a:t>es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the</a:t>
            </a:r>
            <a:r>
              <a:rPr dirty="0" smtClean="0" sz="1150" spc="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in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</a:t>
            </a:r>
            <a:r>
              <a:rPr dirty="0" smtClean="0" sz="1150" spc="-10">
                <a:latin typeface="Times New Roman"/>
                <a:cs typeface="Times New Roman"/>
              </a:rPr>
              <a:t>m</a:t>
            </a:r>
            <a:r>
              <a:rPr dirty="0" smtClean="0" sz="1150" spc="0">
                <a:latin typeface="Times New Roman"/>
                <a:cs typeface="Times New Roman"/>
              </a:rPr>
              <a:t>ation</a:t>
            </a:r>
            <a:r>
              <a:rPr dirty="0" smtClean="0" sz="1150" spc="10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rom</a:t>
            </a:r>
            <a:r>
              <a:rPr dirty="0" smtClean="0" sz="1150" spc="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its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ender-</a:t>
            </a:r>
            <a:r>
              <a:rPr dirty="0" smtClean="0" sz="1150" spc="-15">
                <a:latin typeface="Times New Roman"/>
                <a:cs typeface="Times New Roman"/>
              </a:rPr>
              <a:t>d</a:t>
            </a:r>
            <a:r>
              <a:rPr dirty="0" smtClean="0" sz="1150" spc="0">
                <a:latin typeface="Times New Roman"/>
                <a:cs typeface="Times New Roman"/>
              </a:rPr>
              <a:t>ep</a:t>
            </a:r>
            <a:r>
              <a:rPr dirty="0" smtClean="0" sz="1150" spc="-10">
                <a:latin typeface="Times New Roman"/>
                <a:cs typeface="Times New Roman"/>
              </a:rPr>
              <a:t>e</a:t>
            </a:r>
            <a:r>
              <a:rPr dirty="0" smtClean="0" sz="1150" spc="0">
                <a:latin typeface="Times New Roman"/>
                <a:cs typeface="Times New Roman"/>
              </a:rPr>
              <a:t>ndent</a:t>
            </a:r>
            <a:r>
              <a:rPr dirty="0" smtClean="0" sz="1150" spc="1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ormat</a:t>
            </a:r>
            <a:r>
              <a:rPr dirty="0" smtClean="0" sz="1150" spc="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in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o</a:t>
            </a:r>
            <a:r>
              <a:rPr dirty="0" smtClean="0" sz="1150" spc="1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a</a:t>
            </a:r>
            <a:r>
              <a:rPr dirty="0" smtClean="0" sz="1150" spc="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co</a:t>
            </a:r>
            <a:r>
              <a:rPr dirty="0" smtClean="0" sz="1150" spc="-10">
                <a:latin typeface="Times New Roman"/>
                <a:cs typeface="Times New Roman"/>
              </a:rPr>
              <a:t>m</a:t>
            </a:r>
            <a:r>
              <a:rPr dirty="0" smtClean="0" sz="1150" spc="-10">
                <a:latin typeface="Times New Roman"/>
                <a:cs typeface="Times New Roman"/>
              </a:rPr>
              <a:t>m</a:t>
            </a:r>
            <a:r>
              <a:rPr dirty="0" smtClean="0" sz="1150" spc="0">
                <a:latin typeface="Times New Roman"/>
                <a:cs typeface="Times New Roman"/>
              </a:rPr>
              <a:t>on</a:t>
            </a:r>
            <a:r>
              <a:rPr dirty="0" smtClean="0" sz="1150" spc="10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ormat.</a:t>
            </a:r>
            <a:r>
              <a:rPr dirty="0" smtClean="0" sz="1150" spc="1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The</a:t>
            </a:r>
            <a:r>
              <a:rPr dirty="0" smtClean="0" sz="1150" spc="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pre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-15">
                <a:latin typeface="Times New Roman"/>
                <a:cs typeface="Times New Roman"/>
              </a:rPr>
              <a:t>n</a:t>
            </a:r>
            <a:r>
              <a:rPr dirty="0" smtClean="0" sz="1150" spc="0">
                <a:latin typeface="Times New Roman"/>
                <a:cs typeface="Times New Roman"/>
              </a:rPr>
              <a:t>ta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i</a:t>
            </a:r>
            <a:r>
              <a:rPr dirty="0" smtClean="0" sz="1150" spc="-15">
                <a:latin typeface="Times New Roman"/>
                <a:cs typeface="Times New Roman"/>
              </a:rPr>
              <a:t>o</a:t>
            </a:r>
            <a:r>
              <a:rPr dirty="0" smtClean="0" sz="1150" spc="0">
                <a:latin typeface="Times New Roman"/>
                <a:cs typeface="Times New Roman"/>
              </a:rPr>
              <a:t>n</a:t>
            </a:r>
            <a:r>
              <a:rPr dirty="0" smtClean="0" sz="1150" spc="0">
                <a:latin typeface="Times New Roman"/>
                <a:cs typeface="Times New Roman"/>
              </a:rPr>
              <a:t> la</a:t>
            </a:r>
            <a:r>
              <a:rPr dirty="0" smtClean="0" sz="1150" spc="-25">
                <a:latin typeface="Times New Roman"/>
                <a:cs typeface="Times New Roman"/>
              </a:rPr>
              <a:t>y</a:t>
            </a:r>
            <a:r>
              <a:rPr dirty="0" smtClean="0" sz="1150" spc="0">
                <a:latin typeface="Times New Roman"/>
                <a:cs typeface="Times New Roman"/>
              </a:rPr>
              <a:t>er at the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r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-10">
                <a:latin typeface="Times New Roman"/>
                <a:cs typeface="Times New Roman"/>
              </a:rPr>
              <a:t>c</a:t>
            </a:r>
            <a:r>
              <a:rPr dirty="0" smtClean="0" sz="1150" spc="0">
                <a:latin typeface="Times New Roman"/>
                <a:cs typeface="Times New Roman"/>
              </a:rPr>
              <a:t>ei</a:t>
            </a:r>
            <a:r>
              <a:rPr dirty="0" smtClean="0" sz="1150" spc="-15">
                <a:latin typeface="Times New Roman"/>
                <a:cs typeface="Times New Roman"/>
              </a:rPr>
              <a:t>v</a:t>
            </a:r>
            <a:r>
              <a:rPr dirty="0" smtClean="0" sz="1150" spc="0">
                <a:latin typeface="Times New Roman"/>
                <a:cs typeface="Times New Roman"/>
              </a:rPr>
              <a:t>ing</a:t>
            </a:r>
            <a:r>
              <a:rPr dirty="0" smtClean="0" sz="1150" spc="-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ma</a:t>
            </a:r>
            <a:r>
              <a:rPr dirty="0" smtClean="0" sz="1150" spc="-10">
                <a:latin typeface="Times New Roman"/>
                <a:cs typeface="Times New Roman"/>
              </a:rPr>
              <a:t>c</a:t>
            </a:r>
            <a:r>
              <a:rPr dirty="0" smtClean="0" sz="1150" spc="0">
                <a:latin typeface="Times New Roman"/>
                <a:cs typeface="Times New Roman"/>
              </a:rPr>
              <a:t>hi</a:t>
            </a:r>
            <a:r>
              <a:rPr dirty="0" smtClean="0" sz="1150" spc="-5">
                <a:latin typeface="Times New Roman"/>
                <a:cs typeface="Times New Roman"/>
              </a:rPr>
              <a:t>n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-10">
                <a:latin typeface="Times New Roman"/>
                <a:cs typeface="Times New Roman"/>
              </a:rPr>
              <a:t>c</a:t>
            </a:r>
            <a:r>
              <a:rPr dirty="0" smtClean="0" sz="1150" spc="-5">
                <a:latin typeface="Times New Roman"/>
                <a:cs typeface="Times New Roman"/>
              </a:rPr>
              <a:t>h</a:t>
            </a:r>
            <a:r>
              <a:rPr dirty="0" smtClean="0" sz="1150" spc="0">
                <a:latin typeface="Times New Roman"/>
                <a:cs typeface="Times New Roman"/>
              </a:rPr>
              <a:t>an</a:t>
            </a:r>
            <a:r>
              <a:rPr dirty="0" smtClean="0" sz="1150" spc="-15">
                <a:latin typeface="Times New Roman"/>
                <a:cs typeface="Times New Roman"/>
              </a:rPr>
              <a:t>g</a:t>
            </a:r>
            <a:r>
              <a:rPr dirty="0" smtClean="0" sz="1150" spc="0">
                <a:latin typeface="Times New Roman"/>
                <a:cs typeface="Times New Roman"/>
              </a:rPr>
              <a:t>es</a:t>
            </a:r>
            <a:r>
              <a:rPr dirty="0" smtClean="0" sz="1150" spc="-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the</a:t>
            </a:r>
            <a:r>
              <a:rPr dirty="0" smtClean="0" sz="1150" spc="-1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co</a:t>
            </a:r>
            <a:r>
              <a:rPr dirty="0" smtClean="0" sz="1150" spc="-10">
                <a:latin typeface="Times New Roman"/>
                <a:cs typeface="Times New Roman"/>
              </a:rPr>
              <a:t>m</a:t>
            </a:r>
            <a:r>
              <a:rPr dirty="0" smtClean="0" sz="1150" spc="0">
                <a:latin typeface="Times New Roman"/>
                <a:cs typeface="Times New Roman"/>
              </a:rPr>
              <a:t>mon</a:t>
            </a:r>
            <a:r>
              <a:rPr dirty="0" smtClean="0" sz="1150" spc="-1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ormat into</a:t>
            </a:r>
            <a:r>
              <a:rPr dirty="0" smtClean="0" sz="1150" spc="-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its</a:t>
            </a:r>
            <a:r>
              <a:rPr dirty="0" smtClean="0" sz="1150" spc="-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r</a:t>
            </a:r>
            <a:r>
              <a:rPr dirty="0" smtClean="0" sz="1150" spc="0">
                <a:latin typeface="Times New Roman"/>
                <a:cs typeface="Times New Roman"/>
              </a:rPr>
              <a:t>ec</a:t>
            </a:r>
            <a:r>
              <a:rPr dirty="0" smtClean="0" sz="1150" spc="-10">
                <a:latin typeface="Times New Roman"/>
                <a:cs typeface="Times New Roman"/>
              </a:rPr>
              <a:t>e</a:t>
            </a:r>
            <a:r>
              <a:rPr dirty="0" smtClean="0" sz="1150" spc="0">
                <a:latin typeface="Times New Roman"/>
                <a:cs typeface="Times New Roman"/>
              </a:rPr>
              <a:t>i</a:t>
            </a:r>
            <a:r>
              <a:rPr dirty="0" smtClean="0" sz="1150" spc="-15">
                <a:latin typeface="Times New Roman"/>
                <a:cs typeface="Times New Roman"/>
              </a:rPr>
              <a:t>v</a:t>
            </a:r>
            <a:r>
              <a:rPr dirty="0" smtClean="0" sz="1150" spc="0">
                <a:latin typeface="Times New Roman"/>
                <a:cs typeface="Times New Roman"/>
              </a:rPr>
              <a:t>er-d</a:t>
            </a:r>
            <a:r>
              <a:rPr dirty="0" smtClean="0" sz="1150" spc="-10">
                <a:latin typeface="Times New Roman"/>
                <a:cs typeface="Times New Roman"/>
              </a:rPr>
              <a:t>e</a:t>
            </a:r>
            <a:r>
              <a:rPr dirty="0" smtClean="0" sz="1150" spc="0">
                <a:latin typeface="Times New Roman"/>
                <a:cs typeface="Times New Roman"/>
              </a:rPr>
              <a:t>pende</a:t>
            </a:r>
            <a:r>
              <a:rPr dirty="0" smtClean="0" sz="1150" spc="-15">
                <a:latin typeface="Times New Roman"/>
                <a:cs typeface="Times New Roman"/>
              </a:rPr>
              <a:t>n</a:t>
            </a:r>
            <a:r>
              <a:rPr dirty="0" smtClean="0" sz="1150" spc="0">
                <a:latin typeface="Times New Roman"/>
                <a:cs typeface="Times New Roman"/>
              </a:rPr>
              <a:t>t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ormat.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24711" y="690283"/>
            <a:ext cx="5486395" cy="2547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324825" y="4881638"/>
            <a:ext cx="5486397" cy="1864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27111"/>
            <a:ext cx="6720840" cy="33642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-228600">
              <a:lnSpc>
                <a:spcPct val="1103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ption.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nsitive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 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must 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nsu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ption</a:t>
            </a:r>
            <a:r>
              <a:rPr dirty="0" smtClean="0" sz="1200" spc="0">
                <a:latin typeface="Times New Roman"/>
                <a:cs typeface="Times New Roman"/>
              </a:rPr>
              <a:t> 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sult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0">
                <a:latin typeface="Times New Roman"/>
                <a:cs typeface="Times New Roman"/>
              </a:rPr>
              <a:t> 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out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k.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ption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 to its 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Wingdings"/>
              <a:buChar char=""/>
            </a:pPr>
            <a:endParaRPr sz="55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algn="just" marL="469900" marR="13970" indent="-228600">
              <a:lnSpc>
                <a:spcPct val="1104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Comp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ssion.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du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numb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bits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impo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mult</a:t>
            </a:r>
            <a:r>
              <a:rPr dirty="0" smtClean="0" sz="1200" spc="-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t,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ud</a:t>
            </a:r>
            <a:r>
              <a:rPr dirty="0" smtClean="0" sz="1200" spc="-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o.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0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970" indent="0">
              <a:lnSpc>
                <a:spcPct val="110100"/>
              </a:lnSpc>
            </a:pPr>
            <a:r>
              <a:rPr dirty="0" smtClean="0" sz="1200" spc="-5" b="1" u="heavy">
                <a:latin typeface="Times New Roman"/>
                <a:cs typeface="Times New Roman"/>
              </a:rPr>
              <a:t>A</a:t>
            </a:r>
            <a:r>
              <a:rPr dirty="0" smtClean="0" sz="1200" spc="0" b="1" u="heavy">
                <a:latin typeface="Times New Roman"/>
                <a:cs typeface="Times New Roman"/>
              </a:rPr>
              <a:t>p</a:t>
            </a:r>
            <a:r>
              <a:rPr dirty="0" smtClean="0" sz="1200" spc="0" b="1" u="heavy">
                <a:latin typeface="Times New Roman"/>
                <a:cs typeface="Times New Roman"/>
              </a:rPr>
              <a:t>p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i</a:t>
            </a:r>
            <a:r>
              <a:rPr dirty="0" smtClean="0" sz="1200" spc="-5" b="1" u="heavy">
                <a:latin typeface="Times New Roman"/>
                <a:cs typeface="Times New Roman"/>
              </a:rPr>
              <a:t>c</a:t>
            </a:r>
            <a:r>
              <a:rPr dirty="0" smtClean="0" sz="1200" spc="0" b="1" u="heavy">
                <a:latin typeface="Times New Roman"/>
                <a:cs typeface="Times New Roman"/>
              </a:rPr>
              <a:t>a</a:t>
            </a:r>
            <a:r>
              <a:rPr dirty="0" smtClean="0" sz="1200" spc="-5" b="1" u="heavy">
                <a:latin typeface="Times New Roman"/>
                <a:cs typeface="Times New Roman"/>
              </a:rPr>
              <a:t>t</a:t>
            </a:r>
            <a:r>
              <a:rPr dirty="0" smtClean="0" sz="1200" spc="0" b="1" u="heavy">
                <a:latin typeface="Times New Roman"/>
                <a:cs typeface="Times New Roman"/>
              </a:rPr>
              <a:t>i</a:t>
            </a:r>
            <a:r>
              <a:rPr dirty="0" smtClean="0" sz="1200" spc="0" b="1" u="heavy">
                <a:latin typeface="Times New Roman"/>
                <a:cs typeface="Times New Roman"/>
              </a:rPr>
              <a:t>on</a:t>
            </a:r>
            <a:r>
              <a:rPr dirty="0" smtClean="0" sz="1200" spc="0" b="1" u="heavy">
                <a:latin typeface="Times New Roman"/>
                <a:cs typeface="Times New Roman"/>
              </a:rPr>
              <a:t> </a:t>
            </a:r>
            <a:r>
              <a:rPr dirty="0" smtClean="0" sz="1200" spc="-80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ay</a:t>
            </a:r>
            <a:r>
              <a:rPr dirty="0" smtClean="0" sz="1200" spc="-5" b="1" u="heavy">
                <a:latin typeface="Times New Roman"/>
                <a:cs typeface="Times New Roman"/>
              </a:rPr>
              <a:t>e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 b="1" u="heavy">
                <a:latin typeface="Times New Roman"/>
                <a:cs typeface="Times New Roman"/>
              </a:rPr>
              <a:t>:</a:t>
            </a:r>
            <a:r>
              <a:rPr dirty="0" smtClean="0" sz="1200" spc="0" b="1" u="heavy">
                <a:latin typeface="Times New Roman"/>
                <a:cs typeface="Times New Roman"/>
              </a:rPr>
              <a:t> </a:t>
            </a:r>
            <a:r>
              <a:rPr dirty="0" smtClean="0" sz="1200" spc="-80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-</a:t>
            </a:r>
            <a:r>
              <a:rPr dirty="0" smtClean="0" sz="1200" spc="0" b="1" u="heavy">
                <a:latin typeface="Times New Roman"/>
                <a:cs typeface="Times New Roman"/>
              </a:rPr>
              <a:t> </a:t>
            </a:r>
            <a:r>
              <a:rPr dirty="0" smtClean="0" sz="1200" spc="-80" b="1" u="heavy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hum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suppo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mote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ile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acce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ibut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.14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the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tionship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: 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X</a:t>
            </a:r>
            <a:r>
              <a:rPr dirty="0" smtClean="0" sz="1200" spc="-5" i="1">
                <a:latin typeface="Times New Roman"/>
                <a:cs typeface="Times New Roman"/>
              </a:rPr>
              <a:t>AO</a:t>
            </a:r>
            <a:r>
              <a:rPr dirty="0" smtClean="0" sz="1200" spc="0" i="1">
                <a:latin typeface="Times New Roman"/>
                <a:cs typeface="Times New Roman"/>
              </a:rPr>
              <a:t>O </a:t>
            </a:r>
            <a:r>
              <a:rPr dirty="0" smtClean="0" sz="1200" spc="80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dling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.500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ile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20">
                <a:latin typeface="Times New Roman"/>
                <a:cs typeface="Times New Roman"/>
              </a:rPr>
              <a:t>o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X</a:t>
            </a:r>
            <a:r>
              <a:rPr dirty="0" smtClean="0" sz="1200" spc="-5" i="1">
                <a:latin typeface="Times New Roman"/>
                <a:cs typeface="Times New Roman"/>
              </a:rPr>
              <a:t>AO</a:t>
            </a:r>
            <a:r>
              <a:rPr dirty="0" smtClean="0" sz="1200" spc="0" i="1">
                <a:latin typeface="Times New Roman"/>
                <a:cs typeface="Times New Roman"/>
              </a:rPr>
              <a:t>O</a:t>
            </a:r>
            <a:r>
              <a:rPr dirty="0" smtClean="0" sz="1200" spc="114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 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6793992"/>
            <a:ext cx="6719570" cy="2133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0" marR="381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0">
                <a:latin typeface="Times New Roman"/>
                <a:cs typeface="Times New Roman"/>
              </a:rPr>
              <a:t>4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050" spc="5">
                <a:latin typeface="Times New Roman"/>
                <a:cs typeface="Times New Roman"/>
              </a:rPr>
              <a:t>A</a:t>
            </a:r>
            <a:r>
              <a:rPr dirty="0" smtClean="0" sz="1050" spc="0">
                <a:latin typeface="Times New Roman"/>
                <a:cs typeface="Times New Roman"/>
              </a:rPr>
              <a:t>pp</a:t>
            </a:r>
            <a:r>
              <a:rPr dirty="0" smtClean="0" sz="1050" spc="-10">
                <a:latin typeface="Times New Roman"/>
                <a:cs typeface="Times New Roman"/>
              </a:rPr>
              <a:t>li</a:t>
            </a:r>
            <a:r>
              <a:rPr dirty="0" smtClean="0" sz="1050" spc="-5">
                <a:latin typeface="Times New Roman"/>
                <a:cs typeface="Times New Roman"/>
              </a:rPr>
              <a:t>c</a:t>
            </a:r>
            <a:r>
              <a:rPr dirty="0" smtClean="0" sz="1050" spc="-5">
                <a:latin typeface="Times New Roman"/>
                <a:cs typeface="Times New Roman"/>
              </a:rPr>
              <a:t>a</a:t>
            </a:r>
            <a:r>
              <a:rPr dirty="0" smtClean="0" sz="1050" spc="-10">
                <a:latin typeface="Times New Roman"/>
                <a:cs typeface="Times New Roman"/>
              </a:rPr>
              <a:t>ti</a:t>
            </a:r>
            <a:r>
              <a:rPr dirty="0" smtClean="0" sz="1050" spc="0">
                <a:latin typeface="Times New Roman"/>
                <a:cs typeface="Times New Roman"/>
              </a:rPr>
              <a:t>on </a:t>
            </a:r>
            <a:r>
              <a:rPr dirty="0" smtClean="0" sz="1050" spc="-10">
                <a:latin typeface="Times New Roman"/>
                <a:cs typeface="Times New Roman"/>
              </a:rPr>
              <a:t>l</a:t>
            </a:r>
            <a:r>
              <a:rPr dirty="0" smtClean="0" sz="1050" spc="10">
                <a:latin typeface="Times New Roman"/>
                <a:cs typeface="Times New Roman"/>
              </a:rPr>
              <a:t>a</a:t>
            </a:r>
            <a:r>
              <a:rPr dirty="0" smtClean="0" sz="1050" spc="-25">
                <a:latin typeface="Times New Roman"/>
                <a:cs typeface="Times New Roman"/>
              </a:rPr>
              <a:t>y</a:t>
            </a:r>
            <a:r>
              <a:rPr dirty="0" smtClean="0" sz="1050" spc="-5">
                <a:latin typeface="Times New Roman"/>
                <a:cs typeface="Times New Roman"/>
              </a:rPr>
              <a:t>e</a:t>
            </a:r>
            <a:r>
              <a:rPr dirty="0" smtClean="0" sz="1050" spc="0">
                <a:latin typeface="Times New Roman"/>
                <a:cs typeface="Times New Roman"/>
              </a:rPr>
              <a:t>r</a:t>
            </a:r>
            <a:endParaRPr sz="1050">
              <a:latin typeface="Times New Roman"/>
              <a:cs typeface="Times New Roman"/>
            </a:endParaRPr>
          </a:p>
          <a:p>
            <a:pPr marL="12700" marR="1987550">
              <a:lnSpc>
                <a:spcPts val="3170"/>
              </a:lnSpc>
              <a:spcBef>
                <a:spcPts val="200"/>
              </a:spcBef>
            </a:pPr>
            <a:r>
              <a:rPr dirty="0" smtClean="0" sz="1200" spc="-5" u="sng">
                <a:latin typeface="Times New Roman"/>
                <a:cs typeface="Times New Roman"/>
              </a:rPr>
              <a:t>N</a:t>
            </a:r>
            <a:r>
              <a:rPr dirty="0" smtClean="0" sz="1200" spc="0" u="sng">
                <a:latin typeface="Times New Roman"/>
                <a:cs typeface="Times New Roman"/>
              </a:rPr>
              <a:t>o</a:t>
            </a:r>
            <a:r>
              <a:rPr dirty="0" smtClean="0" sz="1200" spc="0" u="sng">
                <a:latin typeface="Times New Roman"/>
                <a:cs typeface="Times New Roman"/>
              </a:rPr>
              <a:t>t</a:t>
            </a:r>
            <a:r>
              <a:rPr dirty="0" smtClean="0" sz="1200" spc="-5" u="sng">
                <a:latin typeface="Times New Roman"/>
                <a:cs typeface="Times New Roman"/>
              </a:rPr>
              <a:t>e</a:t>
            </a:r>
            <a:r>
              <a:rPr dirty="0" smtClean="0" sz="1200" spc="0" u="sng">
                <a:latin typeface="Times New Roman"/>
                <a:cs typeface="Times New Roman"/>
              </a:rPr>
              <a:t>:</a:t>
            </a:r>
            <a:r>
              <a:rPr dirty="0" smtClean="0" sz="1200" spc="0" u="sng">
                <a:latin typeface="Times New Roman"/>
                <a:cs typeface="Times New Roman"/>
              </a:rPr>
              <a:t> </a:t>
            </a:r>
            <a:r>
              <a:rPr dirty="0" smtClean="0" sz="1200" spc="0" u="sng">
                <a:latin typeface="Times New Roman"/>
                <a:cs typeface="Times New Roman"/>
              </a:rPr>
              <a:t>-</a:t>
            </a:r>
            <a:r>
              <a:rPr dirty="0" smtClean="0" sz="1200" spc="-5" u="sng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sponsible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 Sp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lude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1"/>
              </a:spcBef>
            </a:pPr>
            <a:endParaRPr sz="750"/>
          </a:p>
          <a:p>
            <a:pPr algn="just" marL="469900" marR="12700" indent="-228600">
              <a:lnSpc>
                <a:spcPct val="1102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sion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0">
                <a:latin typeface="Times New Roman"/>
                <a:cs typeface="Times New Roman"/>
              </a:rPr>
              <a:t> it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log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mote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mote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15">
                <a:latin typeface="Times New Roman"/>
                <a:cs typeface="Times New Roman"/>
              </a:rPr>
              <a:t>'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ut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lks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lks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0">
                <a:latin typeface="Times New Roman"/>
                <a:cs typeface="Times New Roman"/>
              </a:rPr>
              <a:t> 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mote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ting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9411" y="3914826"/>
            <a:ext cx="5269444" cy="266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227" y="326928"/>
            <a:ext cx="6490335" cy="1625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4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ile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cce</a:t>
            </a:r>
            <a:r>
              <a:rPr dirty="0" smtClean="0" sz="1200" spc="0">
                <a:latin typeface="Times New Roman"/>
                <a:cs typeface="Times New Roman"/>
              </a:rPr>
              <a:t>ss,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his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cce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mote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ost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ge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mote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to 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in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mote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7"/>
              </a:spcBef>
              <a:buFont typeface="Wingdings"/>
              <a:buChar char=""/>
            </a:pPr>
            <a:endParaRPr sz="7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his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ding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 sto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6"/>
              </a:spcBef>
              <a:buFont typeface="Wingdings"/>
              <a:buChar char=""/>
            </a:pPr>
            <a:endParaRPr sz="55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algn="just" marL="241300" marR="14604" indent="-228600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his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ibut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se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acce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al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bout 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 obj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2489200"/>
            <a:ext cx="4127500" cy="6032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601595">
              <a:lnSpc>
                <a:spcPct val="10000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ry 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2.15 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summ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duti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1308" y="6055620"/>
            <a:ext cx="5486399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399" y="0"/>
                </a:lnTo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50539" y="6286498"/>
            <a:ext cx="202628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0">
                <a:latin typeface="Times New Roman"/>
                <a:cs typeface="Times New Roman"/>
              </a:rPr>
              <a:t>5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Summ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627" y="7023482"/>
            <a:ext cx="6718934" cy="2346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4445">
              <a:lnSpc>
                <a:spcPct val="100000"/>
              </a:lnSpc>
            </a:pPr>
            <a:r>
              <a:rPr dirty="0" smtClean="0" sz="1600" spc="-15" b="1">
                <a:latin typeface="Times New Roman"/>
                <a:cs typeface="Times New Roman"/>
              </a:rPr>
              <a:t>T</a:t>
            </a:r>
            <a:r>
              <a:rPr dirty="0" smtClean="0" sz="1600" spc="-20" b="1">
                <a:latin typeface="Times New Roman"/>
                <a:cs typeface="Times New Roman"/>
              </a:rPr>
              <a:t>C</a:t>
            </a:r>
            <a:r>
              <a:rPr dirty="0" smtClean="0" sz="1600" spc="-15" b="1">
                <a:latin typeface="Times New Roman"/>
                <a:cs typeface="Times New Roman"/>
              </a:rPr>
              <a:t>P</a:t>
            </a:r>
            <a:r>
              <a:rPr dirty="0" smtClean="0" sz="1600" spc="-10" b="1">
                <a:latin typeface="Times New Roman"/>
                <a:cs typeface="Times New Roman"/>
              </a:rPr>
              <a:t>/IP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5" b="1">
                <a:latin typeface="Times New Roman"/>
                <a:cs typeface="Times New Roman"/>
              </a:rPr>
              <a:t>P</a:t>
            </a:r>
            <a:r>
              <a:rPr dirty="0" smtClean="0" sz="1600" spc="-5" b="1">
                <a:latin typeface="Times New Roman"/>
                <a:cs typeface="Times New Roman"/>
              </a:rPr>
              <a:t>R</a:t>
            </a:r>
            <a:r>
              <a:rPr dirty="0" smtClean="0" sz="1600" spc="-25" b="1">
                <a:latin typeface="Times New Roman"/>
                <a:cs typeface="Times New Roman"/>
              </a:rPr>
              <a:t>O</a:t>
            </a:r>
            <a:r>
              <a:rPr dirty="0" smtClean="0" sz="1600" spc="0" b="1">
                <a:latin typeface="Times New Roman"/>
                <a:cs typeface="Times New Roman"/>
              </a:rPr>
              <a:t>T</a:t>
            </a:r>
            <a:r>
              <a:rPr dirty="0" smtClean="0" sz="1600" spc="-10" b="1">
                <a:latin typeface="Times New Roman"/>
                <a:cs typeface="Times New Roman"/>
              </a:rPr>
              <a:t>O</a:t>
            </a:r>
            <a:r>
              <a:rPr dirty="0" smtClean="0" sz="1600" spc="-20" b="1">
                <a:latin typeface="Times New Roman"/>
                <a:cs typeface="Times New Roman"/>
              </a:rPr>
              <a:t>C</a:t>
            </a:r>
            <a:r>
              <a:rPr dirty="0" smtClean="0" sz="1600" spc="-25" b="1">
                <a:latin typeface="Times New Roman"/>
                <a:cs typeface="Times New Roman"/>
              </a:rPr>
              <a:t>O</a:t>
            </a:r>
            <a:r>
              <a:rPr dirty="0" smtClean="0" sz="1600" spc="-15" b="1">
                <a:latin typeface="Times New Roman"/>
                <a:cs typeface="Times New Roman"/>
              </a:rPr>
              <a:t>L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latin typeface="Times New Roman"/>
                <a:cs typeface="Times New Roman"/>
              </a:rPr>
              <a:t>S</a:t>
            </a:r>
            <a:r>
              <a:rPr dirty="0" smtClean="0" sz="1600" spc="-20" b="1">
                <a:latin typeface="Times New Roman"/>
                <a:cs typeface="Times New Roman"/>
              </a:rPr>
              <a:t>U</a:t>
            </a:r>
            <a:r>
              <a:rPr dirty="0" smtClean="0" sz="1600" spc="-10" b="1">
                <a:latin typeface="Times New Roman"/>
                <a:cs typeface="Times New Roman"/>
              </a:rPr>
              <a:t>ITE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algn="just" marL="12700" marR="12700" indent="0">
              <a:lnSpc>
                <a:spcPct val="1101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ite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ior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l.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suite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those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suite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s: 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k,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t,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ombin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doing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job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ion,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15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duti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12700" marR="13970" indent="0">
              <a:lnSpc>
                <a:spcPct val="110000"/>
              </a:lnSpc>
              <a:spcBef>
                <a:spcPts val="10"/>
              </a:spcBef>
            </a:pPr>
            <a:r>
              <a:rPr dirty="0" smtClean="0" sz="1200">
                <a:latin typeface="Times New Roman"/>
                <a:cs typeface="Times New Roman"/>
              </a:rPr>
              <a:t>So,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ssume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suite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s: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our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ds,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24876" y="3517735"/>
            <a:ext cx="5486396" cy="2522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6627" y="9375647"/>
            <a:ext cx="671639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topmost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27659"/>
            <a:ext cx="6716395" cy="4146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1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l,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appli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ation</a:t>
            </a:r>
            <a:r>
              <a:rPr dirty="0" smtClean="0" sz="1200" spc="140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la</a:t>
            </a:r>
            <a:r>
              <a:rPr dirty="0" smtClean="0" sz="1200" spc="-5" i="1">
                <a:latin typeface="Times New Roman"/>
                <a:cs typeface="Times New Roman"/>
              </a:rPr>
              <a:t>y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 </a:t>
            </a:r>
            <a:r>
              <a:rPr dirty="0" smtClean="0" sz="1200" spc="-145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2.16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4532376"/>
            <a:ext cx="6719570" cy="48450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81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2.16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970" indent="0">
              <a:lnSpc>
                <a:spcPct val="110400"/>
              </a:lnSpc>
            </a:pPr>
            <a:r>
              <a:rPr dirty="0" smtClean="0" sz="1200" i="1">
                <a:latin typeface="Times New Roman"/>
                <a:cs typeface="Times New Roman"/>
              </a:rPr>
              <a:t>TC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/</a:t>
            </a:r>
            <a:r>
              <a:rPr dirty="0" smtClean="0" sz="1200" spc="-5" i="1">
                <a:latin typeface="Times New Roman"/>
                <a:cs typeface="Times New Roman"/>
              </a:rPr>
              <a:t>I</a:t>
            </a:r>
            <a:r>
              <a:rPr dirty="0" smtClean="0" sz="1200" spc="0" i="1">
                <a:latin typeface="Times New Roman"/>
                <a:cs typeface="Times New Roman"/>
              </a:rPr>
              <a:t>P </a:t>
            </a:r>
            <a:r>
              <a:rPr dirty="0" smtClean="0" sz="1200" spc="20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erarc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-5">
                <a:latin typeface="Times New Roman"/>
                <a:cs typeface="Times New Roman"/>
              </a:rPr>
              <a:t>oc</a:t>
            </a:r>
            <a:r>
              <a:rPr dirty="0" smtClean="0" sz="1200" spc="0">
                <a:latin typeface="Times New Roman"/>
                <a:cs typeface="Times New Roman"/>
              </a:rPr>
              <a:t>ol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de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erac</a:t>
            </a:r>
            <a:r>
              <a:rPr dirty="0" smtClean="0" sz="1200" spc="0">
                <a:latin typeface="Times New Roman"/>
                <a:cs typeface="Times New Roman"/>
              </a:rPr>
              <a:t>tive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modul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sp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 i="1">
                <a:latin typeface="Times New Roman"/>
                <a:cs typeface="Times New Roman"/>
              </a:rPr>
              <a:t>h</a:t>
            </a:r>
            <a:r>
              <a:rPr dirty="0" smtClean="0" sz="1200" spc="0" i="1">
                <a:latin typeface="Times New Roman"/>
                <a:cs typeface="Times New Roman"/>
              </a:rPr>
              <a:t>i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rar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hi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al</a:t>
            </a:r>
            <a:r>
              <a:rPr dirty="0" smtClean="0" sz="1200" spc="10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suppo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ols.</a:t>
            </a:r>
            <a:endParaRPr sz="1200">
              <a:latin typeface="Times New Roman"/>
              <a:cs typeface="Times New Roman"/>
            </a:endParaRPr>
          </a:p>
          <a:p>
            <a:pPr algn="just" marL="12700" marR="13970">
              <a:lnSpc>
                <a:spcPct val="11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5" i="1"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latin typeface="Times New Roman"/>
                <a:cs typeface="Times New Roman"/>
              </a:rPr>
              <a:t>C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/</a:t>
            </a:r>
            <a:r>
              <a:rPr dirty="0" smtClean="0" sz="1200" spc="-5" i="1">
                <a:latin typeface="Times New Roman"/>
                <a:cs typeface="Times New Roman"/>
              </a:rPr>
              <a:t>I</a:t>
            </a:r>
            <a:r>
              <a:rPr dirty="0" smtClean="0" sz="1200" spc="0" i="1">
                <a:latin typeface="Times New Roman"/>
                <a:cs typeface="Times New Roman"/>
              </a:rPr>
              <a:t>P</a:t>
            </a:r>
            <a:r>
              <a:rPr dirty="0" smtClean="0" sz="1200" spc="20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Da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am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SC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;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endParaRPr sz="1200">
              <a:latin typeface="Times New Roman"/>
              <a:cs typeface="Times New Roman"/>
            </a:endParaRPr>
          </a:p>
          <a:p>
            <a:pPr algn="just" marL="12700" marR="5269230">
              <a:lnSpc>
                <a:spcPct val="100000"/>
              </a:lnSpc>
              <a:spcBef>
                <a:spcPts val="155"/>
              </a:spcBef>
            </a:pPr>
            <a:r>
              <a:rPr dirty="0" smtClean="0" sz="1200">
                <a:latin typeface="Times New Roman"/>
                <a:cs typeface="Times New Roman"/>
              </a:rPr>
              <a:t>mov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in this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400"/>
              </a:lnSpc>
            </a:pPr>
            <a:r>
              <a:rPr dirty="0" smtClean="0" sz="1200" spc="-15" b="1" u="heavy">
                <a:latin typeface="Times New Roman"/>
                <a:cs typeface="Times New Roman"/>
              </a:rPr>
              <a:t>P</a:t>
            </a:r>
            <a:r>
              <a:rPr dirty="0" smtClean="0" sz="1200" spc="0" b="1" u="heavy">
                <a:latin typeface="Times New Roman"/>
                <a:cs typeface="Times New Roman"/>
              </a:rPr>
              <a:t>h</a:t>
            </a:r>
            <a:r>
              <a:rPr dirty="0" smtClean="0" sz="1200" spc="0" b="1" u="heavy">
                <a:latin typeface="Times New Roman"/>
                <a:cs typeface="Times New Roman"/>
              </a:rPr>
              <a:t>ys</a:t>
            </a:r>
            <a:r>
              <a:rPr dirty="0" smtClean="0" sz="1200" spc="0" b="1" u="heavy">
                <a:latin typeface="Times New Roman"/>
                <a:cs typeface="Times New Roman"/>
              </a:rPr>
              <a:t>i</a:t>
            </a:r>
            <a:r>
              <a:rPr dirty="0" smtClean="0" sz="1200" spc="-5" b="1" u="heavy">
                <a:latin typeface="Times New Roman"/>
                <a:cs typeface="Times New Roman"/>
              </a:rPr>
              <a:t>c</a:t>
            </a:r>
            <a:r>
              <a:rPr dirty="0" smtClean="0" sz="1200" spc="0" b="1" u="heavy">
                <a:latin typeface="Times New Roman"/>
                <a:cs typeface="Times New Roman"/>
              </a:rPr>
              <a:t>al</a:t>
            </a:r>
            <a:r>
              <a:rPr dirty="0" smtClean="0" sz="1200" spc="25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an</a:t>
            </a:r>
            <a:r>
              <a:rPr dirty="0" smtClean="0" sz="1200" spc="0" b="1" u="heavy">
                <a:latin typeface="Times New Roman"/>
                <a:cs typeface="Times New Roman"/>
              </a:rPr>
              <a:t>d</a:t>
            </a:r>
            <a:r>
              <a:rPr dirty="0" smtClean="0" sz="1200" spc="25" b="1" u="heavy">
                <a:latin typeface="Times New Roman"/>
                <a:cs typeface="Times New Roman"/>
              </a:rPr>
              <a:t> </a:t>
            </a:r>
            <a:r>
              <a:rPr dirty="0" smtClean="0" sz="1200" spc="-5" b="1" u="heavy">
                <a:latin typeface="Times New Roman"/>
                <a:cs typeface="Times New Roman"/>
              </a:rPr>
              <a:t>D</a:t>
            </a:r>
            <a:r>
              <a:rPr dirty="0" smtClean="0" sz="1200" spc="0" b="1" u="heavy">
                <a:latin typeface="Times New Roman"/>
                <a:cs typeface="Times New Roman"/>
              </a:rPr>
              <a:t>a</a:t>
            </a:r>
            <a:r>
              <a:rPr dirty="0" smtClean="0" sz="1200" spc="-5" b="1" u="heavy">
                <a:latin typeface="Times New Roman"/>
                <a:cs typeface="Times New Roman"/>
              </a:rPr>
              <a:t>t</a:t>
            </a:r>
            <a:r>
              <a:rPr dirty="0" smtClean="0" sz="1200" spc="0" b="1" u="heavy">
                <a:latin typeface="Times New Roman"/>
                <a:cs typeface="Times New Roman"/>
              </a:rPr>
              <a:t>a</a:t>
            </a:r>
            <a:r>
              <a:rPr dirty="0" smtClean="0" sz="1200" spc="35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i</a:t>
            </a:r>
            <a:r>
              <a:rPr dirty="0" smtClean="0" sz="1200" spc="0" b="1" u="heavy">
                <a:latin typeface="Times New Roman"/>
                <a:cs typeface="Times New Roman"/>
              </a:rPr>
              <a:t>n</a:t>
            </a:r>
            <a:r>
              <a:rPr dirty="0" smtClean="0" sz="1200" spc="0" b="1" u="heavy">
                <a:latin typeface="Times New Roman"/>
                <a:cs typeface="Times New Roman"/>
              </a:rPr>
              <a:t>k</a:t>
            </a:r>
            <a:r>
              <a:rPr dirty="0" smtClean="0" sz="1200" spc="25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ay</a:t>
            </a:r>
            <a:r>
              <a:rPr dirty="0" smtClean="0" sz="1200" spc="-5" b="1" u="heavy">
                <a:latin typeface="Times New Roman"/>
                <a:cs typeface="Times New Roman"/>
              </a:rPr>
              <a:t>e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 b="1" u="heavy">
                <a:latin typeface="Times New Roman"/>
                <a:cs typeface="Times New Roman"/>
              </a:rPr>
              <a:t>s</a:t>
            </a:r>
            <a:r>
              <a:rPr dirty="0" smtClean="0" sz="1200" spc="0" b="1" u="heavy">
                <a:latin typeface="Times New Roman"/>
                <a:cs typeface="Times New Roman"/>
              </a:rPr>
              <a:t>:</a:t>
            </a:r>
            <a:r>
              <a:rPr dirty="0" smtClean="0" sz="1200" spc="30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-</a:t>
            </a:r>
            <a:r>
              <a:rPr dirty="0" smtClean="0" sz="1200" spc="30" b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5" i="1"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latin typeface="Times New Roman"/>
                <a:cs typeface="Times New Roman"/>
              </a:rPr>
              <a:t>C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/</a:t>
            </a:r>
            <a:r>
              <a:rPr dirty="0" smtClean="0" sz="1200" spc="-5" i="1">
                <a:latin typeface="Times New Roman"/>
                <a:cs typeface="Times New Roman"/>
              </a:rPr>
              <a:t>I</a:t>
            </a:r>
            <a:r>
              <a:rPr dirty="0" smtClean="0" sz="1200" spc="0" i="1">
                <a:latin typeface="Times New Roman"/>
                <a:cs typeface="Times New Roman"/>
              </a:rPr>
              <a:t>P</a:t>
            </a:r>
            <a:r>
              <a:rPr dirty="0" smtClean="0" sz="1200" spc="20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ef</a:t>
            </a:r>
            <a:r>
              <a:rPr dirty="0" smtClean="0" sz="1200" spc="0">
                <a:latin typeface="Times New Roman"/>
                <a:cs typeface="Times New Roman"/>
              </a:rPr>
              <a:t>ine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suppo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TC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/</a:t>
            </a:r>
            <a:r>
              <a:rPr dirty="0" smtClean="0" sz="1200" spc="-5" i="1">
                <a:latin typeface="Times New Roman"/>
                <a:cs typeface="Times New Roman"/>
              </a:rPr>
              <a:t>I</a:t>
            </a:r>
            <a:r>
              <a:rPr dirty="0" smtClean="0" sz="1200" spc="0" i="1">
                <a:latin typeface="Times New Roman"/>
                <a:cs typeface="Times New Roman"/>
              </a:rPr>
              <a:t>P</a:t>
            </a:r>
            <a:r>
              <a:rPr dirty="0" smtClean="0" sz="1200" spc="30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lo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-a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96"/>
              </a:spcBef>
            </a:pPr>
            <a:endParaRPr sz="1200"/>
          </a:p>
          <a:p>
            <a:pPr algn="just" marL="12700" marR="12700" indent="0">
              <a:lnSpc>
                <a:spcPct val="111100"/>
              </a:lnSpc>
            </a:pPr>
            <a:r>
              <a:rPr dirty="0" smtClean="0" sz="1200" spc="-5" b="1" u="heavy">
                <a:latin typeface="Times New Roman"/>
                <a:cs typeface="Times New Roman"/>
              </a:rPr>
              <a:t>N</a:t>
            </a:r>
            <a:r>
              <a:rPr dirty="0" smtClean="0" sz="1200" spc="-5" b="1" u="heavy">
                <a:latin typeface="Times New Roman"/>
                <a:cs typeface="Times New Roman"/>
              </a:rPr>
              <a:t>et</a:t>
            </a:r>
            <a:r>
              <a:rPr dirty="0" smtClean="0" sz="1200" spc="5" b="1" u="heavy">
                <a:latin typeface="Times New Roman"/>
                <a:cs typeface="Times New Roman"/>
              </a:rPr>
              <a:t>w</a:t>
            </a:r>
            <a:r>
              <a:rPr dirty="0" smtClean="0" sz="1200" spc="0" b="1" u="heavy">
                <a:latin typeface="Times New Roman"/>
                <a:cs typeface="Times New Roman"/>
              </a:rPr>
              <a:t>o</a:t>
            </a:r>
            <a:r>
              <a:rPr dirty="0" smtClean="0" sz="1200" spc="-5" b="1" u="heavy">
                <a:latin typeface="Times New Roman"/>
                <a:cs typeface="Times New Roman"/>
              </a:rPr>
              <a:t>rk</a:t>
            </a:r>
            <a:r>
              <a:rPr dirty="0" smtClean="0" sz="1200" spc="0" b="1" u="heavy">
                <a:latin typeface="Times New Roman"/>
                <a:cs typeface="Times New Roman"/>
              </a:rPr>
              <a:t> </a:t>
            </a:r>
            <a:r>
              <a:rPr dirty="0" smtClean="0" sz="1200" spc="-160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a</a:t>
            </a:r>
            <a:r>
              <a:rPr dirty="0" smtClean="0" sz="1200" spc="0" b="1" u="heavy">
                <a:latin typeface="Times New Roman"/>
                <a:cs typeface="Times New Roman"/>
              </a:rPr>
              <a:t>y</a:t>
            </a:r>
            <a:r>
              <a:rPr dirty="0" smtClean="0" sz="1200" spc="-5" b="1" u="heavy">
                <a:latin typeface="Times New Roman"/>
                <a:cs typeface="Times New Roman"/>
              </a:rPr>
              <a:t>er</a:t>
            </a:r>
            <a:r>
              <a:rPr dirty="0" smtClean="0" sz="1450" spc="0">
                <a:latin typeface="Times New Roman"/>
                <a:cs typeface="Times New Roman"/>
              </a:rPr>
              <a:t>:</a:t>
            </a:r>
            <a:r>
              <a:rPr dirty="0" smtClean="0" sz="1450" spc="130">
                <a:latin typeface="Times New Roman"/>
                <a:cs typeface="Times New Roman"/>
              </a:rPr>
              <a:t> </a:t>
            </a:r>
            <a:r>
              <a:rPr dirty="0" smtClean="0" sz="1450" spc="0">
                <a:latin typeface="Times New Roman"/>
                <a:cs typeface="Times New Roman"/>
              </a:rPr>
              <a:t>-</a:t>
            </a:r>
            <a:r>
              <a:rPr dirty="0" smtClean="0" sz="145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100" spc="-5" i="1">
                <a:latin typeface="Arial"/>
                <a:cs typeface="Arial"/>
              </a:rPr>
              <a:t>T</a:t>
            </a:r>
            <a:r>
              <a:rPr dirty="0" smtClean="0" sz="1100" spc="-5" i="1">
                <a:latin typeface="Arial"/>
                <a:cs typeface="Arial"/>
              </a:rPr>
              <a:t>CP</a:t>
            </a:r>
            <a:r>
              <a:rPr dirty="0" smtClean="0" sz="1100" spc="5" i="1">
                <a:latin typeface="Arial"/>
                <a:cs typeface="Arial"/>
              </a:rPr>
              <a:t>/</a:t>
            </a:r>
            <a:r>
              <a:rPr dirty="0" smtClean="0" sz="1100" spc="5" i="1">
                <a:latin typeface="Arial"/>
                <a:cs typeface="Arial"/>
              </a:rPr>
              <a:t>I</a:t>
            </a:r>
            <a:r>
              <a:rPr dirty="0" smtClean="0" sz="1100" spc="0" i="1">
                <a:latin typeface="Arial"/>
                <a:cs typeface="Arial"/>
              </a:rPr>
              <a:t>P</a:t>
            </a:r>
            <a:r>
              <a:rPr dirty="0" smtClean="0" sz="1100" spc="120" i="1">
                <a:latin typeface="Arial"/>
                <a:cs typeface="Arial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suppo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tsthe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our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suppo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ting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RP,R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RP,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CMP,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0">
                <a:latin typeface="Times New Roman"/>
                <a:cs typeface="Times New Roman"/>
              </a:rPr>
              <a:t> 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 is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cr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in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 in 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1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469900" marR="12700" indent="-228600">
              <a:lnSpc>
                <a:spcPct val="11020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mtClean="0" sz="1200" spc="-5" i="1">
                <a:latin typeface="Times New Roman"/>
                <a:cs typeface="Times New Roman"/>
              </a:rPr>
              <a:t>I</a:t>
            </a:r>
            <a:r>
              <a:rPr dirty="0" smtClean="0" sz="1200" spc="0" i="1">
                <a:latin typeface="Times New Roman"/>
                <a:cs typeface="Times New Roman"/>
              </a:rPr>
              <a:t>nt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rn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twor</a:t>
            </a:r>
            <a:r>
              <a:rPr dirty="0" smtClean="0" sz="1200" spc="-5" i="1">
                <a:latin typeface="Times New Roman"/>
                <a:cs typeface="Times New Roman"/>
              </a:rPr>
              <a:t>k</a:t>
            </a:r>
            <a:r>
              <a:rPr dirty="0" smtClean="0" sz="1200" spc="0" i="1">
                <a:latin typeface="Times New Roman"/>
                <a:cs typeface="Times New Roman"/>
              </a:rPr>
              <a:t>ing </a:t>
            </a:r>
            <a:r>
              <a:rPr dirty="0" smtClean="0" sz="1200" spc="-40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roto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10" i="1">
                <a:latin typeface="Times New Roman"/>
                <a:cs typeface="Times New Roman"/>
              </a:rPr>
              <a:t>o</a:t>
            </a:r>
            <a:r>
              <a:rPr dirty="0" smtClean="0" sz="1200" spc="0" i="1">
                <a:latin typeface="Times New Roman"/>
                <a:cs typeface="Times New Roman"/>
              </a:rPr>
              <a:t>l </a:t>
            </a:r>
            <a:r>
              <a:rPr dirty="0" smtClean="0" sz="1200" spc="-35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(</a:t>
            </a:r>
            <a:r>
              <a:rPr dirty="0" smtClean="0" sz="1200" spc="-5" i="1">
                <a:latin typeface="Times New Roman"/>
                <a:cs typeface="Times New Roman"/>
              </a:rPr>
              <a:t>I</a:t>
            </a:r>
            <a:r>
              <a:rPr dirty="0" smtClean="0" sz="1200" spc="10" i="1">
                <a:latin typeface="Times New Roman"/>
                <a:cs typeface="Times New Roman"/>
              </a:rPr>
              <a:t>P</a:t>
            </a:r>
            <a:r>
              <a:rPr dirty="0" smtClean="0" sz="1200" spc="-20" i="1">
                <a:latin typeface="Times New Roman"/>
                <a:cs typeface="Times New Roman"/>
              </a:rPr>
              <a:t>)</a:t>
            </a:r>
            <a:r>
              <a:rPr dirty="0" smtClean="0" sz="1200" spc="5" i="1">
                <a:latin typeface="Times New Roman"/>
                <a:cs typeface="Times New Roman"/>
              </a:rPr>
              <a:t>:</a:t>
            </a:r>
            <a:r>
              <a:rPr dirty="0" smtClean="0" sz="1200" spc="-5" i="1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0">
                <a:latin typeface="Times New Roman"/>
                <a:cs typeface="Times New Roman"/>
              </a:rPr>
              <a:t>ing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1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)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ni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 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ols.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b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st </a:t>
            </a:r>
            <a:r>
              <a:rPr dirty="0" smtClean="0" sz="1200" spc="-145" i="1">
                <a:latin typeface="Times New Roman"/>
                <a:cs typeface="Times New Roman"/>
              </a:rPr>
              <a:t> </a:t>
            </a:r>
            <a:r>
              <a:rPr dirty="0" smtClean="0" sz="1200" spc="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ffort</a:t>
            </a:r>
            <a:r>
              <a:rPr dirty="0" smtClean="0" sz="1200" spc="145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king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ssum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0">
                <a:latin typeface="Times New Roman"/>
                <a:cs typeface="Times New Roman"/>
              </a:rPr>
              <a:t> un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bili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-1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n,</a:t>
            </a:r>
            <a:r>
              <a:rPr dirty="0" smtClean="0" sz="1200" spc="0">
                <a:latin typeface="Times New Roman"/>
                <a:cs typeface="Times New Roman"/>
              </a:rPr>
              <a:t> but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datagra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latin typeface="Times New Roman"/>
                <a:cs typeface="Times New Roman"/>
              </a:rPr>
              <a:t>s,</a:t>
            </a:r>
            <a:r>
              <a:rPr dirty="0" smtClean="0" sz="1200" spc="80" i="1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ara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ms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rave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out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3524" y="966203"/>
            <a:ext cx="5042123" cy="334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63827" y="9384792"/>
            <a:ext cx="626173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dupli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ili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mson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26928"/>
            <a:ext cx="6719570" cy="8599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0">
              <a:lnSpc>
                <a:spcPct val="1104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ive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ir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limit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should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onsid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ss,</a:t>
            </a:r>
            <a:r>
              <a:rPr dirty="0" smtClean="0" sz="1200" spc="0">
                <a:latin typeface="Times New Roman"/>
                <a:cs typeface="Times New Roman"/>
              </a:rPr>
              <a:t> 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bon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those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iliti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n</a:t>
            </a:r>
            <a:r>
              <a:rPr dirty="0" smtClean="0" sz="1200" spc="-5">
                <a:latin typeface="Times New Roman"/>
                <a:cs typeface="Times New Roman"/>
              </a:rPr>
              <a:t>ece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th</a:t>
            </a:r>
            <a:r>
              <a:rPr dirty="0" smtClean="0" sz="1200" spc="-5">
                <a:latin typeface="Times New Roman"/>
                <a:cs typeface="Times New Roman"/>
              </a:rPr>
              <a:t>ere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imum </a:t>
            </a:r>
            <a:r>
              <a:rPr dirty="0" smtClean="0" sz="1200" spc="-5">
                <a:latin typeface="Times New Roman"/>
                <a:cs typeface="Times New Roman"/>
              </a:rPr>
              <a:t>ef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sz="1300"/>
          </a:p>
          <a:p>
            <a:pPr algn="just" marL="469900" marR="13335" indent="-228600">
              <a:lnSpc>
                <a:spcPct val="11030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mtClean="0" sz="1200" spc="-5" i="1">
                <a:latin typeface="Times New Roman"/>
                <a:cs typeface="Times New Roman"/>
              </a:rPr>
              <a:t>A</a:t>
            </a:r>
            <a:r>
              <a:rPr dirty="0" smtClean="0" sz="1200" spc="0" i="1">
                <a:latin typeface="Times New Roman"/>
                <a:cs typeface="Times New Roman"/>
              </a:rPr>
              <a:t>ddr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ss</a:t>
            </a:r>
            <a:r>
              <a:rPr dirty="0" smtClean="0" sz="1200" spc="45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R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solution</a:t>
            </a:r>
            <a:r>
              <a:rPr dirty="0" smtClean="0" sz="1200" spc="45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ro</a:t>
            </a:r>
            <a:r>
              <a:rPr dirty="0" smtClean="0" sz="1200" spc="-10" i="1"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latin typeface="Times New Roman"/>
                <a:cs typeface="Times New Roman"/>
              </a:rPr>
              <a:t>o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ol:</a:t>
            </a:r>
            <a:r>
              <a:rPr dirty="0" smtClean="0" sz="1200" spc="40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-</a:t>
            </a:r>
            <a:r>
              <a:rPr dirty="0" smtClean="0" sz="1200" spc="40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solution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RP)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eac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0">
                <a:latin typeface="Times New Roman"/>
                <a:cs typeface="Times New Roman"/>
              </a:rPr>
              <a:t> is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imp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RP is 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to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ind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de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its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is kno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Wingdings"/>
              <a:buChar char=""/>
            </a:pPr>
            <a:endParaRPr sz="550"/>
          </a:p>
          <a:p>
            <a:pPr>
              <a:lnSpc>
                <a:spcPts val="1000"/>
              </a:lnSpc>
              <a:buFont typeface="Wingdings"/>
              <a:buChar char=""/>
            </a:pPr>
            <a:endParaRPr sz="1000"/>
          </a:p>
          <a:p>
            <a:pPr algn="just" marL="469900" marR="12700" indent="-228600">
              <a:lnSpc>
                <a:spcPct val="11040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mtClean="0" sz="1200" spc="-5" i="1">
                <a:latin typeface="Times New Roman"/>
                <a:cs typeface="Times New Roman"/>
              </a:rPr>
              <a:t>R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-5" i="1">
                <a:latin typeface="Times New Roman"/>
                <a:cs typeface="Times New Roman"/>
              </a:rPr>
              <a:t>v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rse</a:t>
            </a:r>
            <a:r>
              <a:rPr dirty="0" smtClean="0" sz="1200" spc="100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A</a:t>
            </a:r>
            <a:r>
              <a:rPr dirty="0" smtClean="0" sz="1200" spc="0" i="1">
                <a:latin typeface="Times New Roman"/>
                <a:cs typeface="Times New Roman"/>
              </a:rPr>
              <a:t>ddr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ss</a:t>
            </a:r>
            <a:r>
              <a:rPr dirty="0" smtClean="0" sz="1200" spc="95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R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solu</a:t>
            </a:r>
            <a:r>
              <a:rPr dirty="0" smtClean="0" sz="1200" spc="10" i="1"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latin typeface="Times New Roman"/>
                <a:cs typeface="Times New Roman"/>
              </a:rPr>
              <a:t>ion</a:t>
            </a:r>
            <a:r>
              <a:rPr dirty="0" smtClean="0" sz="1200" spc="95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roto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ol:</a:t>
            </a:r>
            <a:r>
              <a:rPr dirty="0" smtClean="0" sz="1200" spc="90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-</a:t>
            </a:r>
            <a:r>
              <a:rPr dirty="0" smtClean="0" sz="1200" spc="90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solution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RP)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host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dis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st 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diskl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boot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80"/>
              </a:spcBef>
              <a:buFont typeface="Wingdings"/>
              <a:buChar char=""/>
            </a:pPr>
            <a:endParaRPr sz="1300"/>
          </a:p>
          <a:p>
            <a:pPr algn="just" marL="469900" marR="13335" indent="-228600">
              <a:lnSpc>
                <a:spcPct val="11000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mtClean="0" sz="1200" spc="-5" i="1">
                <a:latin typeface="Times New Roman"/>
                <a:cs typeface="Times New Roman"/>
              </a:rPr>
              <a:t>I</a:t>
            </a:r>
            <a:r>
              <a:rPr dirty="0" smtClean="0" sz="1200" spc="0" i="1">
                <a:latin typeface="Times New Roman"/>
                <a:cs typeface="Times New Roman"/>
              </a:rPr>
              <a:t>nt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rn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t</a:t>
            </a:r>
            <a:r>
              <a:rPr dirty="0" smtClean="0" sz="1200" spc="35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Control</a:t>
            </a:r>
            <a:r>
              <a:rPr dirty="0" smtClean="0" sz="1200" spc="35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ssage</a:t>
            </a:r>
            <a:r>
              <a:rPr dirty="0" smtClean="0" sz="1200" spc="30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roto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ol:</a:t>
            </a:r>
            <a:r>
              <a:rPr dirty="0" smtClean="0" sz="1200" spc="30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-</a:t>
            </a:r>
            <a:r>
              <a:rPr dirty="0" smtClean="0" sz="1200" spc="30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CMP)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 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hosts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 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obl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MP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92"/>
              </a:spcBef>
              <a:buFont typeface="Wingdings"/>
              <a:buChar char=""/>
            </a:pPr>
            <a:endParaRPr sz="1300"/>
          </a:p>
          <a:p>
            <a:pPr algn="just" marL="469900" marR="13970" indent="-228600">
              <a:lnSpc>
                <a:spcPct val="11000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mtClean="0" sz="1200" spc="-5" i="1">
                <a:latin typeface="Times New Roman"/>
                <a:cs typeface="Times New Roman"/>
              </a:rPr>
              <a:t>I</a:t>
            </a:r>
            <a:r>
              <a:rPr dirty="0" smtClean="0" sz="1200" spc="0" i="1">
                <a:latin typeface="Times New Roman"/>
                <a:cs typeface="Times New Roman"/>
              </a:rPr>
              <a:t>nt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rn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t</a:t>
            </a:r>
            <a:r>
              <a:rPr dirty="0" smtClean="0" sz="1200" spc="50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G</a:t>
            </a:r>
            <a:r>
              <a:rPr dirty="0" smtClean="0" sz="1200" spc="0" i="1">
                <a:latin typeface="Times New Roman"/>
                <a:cs typeface="Times New Roman"/>
              </a:rPr>
              <a:t>roup</a:t>
            </a:r>
            <a:r>
              <a:rPr dirty="0" smtClean="0" sz="1200" spc="45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ssage</a:t>
            </a:r>
            <a:r>
              <a:rPr dirty="0" smtClean="0" sz="1200" spc="40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roto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ol</a:t>
            </a:r>
            <a:r>
              <a:rPr dirty="0" smtClean="0" sz="1200" spc="-5" i="1">
                <a:latin typeface="Times New Roman"/>
                <a:cs typeface="Times New Roman"/>
              </a:rPr>
              <a:t>:</a:t>
            </a:r>
            <a:r>
              <a:rPr dirty="0" smtClean="0" sz="1200" spc="-5" i="1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up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MP)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fac</a:t>
            </a:r>
            <a:r>
              <a:rPr dirty="0" smtClean="0" sz="1200" spc="0">
                <a:latin typeface="Times New Roman"/>
                <a:cs typeface="Times New Roman"/>
              </a:rPr>
              <a:t>ilit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0">
                <a:latin typeface="Times New Roman"/>
                <a:cs typeface="Times New Roman"/>
              </a:rPr>
              <a:t>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simult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oust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oup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ipi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Wingdings"/>
              <a:buChar char="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"/>
            </a:pPr>
            <a:endParaRPr sz="1000"/>
          </a:p>
          <a:p>
            <a:pPr>
              <a:lnSpc>
                <a:spcPts val="1100"/>
              </a:lnSpc>
              <a:spcBef>
                <a:spcPts val="79"/>
              </a:spcBef>
              <a:buFont typeface="Wingdings"/>
              <a:buChar char=""/>
            </a:pPr>
            <a:endParaRPr sz="1100"/>
          </a:p>
          <a:p>
            <a:pPr algn="just" marL="12700" marR="12700" indent="0">
              <a:lnSpc>
                <a:spcPct val="110000"/>
              </a:lnSpc>
            </a:pPr>
            <a:r>
              <a:rPr dirty="0" smtClean="0" sz="1200" b="1" u="heavy">
                <a:latin typeface="Times New Roman"/>
                <a:cs typeface="Times New Roman"/>
              </a:rPr>
              <a:t>T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 b="1" u="heavy">
                <a:latin typeface="Times New Roman"/>
                <a:cs typeface="Times New Roman"/>
              </a:rPr>
              <a:t>an</a:t>
            </a:r>
            <a:r>
              <a:rPr dirty="0" smtClean="0" sz="1200" spc="0" b="1" u="heavy">
                <a:latin typeface="Times New Roman"/>
                <a:cs typeface="Times New Roman"/>
              </a:rPr>
              <a:t>s</a:t>
            </a:r>
            <a:r>
              <a:rPr dirty="0" smtClean="0" sz="1200" spc="0" b="1" u="heavy">
                <a:latin typeface="Times New Roman"/>
                <a:cs typeface="Times New Roman"/>
              </a:rPr>
              <a:t>p</a:t>
            </a:r>
            <a:r>
              <a:rPr dirty="0" smtClean="0" sz="1200" spc="0" b="1" u="heavy">
                <a:latin typeface="Times New Roman"/>
                <a:cs typeface="Times New Roman"/>
              </a:rPr>
              <a:t>o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 b="1" u="heavy">
                <a:latin typeface="Times New Roman"/>
                <a:cs typeface="Times New Roman"/>
              </a:rPr>
              <a:t>t</a:t>
            </a:r>
            <a:r>
              <a:rPr dirty="0" smtClean="0" sz="1200" spc="65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ay</a:t>
            </a:r>
            <a:r>
              <a:rPr dirty="0" smtClean="0" sz="1200" spc="-5" b="1" u="heavy">
                <a:latin typeface="Times New Roman"/>
                <a:cs typeface="Times New Roman"/>
              </a:rPr>
              <a:t>e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dition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TC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/</a:t>
            </a:r>
            <a:r>
              <a:rPr dirty="0" smtClean="0" sz="1200" spc="-5" i="1">
                <a:latin typeface="Times New Roman"/>
                <a:cs typeface="Times New Roman"/>
              </a:rPr>
              <a:t>I</a:t>
            </a:r>
            <a:r>
              <a:rPr dirty="0" smtClean="0" sz="1200" spc="0" i="1">
                <a:latin typeface="Times New Roman"/>
                <a:cs typeface="Times New Roman"/>
              </a:rPr>
              <a:t>P</a:t>
            </a:r>
            <a:r>
              <a:rPr dirty="0" smtClean="0" sz="1200" spc="70" i="1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P.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host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sponsible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unning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og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m)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SC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P,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 some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ewe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tions.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469900" marR="14604" indent="-228600">
              <a:lnSpc>
                <a:spcPct val="11070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mtClean="0" sz="1200" spc="-5" i="1">
                <a:latin typeface="Times New Roman"/>
                <a:cs typeface="Times New Roman"/>
              </a:rPr>
              <a:t>U</a:t>
            </a:r>
            <a:r>
              <a:rPr dirty="0" smtClean="0" sz="1200" spc="0" i="1">
                <a:latin typeface="Times New Roman"/>
                <a:cs typeface="Times New Roman"/>
              </a:rPr>
              <a:t>s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 </a:t>
            </a:r>
            <a:r>
              <a:rPr dirty="0" smtClean="0" sz="1200" spc="-145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D</a:t>
            </a:r>
            <a:r>
              <a:rPr dirty="0" smtClean="0" sz="1200" spc="0" i="1">
                <a:latin typeface="Times New Roman"/>
                <a:cs typeface="Times New Roman"/>
              </a:rPr>
              <a:t>atagram </a:t>
            </a:r>
            <a:r>
              <a:rPr dirty="0" smtClean="0" sz="1200" spc="-150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roto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ol</a:t>
            </a:r>
            <a:r>
              <a:rPr dirty="0" smtClean="0" sz="1200" spc="-5" i="1">
                <a:latin typeface="Times New Roman"/>
                <a:cs typeface="Times New Roman"/>
              </a:rPr>
              <a:t>:</a:t>
            </a:r>
            <a:r>
              <a:rPr dirty="0" smtClean="0" sz="1200" spc="-5" i="1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50" spc="-15">
                <a:latin typeface="Times New Roman"/>
                <a:cs typeface="Times New Roman"/>
              </a:rPr>
              <a:t>U</a:t>
            </a:r>
            <a:r>
              <a:rPr dirty="0" smtClean="0" sz="1250" spc="-15">
                <a:latin typeface="Times New Roman"/>
                <a:cs typeface="Times New Roman"/>
              </a:rPr>
              <a:t>s</a:t>
            </a:r>
            <a:r>
              <a:rPr dirty="0" smtClean="0" sz="1250" spc="-15">
                <a:latin typeface="Times New Roman"/>
                <a:cs typeface="Times New Roman"/>
              </a:rPr>
              <a:t>e</a:t>
            </a:r>
            <a:r>
              <a:rPr dirty="0" smtClean="0" sz="1250" spc="-5">
                <a:latin typeface="Times New Roman"/>
                <a:cs typeface="Times New Roman"/>
              </a:rPr>
              <a:t>r</a:t>
            </a:r>
            <a:r>
              <a:rPr dirty="0" smtClean="0" sz="1250" spc="-5">
                <a:latin typeface="Times New Roman"/>
                <a:cs typeface="Times New Roman"/>
              </a:rPr>
              <a:t> </a:t>
            </a:r>
            <a:r>
              <a:rPr dirty="0" smtClean="0" sz="1250" spc="-155">
                <a:latin typeface="Times New Roman"/>
                <a:cs typeface="Times New Roman"/>
              </a:rPr>
              <a:t> </a:t>
            </a:r>
            <a:r>
              <a:rPr dirty="0" smtClean="0" sz="1250" spc="-15">
                <a:latin typeface="Times New Roman"/>
                <a:cs typeface="Times New Roman"/>
              </a:rPr>
              <a:t>Da</a:t>
            </a:r>
            <a:r>
              <a:rPr dirty="0" smtClean="0" sz="1250" spc="-5">
                <a:latin typeface="Times New Roman"/>
                <a:cs typeface="Times New Roman"/>
              </a:rPr>
              <a:t>t</a:t>
            </a:r>
            <a:r>
              <a:rPr dirty="0" smtClean="0" sz="1250" spc="-15">
                <a:latin typeface="Times New Roman"/>
                <a:cs typeface="Times New Roman"/>
              </a:rPr>
              <a:t>a</a:t>
            </a:r>
            <a:r>
              <a:rPr dirty="0" smtClean="0" sz="1250" spc="-10">
                <a:latin typeface="Times New Roman"/>
                <a:cs typeface="Times New Roman"/>
              </a:rPr>
              <a:t>gr</a:t>
            </a:r>
            <a:r>
              <a:rPr dirty="0" smtClean="0" sz="1250" spc="0">
                <a:latin typeface="Times New Roman"/>
                <a:cs typeface="Times New Roman"/>
              </a:rPr>
              <a:t>a</a:t>
            </a:r>
            <a:r>
              <a:rPr dirty="0" smtClean="0" sz="1250" spc="-10">
                <a:latin typeface="Times New Roman"/>
                <a:cs typeface="Times New Roman"/>
              </a:rPr>
              <a:t>m</a:t>
            </a:r>
            <a:r>
              <a:rPr dirty="0" smtClean="0" sz="1250" spc="-10">
                <a:latin typeface="Times New Roman"/>
                <a:cs typeface="Times New Roman"/>
              </a:rPr>
              <a:t> </a:t>
            </a:r>
            <a:r>
              <a:rPr dirty="0" smtClean="0" sz="1250" spc="-160">
                <a:latin typeface="Times New Roman"/>
                <a:cs typeface="Times New Roman"/>
              </a:rPr>
              <a:t> </a:t>
            </a:r>
            <a:r>
              <a:rPr dirty="0" smtClean="0" sz="1250" spc="-10">
                <a:latin typeface="Times New Roman"/>
                <a:cs typeface="Times New Roman"/>
              </a:rPr>
              <a:t>Proto</a:t>
            </a:r>
            <a:r>
              <a:rPr dirty="0" smtClean="0" sz="1250" spc="-15">
                <a:latin typeface="Times New Roman"/>
                <a:cs typeface="Times New Roman"/>
              </a:rPr>
              <a:t>c</a:t>
            </a:r>
            <a:r>
              <a:rPr dirty="0" smtClean="0" sz="1250" spc="-5">
                <a:latin typeface="Times New Roman"/>
                <a:cs typeface="Times New Roman"/>
              </a:rPr>
              <a:t>ol</a:t>
            </a:r>
            <a:r>
              <a:rPr dirty="0" smtClean="0" sz="1250" spc="-5">
                <a:latin typeface="Times New Roman"/>
                <a:cs typeface="Times New Roman"/>
              </a:rPr>
              <a:t> </a:t>
            </a:r>
            <a:r>
              <a:rPr dirty="0" smtClean="0" sz="1250" spc="-160">
                <a:latin typeface="Times New Roman"/>
                <a:cs typeface="Times New Roman"/>
              </a:rPr>
              <a:t> </a:t>
            </a:r>
            <a:r>
              <a:rPr dirty="0" smtClean="0" sz="1250" spc="-5">
                <a:latin typeface="Times New Roman"/>
                <a:cs typeface="Times New Roman"/>
              </a:rPr>
              <a:t>(</a:t>
            </a:r>
            <a:r>
              <a:rPr dirty="0" smtClean="0" sz="1250" spc="-15">
                <a:latin typeface="Times New Roman"/>
                <a:cs typeface="Times New Roman"/>
              </a:rPr>
              <a:t>UD</a:t>
            </a:r>
            <a:r>
              <a:rPr dirty="0" smtClean="0" sz="1250" spc="-10">
                <a:latin typeface="Times New Roman"/>
                <a:cs typeface="Times New Roman"/>
              </a:rPr>
              <a:t>P)</a:t>
            </a:r>
            <a:r>
              <a:rPr dirty="0" smtClean="0" sz="1250" spc="-10">
                <a:latin typeface="Times New Roman"/>
                <a:cs typeface="Times New Roman"/>
              </a:rPr>
              <a:t> </a:t>
            </a:r>
            <a:r>
              <a:rPr dirty="0" smtClean="0" sz="1250" spc="-1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2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ols. 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Arial"/>
                <a:cs typeface="Arial"/>
              </a:rPr>
              <a:t>It </a:t>
            </a:r>
            <a:r>
              <a:rPr dirty="0" smtClean="0" sz="1150" spc="95">
                <a:latin typeface="Arial"/>
                <a:cs typeface="Arial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 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dds 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ksum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ol,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th in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5"/>
              </a:spcBef>
              <a:buFont typeface="Wingdings"/>
              <a:buChar char=""/>
            </a:pPr>
            <a:endParaRPr sz="1300"/>
          </a:p>
          <a:p>
            <a:pPr algn="just" marL="469900" marR="12700" indent="-228600">
              <a:lnSpc>
                <a:spcPct val="11030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mtClean="0" sz="1200" spc="0" i="1">
                <a:latin typeface="Times New Roman"/>
                <a:cs typeface="Times New Roman"/>
              </a:rPr>
              <a:t>Trans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latin typeface="Times New Roman"/>
                <a:cs typeface="Times New Roman"/>
              </a:rPr>
              <a:t>ission</a:t>
            </a:r>
            <a:r>
              <a:rPr dirty="0" smtClean="0" sz="1200" spc="95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Control</a:t>
            </a:r>
            <a:r>
              <a:rPr dirty="0" smtClean="0" sz="1200" spc="95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-15" i="1"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latin typeface="Times New Roman"/>
                <a:cs typeface="Times New Roman"/>
              </a:rPr>
              <a:t>oto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ol</a:t>
            </a:r>
            <a:r>
              <a:rPr dirty="0" smtClean="0" sz="1200" spc="-5" i="1">
                <a:latin typeface="Times New Roman"/>
                <a:cs typeface="Times New Roman"/>
              </a:rPr>
              <a:t>:</a:t>
            </a:r>
            <a:r>
              <a:rPr dirty="0" smtClean="0" sz="1200" spc="-5" i="1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50" spc="-5">
                <a:latin typeface="Times New Roman"/>
                <a:cs typeface="Times New Roman"/>
              </a:rPr>
              <a:t>T</a:t>
            </a:r>
            <a:r>
              <a:rPr dirty="0" smtClean="0" sz="1250" spc="-5">
                <a:latin typeface="Times New Roman"/>
                <a:cs typeface="Times New Roman"/>
              </a:rPr>
              <a:t>r</a:t>
            </a:r>
            <a:r>
              <a:rPr dirty="0" smtClean="0" sz="1250" spc="-15">
                <a:latin typeface="Times New Roman"/>
                <a:cs typeface="Times New Roman"/>
              </a:rPr>
              <a:t>a</a:t>
            </a:r>
            <a:r>
              <a:rPr dirty="0" smtClean="0" sz="1250" spc="0">
                <a:latin typeface="Times New Roman"/>
                <a:cs typeface="Times New Roman"/>
              </a:rPr>
              <a:t>n</a:t>
            </a:r>
            <a:r>
              <a:rPr dirty="0" smtClean="0" sz="1250" spc="0">
                <a:latin typeface="Times New Roman"/>
                <a:cs typeface="Times New Roman"/>
              </a:rPr>
              <a:t>s</a:t>
            </a:r>
            <a:r>
              <a:rPr dirty="0" smtClean="0" sz="1250" spc="-25">
                <a:latin typeface="Times New Roman"/>
                <a:cs typeface="Times New Roman"/>
              </a:rPr>
              <a:t>m</a:t>
            </a:r>
            <a:r>
              <a:rPr dirty="0" smtClean="0" sz="1250" spc="-5">
                <a:latin typeface="Times New Roman"/>
                <a:cs typeface="Times New Roman"/>
              </a:rPr>
              <a:t>i</a:t>
            </a:r>
            <a:r>
              <a:rPr dirty="0" smtClean="0" sz="1250" spc="0">
                <a:latin typeface="Times New Roman"/>
                <a:cs typeface="Times New Roman"/>
              </a:rPr>
              <a:t>s</a:t>
            </a:r>
            <a:r>
              <a:rPr dirty="0" smtClean="0" sz="1250" spc="-15">
                <a:latin typeface="Times New Roman"/>
                <a:cs typeface="Times New Roman"/>
              </a:rPr>
              <a:t>s</a:t>
            </a:r>
            <a:r>
              <a:rPr dirty="0" smtClean="0" sz="1250" spc="-5">
                <a:latin typeface="Times New Roman"/>
                <a:cs typeface="Times New Roman"/>
              </a:rPr>
              <a:t>i</a:t>
            </a:r>
            <a:r>
              <a:rPr dirty="0" smtClean="0" sz="1250" spc="0">
                <a:latin typeface="Times New Roman"/>
                <a:cs typeface="Times New Roman"/>
              </a:rPr>
              <a:t>o</a:t>
            </a:r>
            <a:r>
              <a:rPr dirty="0" smtClean="0" sz="1250" spc="-10">
                <a:latin typeface="Times New Roman"/>
                <a:cs typeface="Times New Roman"/>
              </a:rPr>
              <a:t>n</a:t>
            </a:r>
            <a:r>
              <a:rPr dirty="0" smtClean="0" sz="1250" spc="95">
                <a:latin typeface="Times New Roman"/>
                <a:cs typeface="Times New Roman"/>
              </a:rPr>
              <a:t> </a:t>
            </a:r>
            <a:r>
              <a:rPr dirty="0" smtClean="0" sz="1250" spc="-15">
                <a:latin typeface="Times New Roman"/>
                <a:cs typeface="Times New Roman"/>
              </a:rPr>
              <a:t>C</a:t>
            </a:r>
            <a:r>
              <a:rPr dirty="0" smtClean="0" sz="1250" spc="-5">
                <a:latin typeface="Times New Roman"/>
                <a:cs typeface="Times New Roman"/>
              </a:rPr>
              <a:t>ontrol</a:t>
            </a:r>
            <a:r>
              <a:rPr dirty="0" smtClean="0" sz="1250" spc="95">
                <a:latin typeface="Times New Roman"/>
                <a:cs typeface="Times New Roman"/>
              </a:rPr>
              <a:t> </a:t>
            </a:r>
            <a:r>
              <a:rPr dirty="0" smtClean="0" sz="1250" spc="-10">
                <a:latin typeface="Times New Roman"/>
                <a:cs typeface="Times New Roman"/>
              </a:rPr>
              <a:t>Proto</a:t>
            </a:r>
            <a:r>
              <a:rPr dirty="0" smtClean="0" sz="1250" spc="-15">
                <a:latin typeface="Times New Roman"/>
                <a:cs typeface="Times New Roman"/>
              </a:rPr>
              <a:t>c</a:t>
            </a:r>
            <a:r>
              <a:rPr dirty="0" smtClean="0" sz="1250" spc="-5">
                <a:latin typeface="Times New Roman"/>
                <a:cs typeface="Times New Roman"/>
              </a:rPr>
              <a:t>ol</a:t>
            </a:r>
            <a:r>
              <a:rPr dirty="0" smtClean="0" sz="1250" spc="95">
                <a:latin typeface="Times New Roman"/>
                <a:cs typeface="Times New Roman"/>
              </a:rPr>
              <a:t> </a:t>
            </a:r>
            <a:r>
              <a:rPr dirty="0" smtClean="0" sz="1250" spc="-5">
                <a:latin typeface="Times New Roman"/>
                <a:cs typeface="Times New Roman"/>
              </a:rPr>
              <a:t>(</a:t>
            </a:r>
            <a:r>
              <a:rPr dirty="0" smtClean="0" sz="1250" spc="-5">
                <a:latin typeface="Times New Roman"/>
                <a:cs typeface="Times New Roman"/>
              </a:rPr>
              <a:t>T</a:t>
            </a:r>
            <a:r>
              <a:rPr dirty="0" smtClean="0" sz="1250" spc="-5">
                <a:latin typeface="Times New Roman"/>
                <a:cs typeface="Times New Roman"/>
              </a:rPr>
              <a:t>C</a:t>
            </a:r>
            <a:r>
              <a:rPr dirty="0" smtClean="0" sz="1250" spc="-10">
                <a:latin typeface="Times New Roman"/>
                <a:cs typeface="Times New Roman"/>
              </a:rPr>
              <a:t>P)</a:t>
            </a:r>
            <a:r>
              <a:rPr dirty="0" smtClean="0" sz="125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ull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t-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str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a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latin typeface="Times New Roman"/>
                <a:cs typeface="Times New Roman"/>
              </a:rPr>
              <a:t>,</a:t>
            </a:r>
            <a:r>
              <a:rPr dirty="0" smtClean="0" sz="1200" spc="140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his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t,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d: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on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must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blish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both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into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sm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units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s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g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n</a:t>
            </a:r>
            <a:r>
              <a:rPr dirty="0" smtClean="0" sz="1200" spc="10" i="1"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latin typeface="Times New Roman"/>
                <a:cs typeface="Times New Roman"/>
              </a:rPr>
              <a:t>s. </a:t>
            </a:r>
            <a:r>
              <a:rPr dirty="0" smtClean="0" sz="1200" spc="-85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Eac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lud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numb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ing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ipt,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numb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 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inside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da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ms.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iving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oll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eac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it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in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smission 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on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numb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5"/>
              </a:spcBef>
              <a:buFont typeface="Wingdings"/>
              <a:buChar char=""/>
            </a:pPr>
            <a:endParaRPr sz="550"/>
          </a:p>
          <a:p>
            <a:pPr>
              <a:lnSpc>
                <a:spcPts val="1000"/>
              </a:lnSpc>
              <a:buFont typeface="Wingdings"/>
              <a:buChar char=""/>
            </a:pPr>
            <a:endParaRPr sz="1000"/>
          </a:p>
          <a:p>
            <a:pPr algn="just" marL="469900" marR="13335" indent="-228600">
              <a:lnSpc>
                <a:spcPct val="11070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mtClean="0" sz="1200" spc="0" i="1">
                <a:latin typeface="Times New Roman"/>
                <a:cs typeface="Times New Roman"/>
              </a:rPr>
              <a:t>Str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am </a:t>
            </a:r>
            <a:r>
              <a:rPr dirty="0" smtClean="0" sz="1200" spc="45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Control </a:t>
            </a:r>
            <a:r>
              <a:rPr dirty="0" smtClean="0" sz="1200" spc="35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Trans</a:t>
            </a:r>
            <a:r>
              <a:rPr dirty="0" smtClean="0" sz="1200" spc="-15" i="1"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latin typeface="Times New Roman"/>
                <a:cs typeface="Times New Roman"/>
              </a:rPr>
              <a:t>ission </a:t>
            </a:r>
            <a:r>
              <a:rPr dirty="0" smtClean="0" sz="1200" spc="45" i="1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roto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ol: </a:t>
            </a:r>
            <a:r>
              <a:rPr dirty="0" smtClean="0" sz="1200" spc="40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- </a:t>
            </a:r>
            <a:r>
              <a:rPr dirty="0" smtClean="0" sz="1200" spc="40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50" spc="-5">
                <a:latin typeface="Times New Roman"/>
                <a:cs typeface="Times New Roman"/>
              </a:rPr>
              <a:t>Str</a:t>
            </a:r>
            <a:r>
              <a:rPr dirty="0" smtClean="0" sz="1250" spc="-15">
                <a:latin typeface="Times New Roman"/>
                <a:cs typeface="Times New Roman"/>
              </a:rPr>
              <a:t>e</a:t>
            </a:r>
            <a:r>
              <a:rPr dirty="0" smtClean="0" sz="1250" spc="-15">
                <a:latin typeface="Times New Roman"/>
                <a:cs typeface="Times New Roman"/>
              </a:rPr>
              <a:t>a</a:t>
            </a:r>
            <a:r>
              <a:rPr dirty="0" smtClean="0" sz="1250" spc="-10">
                <a:latin typeface="Times New Roman"/>
                <a:cs typeface="Times New Roman"/>
              </a:rPr>
              <a:t>m</a:t>
            </a:r>
            <a:r>
              <a:rPr dirty="0" smtClean="0" sz="1250" spc="-10">
                <a:latin typeface="Times New Roman"/>
                <a:cs typeface="Times New Roman"/>
              </a:rPr>
              <a:t> </a:t>
            </a:r>
            <a:r>
              <a:rPr dirty="0" smtClean="0" sz="1250" spc="20">
                <a:latin typeface="Times New Roman"/>
                <a:cs typeface="Times New Roman"/>
              </a:rPr>
              <a:t> </a:t>
            </a:r>
            <a:r>
              <a:rPr dirty="0" smtClean="0" sz="1250" spc="-15">
                <a:latin typeface="Times New Roman"/>
                <a:cs typeface="Times New Roman"/>
              </a:rPr>
              <a:t>C</a:t>
            </a:r>
            <a:r>
              <a:rPr dirty="0" smtClean="0" sz="1250" spc="-5">
                <a:latin typeface="Times New Roman"/>
                <a:cs typeface="Times New Roman"/>
              </a:rPr>
              <a:t>ontrol</a:t>
            </a:r>
            <a:r>
              <a:rPr dirty="0" smtClean="0" sz="1250" spc="-5">
                <a:latin typeface="Times New Roman"/>
                <a:cs typeface="Times New Roman"/>
              </a:rPr>
              <a:t> </a:t>
            </a:r>
            <a:r>
              <a:rPr dirty="0" smtClean="0" sz="1250" spc="35">
                <a:latin typeface="Times New Roman"/>
                <a:cs typeface="Times New Roman"/>
              </a:rPr>
              <a:t> </a:t>
            </a:r>
            <a:r>
              <a:rPr dirty="0" smtClean="0" sz="1250" spc="-5">
                <a:latin typeface="Times New Roman"/>
                <a:cs typeface="Times New Roman"/>
              </a:rPr>
              <a:t>T</a:t>
            </a:r>
            <a:r>
              <a:rPr dirty="0" smtClean="0" sz="1250" spc="-5">
                <a:latin typeface="Times New Roman"/>
                <a:cs typeface="Times New Roman"/>
              </a:rPr>
              <a:t>r</a:t>
            </a:r>
            <a:r>
              <a:rPr dirty="0" smtClean="0" sz="1250" spc="-15">
                <a:latin typeface="Times New Roman"/>
                <a:cs typeface="Times New Roman"/>
              </a:rPr>
              <a:t>a</a:t>
            </a:r>
            <a:r>
              <a:rPr dirty="0" smtClean="0" sz="1250" spc="-10">
                <a:latin typeface="Times New Roman"/>
                <a:cs typeface="Times New Roman"/>
              </a:rPr>
              <a:t>n</a:t>
            </a:r>
            <a:r>
              <a:rPr dirty="0" smtClean="0" sz="1250" spc="0">
                <a:latin typeface="Times New Roman"/>
                <a:cs typeface="Times New Roman"/>
              </a:rPr>
              <a:t>s</a:t>
            </a:r>
            <a:r>
              <a:rPr dirty="0" smtClean="0" sz="1250" spc="-25">
                <a:latin typeface="Times New Roman"/>
                <a:cs typeface="Times New Roman"/>
              </a:rPr>
              <a:t>m</a:t>
            </a:r>
            <a:r>
              <a:rPr dirty="0" smtClean="0" sz="1250" spc="5">
                <a:latin typeface="Times New Roman"/>
                <a:cs typeface="Times New Roman"/>
              </a:rPr>
              <a:t>i</a:t>
            </a:r>
            <a:r>
              <a:rPr dirty="0" smtClean="0" sz="1250" spc="-15">
                <a:latin typeface="Times New Roman"/>
                <a:cs typeface="Times New Roman"/>
              </a:rPr>
              <a:t>s</a:t>
            </a:r>
            <a:r>
              <a:rPr dirty="0" smtClean="0" sz="1250" spc="-15">
                <a:latin typeface="Times New Roman"/>
                <a:cs typeface="Times New Roman"/>
              </a:rPr>
              <a:t>s</a:t>
            </a:r>
            <a:r>
              <a:rPr dirty="0" smtClean="0" sz="1250" spc="-10">
                <a:latin typeface="Times New Roman"/>
                <a:cs typeface="Times New Roman"/>
              </a:rPr>
              <a:t>ion</a:t>
            </a:r>
            <a:r>
              <a:rPr dirty="0" smtClean="0" sz="1250" spc="-10">
                <a:latin typeface="Times New Roman"/>
                <a:cs typeface="Times New Roman"/>
              </a:rPr>
              <a:t> </a:t>
            </a:r>
            <a:r>
              <a:rPr dirty="0" smtClean="0" sz="1250" spc="35">
                <a:latin typeface="Times New Roman"/>
                <a:cs typeface="Times New Roman"/>
              </a:rPr>
              <a:t> </a:t>
            </a:r>
            <a:r>
              <a:rPr dirty="0" smtClean="0" sz="1250" spc="-10">
                <a:latin typeface="Times New Roman"/>
                <a:cs typeface="Times New Roman"/>
              </a:rPr>
              <a:t>Proto</a:t>
            </a:r>
            <a:r>
              <a:rPr dirty="0" smtClean="0" sz="1250" spc="-15">
                <a:latin typeface="Times New Roman"/>
                <a:cs typeface="Times New Roman"/>
              </a:rPr>
              <a:t>c</a:t>
            </a:r>
            <a:r>
              <a:rPr dirty="0" smtClean="0" sz="1250" spc="-5">
                <a:latin typeface="Times New Roman"/>
                <a:cs typeface="Times New Roman"/>
              </a:rPr>
              <a:t>ol</a:t>
            </a:r>
            <a:r>
              <a:rPr dirty="0" smtClean="0" sz="1250" spc="-5">
                <a:latin typeface="Times New Roman"/>
                <a:cs typeface="Times New Roman"/>
              </a:rPr>
              <a:t> </a:t>
            </a:r>
            <a:r>
              <a:rPr dirty="0" smtClean="0" sz="1250" spc="35">
                <a:latin typeface="Times New Roman"/>
                <a:cs typeface="Times New Roman"/>
              </a:rPr>
              <a:t> </a:t>
            </a:r>
            <a:r>
              <a:rPr dirty="0" smtClean="0" sz="1250" spc="-10">
                <a:latin typeface="Times New Roman"/>
                <a:cs typeface="Times New Roman"/>
              </a:rPr>
              <a:t>(S</a:t>
            </a:r>
            <a:r>
              <a:rPr dirty="0" smtClean="0" sz="1250" spc="-15">
                <a:latin typeface="Times New Roman"/>
                <a:cs typeface="Times New Roman"/>
              </a:rPr>
              <a:t>C</a:t>
            </a:r>
            <a:r>
              <a:rPr dirty="0" smtClean="0" sz="1250" spc="-5">
                <a:latin typeface="Times New Roman"/>
                <a:cs typeface="Times New Roman"/>
              </a:rPr>
              <a:t>T</a:t>
            </a:r>
            <a:r>
              <a:rPr dirty="0" smtClean="0" sz="1250" spc="-10">
                <a:latin typeface="Times New Roman"/>
                <a:cs typeface="Times New Roman"/>
              </a:rPr>
              <a:t>P)</a:t>
            </a:r>
            <a:r>
              <a:rPr dirty="0" smtClean="0" sz="125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suppo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oi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Arial"/>
                <a:cs typeface="Arial"/>
              </a:rPr>
              <a:t>It</a:t>
            </a:r>
            <a:r>
              <a:rPr dirty="0" smtClean="0" sz="1150" spc="20">
                <a:latin typeface="Arial"/>
                <a:cs typeface="Arial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</a:t>
            </a:r>
            <a:r>
              <a:rPr dirty="0" smtClean="0" sz="1200" spc="0">
                <a:latin typeface="Times New Roman"/>
                <a:cs typeface="Times New Roman"/>
              </a:rPr>
              <a:t>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ombin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27659"/>
            <a:ext cx="6718934" cy="1758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10000"/>
              </a:lnSpc>
            </a:pPr>
            <a:r>
              <a:rPr dirty="0" smtClean="0" sz="1200" spc="-5" b="1" u="heavy">
                <a:latin typeface="Times New Roman"/>
                <a:cs typeface="Times New Roman"/>
              </a:rPr>
              <a:t>A</a:t>
            </a:r>
            <a:r>
              <a:rPr dirty="0" smtClean="0" sz="1200" spc="0" b="1" u="heavy">
                <a:latin typeface="Times New Roman"/>
                <a:cs typeface="Times New Roman"/>
              </a:rPr>
              <a:t>p</a:t>
            </a:r>
            <a:r>
              <a:rPr dirty="0" smtClean="0" sz="1200" spc="0" b="1" u="heavy">
                <a:latin typeface="Times New Roman"/>
                <a:cs typeface="Times New Roman"/>
              </a:rPr>
              <a:t>p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i</a:t>
            </a:r>
            <a:r>
              <a:rPr dirty="0" smtClean="0" sz="1200" spc="-5" b="1" u="heavy">
                <a:latin typeface="Times New Roman"/>
                <a:cs typeface="Times New Roman"/>
              </a:rPr>
              <a:t>c</a:t>
            </a:r>
            <a:r>
              <a:rPr dirty="0" smtClean="0" sz="1200" spc="0" b="1" u="heavy">
                <a:latin typeface="Times New Roman"/>
                <a:cs typeface="Times New Roman"/>
              </a:rPr>
              <a:t>a</a:t>
            </a:r>
            <a:r>
              <a:rPr dirty="0" smtClean="0" sz="1200" spc="-5" b="1" u="heavy">
                <a:latin typeface="Times New Roman"/>
                <a:cs typeface="Times New Roman"/>
              </a:rPr>
              <a:t>t</a:t>
            </a:r>
            <a:r>
              <a:rPr dirty="0" smtClean="0" sz="1200" spc="0" b="1" u="heavy">
                <a:latin typeface="Times New Roman"/>
                <a:cs typeface="Times New Roman"/>
              </a:rPr>
              <a:t>i</a:t>
            </a:r>
            <a:r>
              <a:rPr dirty="0" smtClean="0" sz="1200" spc="0" b="1" u="heavy">
                <a:latin typeface="Times New Roman"/>
                <a:cs typeface="Times New Roman"/>
              </a:rPr>
              <a:t>on</a:t>
            </a:r>
            <a:r>
              <a:rPr dirty="0" smtClean="0" sz="1200" spc="0" b="1" u="heavy">
                <a:latin typeface="Times New Roman"/>
                <a:cs typeface="Times New Roman"/>
              </a:rPr>
              <a:t> </a:t>
            </a:r>
            <a:r>
              <a:rPr dirty="0" smtClean="0" sz="1200" spc="-190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ay</a:t>
            </a:r>
            <a:r>
              <a:rPr dirty="0" smtClean="0" sz="1200" spc="-5" b="1" u="heavy">
                <a:latin typeface="Times New Roman"/>
                <a:cs typeface="Times New Roman"/>
              </a:rPr>
              <a:t>e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appli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ation</a:t>
            </a:r>
            <a:r>
              <a:rPr dirty="0" smtClean="0" sz="1200" spc="105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la</a:t>
            </a:r>
            <a:r>
              <a:rPr dirty="0" smtClean="0" sz="1200" spc="-5" i="1">
                <a:latin typeface="Times New Roman"/>
                <a:cs typeface="Times New Roman"/>
              </a:rPr>
              <a:t>y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</a:t>
            </a:r>
            <a:r>
              <a:rPr dirty="0" smtClean="0" sz="1200" spc="105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ombin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in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this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/>
          </a:p>
          <a:p>
            <a:pPr algn="ctr" marR="3810">
              <a:lnSpc>
                <a:spcPct val="100000"/>
              </a:lnSpc>
            </a:pPr>
            <a:r>
              <a:rPr dirty="0" smtClean="0" sz="1600" spc="-15" b="1">
                <a:latin typeface="Times New Roman"/>
                <a:cs typeface="Times New Roman"/>
              </a:rPr>
              <a:t>ADDRESS</a:t>
            </a:r>
            <a:r>
              <a:rPr dirty="0" smtClean="0" sz="1600" spc="5" b="1">
                <a:latin typeface="Times New Roman"/>
                <a:cs typeface="Times New Roman"/>
              </a:rPr>
              <a:t>I</a:t>
            </a:r>
            <a:r>
              <a:rPr dirty="0" smtClean="0" sz="1600" spc="-15" b="1">
                <a:latin typeface="Times New Roman"/>
                <a:cs typeface="Times New Roman"/>
              </a:rPr>
              <a:t>NG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6"/>
              </a:spcBef>
            </a:pPr>
            <a:endParaRPr sz="1100"/>
          </a:p>
          <a:p>
            <a:pPr marL="12700" marR="13970" indent="0">
              <a:lnSpc>
                <a:spcPct val="11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our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TC</a:t>
            </a:r>
            <a:r>
              <a:rPr dirty="0" smtClean="0" sz="1200" spc="-5" i="1"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latin typeface="Times New Roman"/>
                <a:cs typeface="Times New Roman"/>
              </a:rPr>
              <a:t>/</a:t>
            </a:r>
            <a:r>
              <a:rPr dirty="0" smtClean="0" sz="1200" spc="-5" i="1">
                <a:latin typeface="Times New Roman"/>
                <a:cs typeface="Times New Roman"/>
              </a:rPr>
              <a:t>I</a:t>
            </a:r>
            <a:r>
              <a:rPr dirty="0" smtClean="0" sz="1200" spc="0" i="1">
                <a:latin typeface="Times New Roman"/>
                <a:cs typeface="Times New Roman"/>
              </a:rPr>
              <a:t>P</a:t>
            </a:r>
            <a:r>
              <a:rPr dirty="0" smtClean="0" sz="1200" spc="90" i="1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ols: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link)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0">
                <a:latin typeface="Times New Roman"/>
                <a:cs typeface="Times New Roman"/>
              </a:rPr>
              <a:t> 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20">
                <a:latin typeface="Times New Roman"/>
                <a:cs typeface="Times New Roman"/>
              </a:rPr>
              <a:t>(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1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sp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2</a:t>
            </a:r>
            <a:r>
              <a:rPr dirty="0" smtClean="0" sz="1200" spc="10">
                <a:latin typeface="Times New Roman"/>
                <a:cs typeface="Times New Roman"/>
              </a:rPr>
              <a:t>.</a:t>
            </a:r>
            <a:r>
              <a:rPr dirty="0" smtClean="0" sz="1200" spc="-5">
                <a:latin typeface="Times New Roman"/>
                <a:cs typeface="Times New Roman"/>
              </a:rPr>
              <a:t>1</a:t>
            </a:r>
            <a:r>
              <a:rPr dirty="0" smtClean="0" sz="1200" spc="0">
                <a:latin typeface="Times New Roman"/>
                <a:cs typeface="Times New Roman"/>
              </a:rPr>
              <a:t>7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3646932"/>
            <a:ext cx="5740400" cy="396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296795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0">
                <a:latin typeface="Times New Roman"/>
                <a:cs typeface="Times New Roman"/>
              </a:rPr>
              <a:t>7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</a:t>
            </a:r>
            <a:r>
              <a:rPr dirty="0" smtClean="0" sz="1200" spc="1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IP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Eac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 is 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to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pec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s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 in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2.18.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7610856"/>
            <a:ext cx="6718300" cy="1405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50114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0">
                <a:latin typeface="Times New Roman"/>
                <a:cs typeface="Times New Roman"/>
              </a:rPr>
              <a:t>8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tionship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CP/</a:t>
            </a:r>
            <a:r>
              <a:rPr dirty="0" smtClean="0" sz="1200" spc="-30">
                <a:latin typeface="Times New Roman"/>
                <a:cs typeface="Times New Roman"/>
              </a:rPr>
              <a:t>IP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3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200"/>
              </a:lnSpc>
            </a:pPr>
            <a:r>
              <a:rPr dirty="0" smtClean="0" sz="1200" spc="-15" b="1"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latin typeface="Times New Roman"/>
                <a:cs typeface="Times New Roman"/>
              </a:rPr>
              <a:t>hysi</a:t>
            </a:r>
            <a:r>
              <a:rPr dirty="0" smtClean="0" sz="1200" spc="-5" b="1">
                <a:latin typeface="Times New Roman"/>
                <a:cs typeface="Times New Roman"/>
              </a:rPr>
              <a:t>c</a:t>
            </a:r>
            <a:r>
              <a:rPr dirty="0" smtClean="0" sz="1200" spc="0" b="1">
                <a:latin typeface="Times New Roman"/>
                <a:cs typeface="Times New Roman"/>
              </a:rPr>
              <a:t>al </a:t>
            </a:r>
            <a:r>
              <a:rPr dirty="0" smtClean="0" sz="1200" spc="-120" b="1">
                <a:latin typeface="Times New Roman"/>
                <a:cs typeface="Times New Roman"/>
              </a:rPr>
              <a:t> </a:t>
            </a:r>
            <a:r>
              <a:rPr dirty="0" smtClean="0" sz="1200" spc="-5" b="1">
                <a:latin typeface="Times New Roman"/>
                <a:cs typeface="Times New Roman"/>
              </a:rPr>
              <a:t>A</a:t>
            </a:r>
            <a:r>
              <a:rPr dirty="0" smtClean="0" sz="1200" spc="0" b="1">
                <a:latin typeface="Times New Roman"/>
                <a:cs typeface="Times New Roman"/>
              </a:rPr>
              <a:t>dd</a:t>
            </a:r>
            <a:r>
              <a:rPr dirty="0" smtClean="0" sz="1200" spc="-5" b="1">
                <a:latin typeface="Times New Roman"/>
                <a:cs typeface="Times New Roman"/>
              </a:rPr>
              <a:t>re</a:t>
            </a:r>
            <a:r>
              <a:rPr dirty="0" smtClean="0" sz="1200" spc="0" b="1">
                <a:latin typeface="Times New Roman"/>
                <a:cs typeface="Times New Roman"/>
              </a:rPr>
              <a:t>ss</a:t>
            </a:r>
            <a:r>
              <a:rPr dirty="0" smtClean="0" sz="1200" spc="-5" b="1">
                <a:latin typeface="Times New Roman"/>
                <a:cs typeface="Times New Roman"/>
              </a:rPr>
              <a:t>e</a:t>
            </a:r>
            <a:r>
              <a:rPr dirty="0" smtClean="0" sz="1200" spc="0" b="1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: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ss,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so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kno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ss,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node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lud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1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el</a:t>
            </a:r>
            <a:r>
              <a:rPr dirty="0" smtClean="0" sz="1200" spc="-5">
                <a:latin typeface="Times New Roman"/>
                <a:cs typeface="Times New Roman"/>
              </a:rPr>
              <a:t> 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au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0">
                <a:latin typeface="Times New Roman"/>
                <a:cs typeface="Times New Roman"/>
              </a:rPr>
              <a:t> 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nding on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us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4</a:t>
            </a:r>
            <a:r>
              <a:rPr dirty="0" smtClean="0" sz="1200" spc="10">
                <a:latin typeface="Times New Roman"/>
                <a:cs typeface="Times New Roman"/>
              </a:rPr>
              <a:t>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bit)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0">
                <a:latin typeface="Times New Roman"/>
                <a:cs typeface="Times New Roman"/>
              </a:rPr>
              <a:t>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is imp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on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77051" y="2310005"/>
            <a:ext cx="4376860" cy="1115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46279" y="4266666"/>
            <a:ext cx="4843470" cy="313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45947"/>
            <a:ext cx="6719570" cy="3420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5946140">
              <a:lnSpc>
                <a:spcPct val="100000"/>
              </a:lnSpc>
            </a:pP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-5" i="1">
                <a:latin typeface="Times New Roman"/>
                <a:cs typeface="Times New Roman"/>
              </a:rPr>
              <a:t>x</a:t>
            </a:r>
            <a:r>
              <a:rPr dirty="0" smtClean="0" sz="1200" spc="0" i="1">
                <a:latin typeface="Times New Roman"/>
                <a:cs typeface="Times New Roman"/>
              </a:rPr>
              <a:t>a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latin typeface="Times New Roman"/>
                <a:cs typeface="Times New Roman"/>
              </a:rPr>
              <a:t>ple</a:t>
            </a:r>
            <a:r>
              <a:rPr dirty="0" smtClean="0" sz="1200" spc="-5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2.1</a:t>
            </a:r>
            <a:endParaRPr sz="1200">
              <a:latin typeface="Times New Roman"/>
              <a:cs typeface="Times New Roman"/>
            </a:endParaRPr>
          </a:p>
          <a:p>
            <a:pPr algn="just" marL="12700" marR="12700">
              <a:lnSpc>
                <a:spcPts val="1600"/>
              </a:lnSpc>
              <a:spcBef>
                <a:spcPts val="65"/>
              </a:spcBef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2.19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node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10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8</a:t>
            </a:r>
            <a:r>
              <a:rPr dirty="0" smtClean="0" sz="1200" spc="10">
                <a:latin typeface="Times New Roman"/>
                <a:cs typeface="Times New Roman"/>
              </a:rPr>
              <a:t>7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 nod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bus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topology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link)</a:t>
            </a:r>
            <a:endParaRPr sz="1200">
              <a:latin typeface="Times New Roman"/>
              <a:cs typeface="Times New Roman"/>
            </a:endParaRPr>
          </a:p>
          <a:p>
            <a:pPr algn="just" marL="12700" marR="13970">
              <a:lnSpc>
                <a:spcPct val="100000"/>
              </a:lnSpc>
              <a:spcBef>
                <a:spcPts val="65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he</a:t>
            </a:r>
            <a:r>
              <a:rPr dirty="0" smtClean="0" sz="1200" spc="0">
                <a:latin typeface="Times New Roman"/>
                <a:cs typeface="Times New Roman"/>
              </a:rPr>
              <a:t>se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ins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10000"/>
              </a:lnSpc>
            </a:pPr>
            <a:r>
              <a:rPr dirty="0" smtClean="0" sz="120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l.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usu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ins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bits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n.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10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87</a:t>
            </a:r>
            <a:endParaRPr sz="1200">
              <a:latin typeface="Times New Roman"/>
              <a:cs typeface="Times New Roman"/>
            </a:endParaRPr>
          </a:p>
          <a:p>
            <a:pPr algn="just" marL="12700" marR="12700" indent="0">
              <a:lnSpc>
                <a:spcPct val="110200"/>
              </a:lnSpc>
              <a:spcBef>
                <a:spcPts val="10"/>
              </a:spcBef>
            </a:pPr>
            <a:r>
              <a:rPr dirty="0" smtClean="0" sz="120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rece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ece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0">
                <a:latin typeface="Times New Roman"/>
                <a:cs typeface="Times New Roman"/>
              </a:rPr>
              <a:t> 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mong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pi</a:t>
            </a:r>
            <a:r>
              <a:rPr dirty="0" smtClean="0" sz="1200" spc="-5">
                <a:latin typeface="Times New Roman"/>
                <a:cs typeface="Times New Roman"/>
              </a:rPr>
              <a:t>ece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rece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link)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most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87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0">
                <a:latin typeface="Times New Roman"/>
                <a:cs typeface="Times New Roman"/>
              </a:rPr>
              <a:t> this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10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topology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isol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topolo</a:t>
            </a:r>
            <a:r>
              <a:rPr dirty="0" smtClean="0" sz="1200" spc="10">
                <a:latin typeface="Times New Roman"/>
                <a:cs typeface="Times New Roman"/>
              </a:rPr>
              <a:t>g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both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0">
                <a:latin typeface="Times New Roman"/>
                <a:cs typeface="Times New Roman"/>
              </a:rPr>
              <a:t> the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ef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 </a:t>
            </a:r>
            <a:r>
              <a:rPr dirty="0" smtClean="0" sz="1200" spc="-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che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if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ble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k.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87 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use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in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 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its 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 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0">
                <a:latin typeface="Times New Roman"/>
                <a:cs typeface="Times New Roman"/>
              </a:rPr>
              <a:t> its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5466588"/>
            <a:ext cx="6718934" cy="4023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508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2.1</a:t>
            </a:r>
            <a:r>
              <a:rPr dirty="0" smtClean="0" sz="1200" spc="10">
                <a:latin typeface="Times New Roman"/>
                <a:cs typeface="Times New Roman"/>
              </a:rPr>
              <a:t>9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7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5945505">
              <a:lnSpc>
                <a:spcPct val="100000"/>
              </a:lnSpc>
            </a:pP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-5" i="1">
                <a:latin typeface="Times New Roman"/>
                <a:cs typeface="Times New Roman"/>
              </a:rPr>
              <a:t>x</a:t>
            </a:r>
            <a:r>
              <a:rPr dirty="0" smtClean="0" sz="1200" spc="0" i="1">
                <a:latin typeface="Times New Roman"/>
                <a:cs typeface="Times New Roman"/>
              </a:rPr>
              <a:t>a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latin typeface="Times New Roman"/>
                <a:cs typeface="Times New Roman"/>
              </a:rPr>
              <a:t>ple</a:t>
            </a:r>
            <a:r>
              <a:rPr dirty="0" smtClean="0" sz="1200" spc="-5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2.2</a:t>
            </a:r>
            <a:endParaRPr sz="1200">
              <a:latin typeface="Times New Roman"/>
              <a:cs typeface="Times New Roman"/>
            </a:endParaRPr>
          </a:p>
          <a:p>
            <a:pPr marL="12700" marR="108585">
              <a:lnSpc>
                <a:spcPts val="1600"/>
              </a:lnSpc>
              <a:spcBef>
                <a:spcPts val="60"/>
              </a:spcBef>
            </a:pPr>
            <a:r>
              <a:rPr dirty="0" smtClean="0" sz="1200">
                <a:latin typeface="Times New Roman"/>
                <a:cs typeface="Times New Roman"/>
              </a:rPr>
              <a:t>Most lo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-ar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48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bit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0">
                <a:latin typeface="Times New Roman"/>
                <a:cs typeface="Times New Roman"/>
              </a:rPr>
              <a:t>1</a:t>
            </a:r>
            <a:r>
              <a:rPr dirty="0" smtClean="0" sz="1200" spc="0">
                <a:latin typeface="Times New Roman"/>
                <a:cs typeface="Times New Roman"/>
              </a:rPr>
              <a:t>2 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its;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 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di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its)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olon,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 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algn="ctr" marR="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07:01:02:01:2C:4B</a:t>
            </a:r>
            <a:endParaRPr sz="1200">
              <a:latin typeface="Times New Roman"/>
              <a:cs typeface="Times New Roman"/>
            </a:endParaRPr>
          </a:p>
          <a:p>
            <a:pPr algn="ctr" marR="4445">
              <a:lnSpc>
                <a:spcPct val="100000"/>
              </a:lnSpc>
              <a:spcBef>
                <a:spcPts val="140"/>
              </a:spcBef>
            </a:pPr>
            <a:r>
              <a:rPr dirty="0" smtClean="0" sz="120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12 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im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di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its)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000"/>
              </a:lnSpc>
            </a:pPr>
            <a:r>
              <a:rPr dirty="0" smtClean="0" sz="1200" b="1">
                <a:latin typeface="Times New Roman"/>
                <a:cs typeface="Times New Roman"/>
              </a:rPr>
              <a:t>Logi</a:t>
            </a:r>
            <a:r>
              <a:rPr dirty="0" smtClean="0" sz="1200" spc="-5" b="1">
                <a:latin typeface="Times New Roman"/>
                <a:cs typeface="Times New Roman"/>
              </a:rPr>
              <a:t>c</a:t>
            </a:r>
            <a:r>
              <a:rPr dirty="0" smtClean="0" sz="1200" spc="0" b="1">
                <a:latin typeface="Times New Roman"/>
                <a:cs typeface="Times New Roman"/>
              </a:rPr>
              <a:t>al</a:t>
            </a:r>
            <a:r>
              <a:rPr dirty="0" smtClean="0" sz="1200" spc="60" b="1">
                <a:latin typeface="Times New Roman"/>
                <a:cs typeface="Times New Roman"/>
              </a:rPr>
              <a:t> </a:t>
            </a:r>
            <a:r>
              <a:rPr dirty="0" smtClean="0" sz="1200" spc="-5" b="1">
                <a:latin typeface="Times New Roman"/>
                <a:cs typeface="Times New Roman"/>
              </a:rPr>
              <a:t>A</a:t>
            </a:r>
            <a:r>
              <a:rPr dirty="0" smtClean="0" sz="1200" spc="0" b="1">
                <a:latin typeface="Times New Roman"/>
                <a:cs typeface="Times New Roman"/>
              </a:rPr>
              <a:t>dd</a:t>
            </a:r>
            <a:r>
              <a:rPr dirty="0" smtClean="0" sz="1200" spc="-5" b="1">
                <a:latin typeface="Times New Roman"/>
                <a:cs typeface="Times New Roman"/>
              </a:rPr>
              <a:t>re</a:t>
            </a:r>
            <a:r>
              <a:rPr dirty="0" smtClean="0" sz="1200" spc="0" b="1">
                <a:latin typeface="Times New Roman"/>
                <a:cs typeface="Times New Roman"/>
              </a:rPr>
              <a:t>ss</a:t>
            </a:r>
            <a:r>
              <a:rPr dirty="0" smtClean="0" sz="1200" spc="-5" b="1">
                <a:latin typeface="Times New Roman"/>
                <a:cs typeface="Times New Roman"/>
              </a:rPr>
              <a:t>e</a:t>
            </a:r>
            <a:r>
              <a:rPr dirty="0" smtClean="0" sz="1200" spc="0" b="1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ece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univ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0">
                <a:latin typeface="Times New Roman"/>
                <a:cs typeface="Times New Roman"/>
              </a:rPr>
              <a:t> und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ks.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 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nvi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ts.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nee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ch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be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un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k.</a:t>
            </a:r>
            <a:endParaRPr sz="12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10000"/>
              </a:lnSpc>
              <a:spcBef>
                <a:spcPts val="10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32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bit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uniqu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bli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vis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hosts</a:t>
            </a:r>
            <a:r>
              <a:rPr dirty="0" smtClean="0" sz="1200" spc="0">
                <a:latin typeface="Times New Roman"/>
                <a:cs typeface="Times New Roman"/>
              </a:rPr>
              <a:t> on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n 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5945505">
              <a:lnSpc>
                <a:spcPct val="100000"/>
              </a:lnSpc>
            </a:pP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-5" i="1">
                <a:latin typeface="Times New Roman"/>
                <a:cs typeface="Times New Roman"/>
              </a:rPr>
              <a:t>x</a:t>
            </a:r>
            <a:r>
              <a:rPr dirty="0" smtClean="0" sz="1200" spc="0" i="1">
                <a:latin typeface="Times New Roman"/>
                <a:cs typeface="Times New Roman"/>
              </a:rPr>
              <a:t>a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latin typeface="Times New Roman"/>
                <a:cs typeface="Times New Roman"/>
              </a:rPr>
              <a:t>ple</a:t>
            </a:r>
            <a:r>
              <a:rPr dirty="0" smtClean="0" sz="1200" spc="-5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2.3</a:t>
            </a:r>
            <a:endParaRPr sz="1200">
              <a:latin typeface="Times New Roman"/>
              <a:cs typeface="Times New Roman"/>
            </a:endParaRPr>
          </a:p>
          <a:p>
            <a:pPr algn="just" marL="12700" marR="13335">
              <a:lnSpc>
                <a:spcPct val="11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2.20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)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pa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l)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tion.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4597" y="3989209"/>
            <a:ext cx="5486393" cy="126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6627" y="9496043"/>
            <a:ext cx="671766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nk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26928"/>
            <a:ext cx="6717665" cy="617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400"/>
              </a:lnSpc>
            </a:pPr>
            <a:r>
              <a:rPr dirty="0" smtClean="0" sz="120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re)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eac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ch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tion. 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lthou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  it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obvious 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must  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ve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tion, it m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 be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obvious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 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5975603"/>
            <a:ext cx="6718934" cy="3420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175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2.2</a:t>
            </a:r>
            <a:r>
              <a:rPr dirty="0" smtClean="0" sz="1200" spc="10">
                <a:latin typeface="Times New Roman"/>
                <a:cs typeface="Times New Roman"/>
              </a:rPr>
              <a:t>0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970">
              <a:lnSpc>
                <a:spcPct val="11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10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0">
                <a:latin typeface="Times New Roman"/>
                <a:cs typeface="Times New Roman"/>
              </a:rPr>
              <a:t> 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95.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show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mb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 but note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both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numb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1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ap</a:t>
            </a:r>
            <a:r>
              <a:rPr dirty="0" smtClean="0" sz="1200" spc="0">
                <a:latin typeface="Times New Roman"/>
                <a:cs typeface="Times New Roman"/>
              </a:rPr>
              <a:t>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most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to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onsults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outing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inds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1)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RP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dis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vious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inds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1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sponds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20.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ow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n,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20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0">
                <a:latin typeface="Times New Roman"/>
                <a:cs typeface="Times New Roman"/>
              </a:rPr>
              <a:t> 10.</a:t>
            </a:r>
            <a:endParaRPr sz="1200">
              <a:latin typeface="Times New Roman"/>
              <a:cs typeface="Times New Roman"/>
            </a:endParaRPr>
          </a:p>
          <a:p>
            <a:pPr algn="just" marL="12700" marR="13335">
              <a:lnSpc>
                <a:spcPts val="1600"/>
              </a:lnSpc>
              <a:spcBef>
                <a:spcPts val="60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dis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inds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algn="just" marL="12700" marR="15875">
              <a:lnSpc>
                <a:spcPct val="100000"/>
              </a:lnSpc>
              <a:spcBef>
                <a:spcPts val="65"/>
              </a:spcBef>
            </a:pPr>
            <a:r>
              <a:rPr dirty="0" smtClean="0" sz="120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1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4688" y="1167855"/>
            <a:ext cx="5486397" cy="4595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6627" y="9401556"/>
            <a:ext cx="671830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not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15">
                <a:latin typeface="Times New Roman"/>
                <a:cs typeface="Times New Roman"/>
              </a:rPr>
              <a:t>'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kno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45947"/>
            <a:ext cx="6719570" cy="8374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5911850">
              <a:lnSpc>
                <a:spcPct val="100000"/>
              </a:lnSpc>
            </a:pPr>
            <a:r>
              <a:rPr dirty="0" smtClean="0" sz="1200" spc="-5" u="sng">
                <a:latin typeface="Times New Roman"/>
                <a:cs typeface="Times New Roman"/>
              </a:rPr>
              <a:t>On</a:t>
            </a:r>
            <a:r>
              <a:rPr dirty="0" smtClean="0" sz="1200" spc="0" u="sng">
                <a:latin typeface="Times New Roman"/>
                <a:cs typeface="Times New Roman"/>
              </a:rPr>
              <a:t> </a:t>
            </a:r>
            <a:r>
              <a:rPr dirty="0" smtClean="0" sz="1200" spc="0" u="sng">
                <a:latin typeface="Times New Roman"/>
                <a:cs typeface="Times New Roman"/>
              </a:rPr>
              <a:t>t</a:t>
            </a:r>
            <a:r>
              <a:rPr dirty="0" smtClean="0" sz="1200" spc="0" u="sng">
                <a:latin typeface="Times New Roman"/>
                <a:cs typeface="Times New Roman"/>
              </a:rPr>
              <a:t>h</a:t>
            </a:r>
            <a:r>
              <a:rPr dirty="0" smtClean="0" sz="1200" spc="0" u="sng">
                <a:latin typeface="Times New Roman"/>
                <a:cs typeface="Times New Roman"/>
              </a:rPr>
              <a:t>e</a:t>
            </a:r>
            <a:r>
              <a:rPr dirty="0" smtClean="0" sz="1200" spc="-5" u="sng">
                <a:latin typeface="Times New Roman"/>
                <a:cs typeface="Times New Roman"/>
              </a:rPr>
              <a:t> </a:t>
            </a:r>
            <a:r>
              <a:rPr dirty="0" smtClean="0" sz="1200" spc="-5" u="sng">
                <a:latin typeface="Times New Roman"/>
                <a:cs typeface="Times New Roman"/>
              </a:rPr>
              <a:t>w</a:t>
            </a:r>
            <a:r>
              <a:rPr dirty="0" smtClean="0" sz="1200" spc="15" u="sng">
                <a:latin typeface="Times New Roman"/>
                <a:cs typeface="Times New Roman"/>
              </a:rPr>
              <a:t>a</a:t>
            </a:r>
            <a:r>
              <a:rPr dirty="0" smtClean="0" sz="1200" spc="-25" u="sng">
                <a:latin typeface="Times New Roman"/>
                <a:cs typeface="Times New Roman"/>
              </a:rPr>
              <a:t>y</a:t>
            </a:r>
            <a:r>
              <a:rPr dirty="0" smtClean="0" sz="1200" spc="0" u="sng">
                <a:latin typeface="Times New Roman"/>
                <a:cs typeface="Times New Roman"/>
              </a:rPr>
              <a:t>:</a:t>
            </a:r>
            <a:r>
              <a:rPr dirty="0" smtClean="0" sz="1200" spc="0" u="sng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469900" marR="13970" indent="-228600">
              <a:lnSpc>
                <a:spcPts val="1600"/>
              </a:lnSpc>
              <a:spcBef>
                <a:spcPts val="6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ipi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ipi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15">
                <a:latin typeface="Times New Roman"/>
                <a:cs typeface="Times New Roman"/>
              </a:rPr>
              <a:t>'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m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ddition,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pl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algn="ctr" marR="3854450">
              <a:lnSpc>
                <a:spcPct val="100000"/>
              </a:lnSpc>
              <a:spcBef>
                <a:spcPts val="65"/>
              </a:spcBef>
            </a:pPr>
            <a:r>
              <a:rPr dirty="0" smtClean="0" sz="1200">
                <a:latin typeface="Times New Roman"/>
                <a:cs typeface="Times New Roman"/>
              </a:rPr>
              <a:t>bo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t, 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ombin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7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5890260">
              <a:lnSpc>
                <a:spcPct val="100000"/>
              </a:lnSpc>
            </a:pPr>
            <a:r>
              <a:rPr dirty="0" smtClean="0" sz="1200" u="sng">
                <a:latin typeface="Times New Roman"/>
                <a:cs typeface="Times New Roman"/>
              </a:rPr>
              <a:t>R</a:t>
            </a:r>
            <a:r>
              <a:rPr dirty="0" smtClean="0" sz="1200" spc="-5" u="sng">
                <a:latin typeface="Times New Roman"/>
                <a:cs typeface="Times New Roman"/>
              </a:rPr>
              <a:t>ece</a:t>
            </a:r>
            <a:r>
              <a:rPr dirty="0" smtClean="0" sz="1200" spc="0" u="sng">
                <a:latin typeface="Times New Roman"/>
                <a:cs typeface="Times New Roman"/>
              </a:rPr>
              <a:t>i</a:t>
            </a:r>
            <a:r>
              <a:rPr dirty="0" smtClean="0" sz="1200" spc="0" u="sng">
                <a:latin typeface="Times New Roman"/>
                <a:cs typeface="Times New Roman"/>
              </a:rPr>
              <a:t>v</a:t>
            </a:r>
            <a:r>
              <a:rPr dirty="0" smtClean="0" sz="1200" spc="-5" u="sng">
                <a:latin typeface="Times New Roman"/>
                <a:cs typeface="Times New Roman"/>
              </a:rPr>
              <a:t>er</a:t>
            </a:r>
            <a:r>
              <a:rPr dirty="0" smtClean="0" sz="1200" spc="0" u="sng">
                <a:latin typeface="Times New Roman"/>
                <a:cs typeface="Times New Roman"/>
              </a:rPr>
              <a:t> </a:t>
            </a:r>
            <a:r>
              <a:rPr dirty="0" smtClean="0" sz="1200" spc="0" u="sng">
                <a:latin typeface="Times New Roman"/>
                <a:cs typeface="Times New Roman"/>
              </a:rPr>
              <a:t>S</a:t>
            </a:r>
            <a:r>
              <a:rPr dirty="0" smtClean="0" sz="1200" spc="0" u="sng">
                <a:latin typeface="Times New Roman"/>
                <a:cs typeface="Times New Roman"/>
              </a:rPr>
              <a:t>ite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post 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4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Middle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so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ipi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15">
                <a:latin typeface="Times New Roman"/>
                <a:cs typeface="Times New Roman"/>
              </a:rPr>
              <a:t>'</a:t>
            </a:r>
            <a:r>
              <a:rPr dirty="0" smtClean="0" sz="1200" spc="0">
                <a:latin typeface="Times New Roman"/>
                <a:cs typeface="Times New Roman"/>
              </a:rPr>
              <a:t>s 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ilbo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ks up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 op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ds 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3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6038850">
              <a:lnSpc>
                <a:spcPct val="100000"/>
              </a:lnSpc>
            </a:pPr>
            <a:r>
              <a:rPr dirty="0" smtClean="0" sz="1200" b="1">
                <a:latin typeface="Times New Roman"/>
                <a:cs typeface="Times New Roman"/>
              </a:rPr>
              <a:t>Hi</a:t>
            </a:r>
            <a:r>
              <a:rPr dirty="0" smtClean="0" sz="1200" spc="-5" b="1">
                <a:latin typeface="Times New Roman"/>
                <a:cs typeface="Times New Roman"/>
              </a:rPr>
              <a:t>er</a:t>
            </a:r>
            <a:r>
              <a:rPr dirty="0" smtClean="0" sz="1200" spc="0" b="1">
                <a:latin typeface="Times New Roman"/>
                <a:cs typeface="Times New Roman"/>
              </a:rPr>
              <a:t>a</a:t>
            </a:r>
            <a:r>
              <a:rPr dirty="0" smtClean="0" sz="1200" spc="-5" b="1">
                <a:latin typeface="Times New Roman"/>
                <a:cs typeface="Times New Roman"/>
              </a:rPr>
              <a:t>rc</a:t>
            </a:r>
            <a:r>
              <a:rPr dirty="0" smtClean="0" sz="1200" spc="0" b="1">
                <a:latin typeface="Times New Roman"/>
                <a:cs typeface="Times New Roman"/>
              </a:rPr>
              <a:t>hy</a:t>
            </a:r>
            <a:endParaRPr sz="1200">
              <a:latin typeface="Times New Roman"/>
              <a:cs typeface="Times New Roman"/>
            </a:endParaRPr>
          </a:p>
          <a:p>
            <a:pPr algn="just" marL="12700" marR="12700">
              <a:lnSpc>
                <a:spcPts val="1580"/>
              </a:lnSpc>
              <a:spcBef>
                <a:spcPts val="55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tiviti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site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iviti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at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nsp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ting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done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 Som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thing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vious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imm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sks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must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done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12700" marR="15240">
              <a:lnSpc>
                <a:spcPts val="1580"/>
              </a:lnSpc>
              <a:spcBef>
                <a:spcPts val="15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must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ilb</a:t>
            </a:r>
            <a:r>
              <a:rPr dirty="0" smtClean="0" sz="1200" spc="-1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x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2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post 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rece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must 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1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ipi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0">
                <a:latin typeface="Times New Roman"/>
                <a:cs typeface="Times New Roman"/>
              </a:rPr>
              <a:t> 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ilbox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up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ipi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6175375">
              <a:lnSpc>
                <a:spcPct val="100000"/>
              </a:lnSpc>
            </a:pPr>
            <a:r>
              <a:rPr dirty="0" smtClean="0" sz="1200" b="1">
                <a:latin typeface="Times New Roman"/>
                <a:cs typeface="Times New Roman"/>
              </a:rPr>
              <a:t>S</a:t>
            </a:r>
            <a:r>
              <a:rPr dirty="0" smtClean="0" sz="1200" spc="-5" b="1">
                <a:latin typeface="Times New Roman"/>
                <a:cs typeface="Times New Roman"/>
              </a:rPr>
              <a:t>er</a:t>
            </a:r>
            <a:r>
              <a:rPr dirty="0" smtClean="0" sz="1200" spc="0" b="1">
                <a:latin typeface="Times New Roman"/>
                <a:cs typeface="Times New Roman"/>
              </a:rPr>
              <a:t>vi</a:t>
            </a:r>
            <a:r>
              <a:rPr dirty="0" smtClean="0" sz="1200" spc="-5" b="1">
                <a:latin typeface="Times New Roman"/>
                <a:cs typeface="Times New Roman"/>
              </a:rPr>
              <a:t>ces</a:t>
            </a:r>
            <a:endParaRPr sz="1200">
              <a:latin typeface="Times New Roman"/>
              <a:cs typeface="Times New Roman"/>
            </a:endParaRPr>
          </a:p>
          <a:p>
            <a:pPr algn="just" marL="12700" marR="15240">
              <a:lnSpc>
                <a:spcPts val="1580"/>
              </a:lnSpc>
              <a:spcBef>
                <a:spcPts val="55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site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imm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low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middle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iddle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ca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43"/>
              </a:spcBef>
            </a:pPr>
            <a:endParaRPr sz="1200"/>
          </a:p>
          <a:p>
            <a:pPr algn="ctr" marR="3810">
              <a:lnSpc>
                <a:spcPct val="100000"/>
              </a:lnSpc>
            </a:pPr>
            <a:r>
              <a:rPr dirty="0" smtClean="0" sz="1600" spc="-15" b="1" u="heavy">
                <a:latin typeface="Times New Roman"/>
                <a:cs typeface="Times New Roman"/>
              </a:rPr>
              <a:t>T</a:t>
            </a:r>
            <a:r>
              <a:rPr dirty="0" smtClean="0" sz="1600" spc="-25" b="1" u="heavy">
                <a:latin typeface="Times New Roman"/>
                <a:cs typeface="Times New Roman"/>
              </a:rPr>
              <a:t>H</a:t>
            </a:r>
            <a:r>
              <a:rPr dirty="0" smtClean="0" sz="1600" spc="-15" b="1" u="heavy">
                <a:latin typeface="Times New Roman"/>
                <a:cs typeface="Times New Roman"/>
              </a:rPr>
              <a:t>E</a:t>
            </a:r>
            <a:r>
              <a:rPr dirty="0" smtClean="0" sz="1600" spc="5" b="1" u="heavy">
                <a:latin typeface="Times New Roman"/>
                <a:cs typeface="Times New Roman"/>
              </a:rPr>
              <a:t> </a:t>
            </a:r>
            <a:r>
              <a:rPr dirty="0" smtClean="0" sz="1600" spc="-25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S</a:t>
            </a:r>
            <a:r>
              <a:rPr dirty="0" smtClean="0" sz="1600" spc="-10" b="1" u="heavy">
                <a:latin typeface="Times New Roman"/>
                <a:cs typeface="Times New Roman"/>
              </a:rPr>
              <a:t>I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0" b="1" u="heavy">
                <a:latin typeface="Times New Roman"/>
                <a:cs typeface="Times New Roman"/>
              </a:rPr>
              <a:t>M</a:t>
            </a:r>
            <a:r>
              <a:rPr dirty="0" smtClean="0" sz="1600" spc="-25" b="1" u="heavy">
                <a:latin typeface="Times New Roman"/>
                <a:cs typeface="Times New Roman"/>
              </a:rPr>
              <a:t>O</a:t>
            </a:r>
            <a:r>
              <a:rPr dirty="0" smtClean="0" sz="1600" spc="-20" b="1" u="heavy">
                <a:latin typeface="Times New Roman"/>
                <a:cs typeface="Times New Roman"/>
              </a:rPr>
              <a:t>D</a:t>
            </a:r>
            <a:r>
              <a:rPr dirty="0" smtClean="0" sz="1600" spc="0" b="1" u="heavy">
                <a:latin typeface="Times New Roman"/>
                <a:cs typeface="Times New Roman"/>
              </a:rPr>
              <a:t>E</a:t>
            </a:r>
            <a:r>
              <a:rPr dirty="0" smtClean="0" sz="1600" spc="-15" b="1" u="heavy">
                <a:latin typeface="Times New Roman"/>
                <a:cs typeface="Times New Roman"/>
              </a:rPr>
              <a:t>L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4"/>
              </a:spcBef>
            </a:pPr>
            <a:endParaRPr sz="1100"/>
          </a:p>
          <a:p>
            <a:pPr algn="just" marL="12700" marR="12700" indent="0">
              <a:lnSpc>
                <a:spcPct val="1101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blish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1947,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)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multin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bo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ld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ide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s.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SO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ts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l.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odu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1970s.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 op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dl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0">
                <a:latin typeface="Times New Roman"/>
                <a:cs typeface="Times New Roman"/>
              </a:rPr>
              <a:t> und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pose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show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how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ilit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 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 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ol;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nding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ibl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obust,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3897629">
              <a:lnSpc>
                <a:spcPct val="100000"/>
              </a:lnSpc>
            </a:pPr>
            <a:r>
              <a:rPr dirty="0" smtClean="0" sz="1200" spc="-5" u="sng">
                <a:latin typeface="Times New Roman"/>
                <a:cs typeface="Times New Roman"/>
              </a:rPr>
              <a:t>N</a:t>
            </a:r>
            <a:r>
              <a:rPr dirty="0" smtClean="0" sz="1200" spc="0" u="sng">
                <a:latin typeface="Times New Roman"/>
                <a:cs typeface="Times New Roman"/>
              </a:rPr>
              <a:t>o</a:t>
            </a:r>
            <a:r>
              <a:rPr dirty="0" smtClean="0" sz="1200" spc="0" u="sng">
                <a:latin typeface="Times New Roman"/>
                <a:cs typeface="Times New Roman"/>
              </a:rPr>
              <a:t>t</a:t>
            </a:r>
            <a:r>
              <a:rPr dirty="0" smtClean="0" sz="1200" spc="-5" u="sng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: -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100" spc="-20">
                <a:latin typeface="Times New Roman"/>
                <a:cs typeface="Times New Roman"/>
              </a:rPr>
              <a:t>I</a:t>
            </a:r>
            <a:r>
              <a:rPr dirty="0" smtClean="0" sz="1100" spc="-5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 </a:t>
            </a:r>
            <a:r>
              <a:rPr dirty="0" smtClean="0" sz="1100" spc="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 </a:t>
            </a:r>
            <a:r>
              <a:rPr dirty="0" smtClean="0" sz="1100" spc="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he </a:t>
            </a:r>
            <a:r>
              <a:rPr dirty="0" smtClean="0" sz="1100" spc="-15">
                <a:latin typeface="Times New Roman"/>
                <a:cs typeface="Times New Roman"/>
              </a:rPr>
              <a:t>o</a:t>
            </a:r>
            <a:r>
              <a:rPr dirty="0" smtClean="0" sz="1100" spc="0">
                <a:latin typeface="Times New Roman"/>
                <a:cs typeface="Times New Roman"/>
              </a:rPr>
              <a:t>r</a:t>
            </a:r>
            <a:r>
              <a:rPr dirty="0" smtClean="0" sz="1100" spc="-15">
                <a:latin typeface="Times New Roman"/>
                <a:cs typeface="Times New Roman"/>
              </a:rPr>
              <a:t>g</a:t>
            </a:r>
            <a:r>
              <a:rPr dirty="0" smtClean="0" sz="1100" spc="0">
                <a:latin typeface="Times New Roman"/>
                <a:cs typeface="Times New Roman"/>
              </a:rPr>
              <a:t>an</a:t>
            </a:r>
            <a:r>
              <a:rPr dirty="0" smtClean="0" sz="1100" spc="5">
                <a:latin typeface="Times New Roman"/>
                <a:cs typeface="Times New Roman"/>
              </a:rPr>
              <a:t>i</a:t>
            </a:r>
            <a:r>
              <a:rPr dirty="0" smtClean="0" sz="1100" spc="-15">
                <a:latin typeface="Times New Roman"/>
                <a:cs typeface="Times New Roman"/>
              </a:rPr>
              <a:t>z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5">
                <a:latin typeface="Times New Roman"/>
                <a:cs typeface="Times New Roman"/>
              </a:rPr>
              <a:t>ti</a:t>
            </a:r>
            <a:r>
              <a:rPr dirty="0" smtClean="0" sz="1100" spc="0">
                <a:latin typeface="Times New Roman"/>
                <a:cs typeface="Times New Roman"/>
              </a:rPr>
              <a:t>on.</a:t>
            </a:r>
            <a:r>
              <a:rPr dirty="0" smtClean="0" sz="1100" spc="-15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O</a:t>
            </a:r>
            <a:r>
              <a:rPr dirty="0" smtClean="0" sz="1100" spc="-5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I</a:t>
            </a:r>
            <a:r>
              <a:rPr dirty="0" smtClean="0" sz="1100" spc="-20">
                <a:latin typeface="Times New Roman"/>
                <a:cs typeface="Times New Roman"/>
              </a:rPr>
              <a:t> </a:t>
            </a:r>
            <a:r>
              <a:rPr dirty="0" smtClean="0" sz="1100" spc="5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s </a:t>
            </a:r>
            <a:r>
              <a:rPr dirty="0" smtClean="0" sz="1100" spc="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he </a:t>
            </a:r>
            <a:r>
              <a:rPr dirty="0" smtClean="0" sz="1100" spc="-2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ode</a:t>
            </a:r>
            <a:r>
              <a:rPr dirty="0" smtClean="0" sz="1100" spc="5">
                <a:latin typeface="Times New Roman"/>
                <a:cs typeface="Times New Roman"/>
              </a:rPr>
              <a:t>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47"/>
              </a:spcBef>
            </a:pPr>
            <a:endParaRPr sz="1400"/>
          </a:p>
          <a:p>
            <a:pPr algn="just" marL="12700" marR="13970">
              <a:lnSpc>
                <a:spcPct val="1103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sign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0">
                <a:latin typeface="Times New Roman"/>
                <a:cs typeface="Times New Roman"/>
              </a:rPr>
              <a:t> 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wee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onsists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ara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es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moving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oss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2.2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ing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und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solid 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sis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plo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27659"/>
            <a:ext cx="6719570" cy="7644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5240">
              <a:lnSpc>
                <a:spcPct val="11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onsults its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outing 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RP to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 hop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a</a:t>
            </a:r>
            <a:r>
              <a:rPr dirty="0" smtClean="0" sz="1200" spc="0">
                <a:latin typeface="Times New Roman"/>
                <a:cs typeface="Times New Roman"/>
              </a:rPr>
              <a:t> 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 it to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algn="just" marL="12700" marR="12700" indent="0">
              <a:lnSpc>
                <a:spcPct val="110000"/>
              </a:lnSpc>
              <a:spcBef>
                <a:spcPts val="10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ote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10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99.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cha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20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33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must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; oth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ill be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los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12700" marR="13335">
              <a:lnSpc>
                <a:spcPts val="1600"/>
              </a:lnSpc>
              <a:spcBef>
                <a:spcPts val="65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mil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io.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-ca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  <a:p>
            <a:pPr algn="just" marL="12700" marR="15240">
              <a:lnSpc>
                <a:spcPct val="100000"/>
              </a:lnSpc>
              <a:spcBef>
                <a:spcPts val="60"/>
              </a:spcBef>
            </a:pPr>
            <a:r>
              <a:rPr dirty="0" smtClean="0" sz="120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-ca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et</a:t>
            </a:r>
            <a:endParaRPr sz="1200">
              <a:latin typeface="Times New Roman"/>
              <a:cs typeface="Times New Roman"/>
            </a:endParaRPr>
          </a:p>
          <a:p>
            <a:pPr algn="just" marL="12700" marR="16510">
              <a:lnSpc>
                <a:spcPct val="11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lthou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ill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1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5240" indent="0">
              <a:lnSpc>
                <a:spcPct val="11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ill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hop,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3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200"/>
              </a:lnSpc>
            </a:pPr>
            <a:r>
              <a:rPr dirty="0" smtClean="0" sz="1200" spc="-15" b="1"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latin typeface="Times New Roman"/>
                <a:cs typeface="Times New Roman"/>
              </a:rPr>
              <a:t>o</a:t>
            </a:r>
            <a:r>
              <a:rPr dirty="0" smtClean="0" sz="1200" spc="5" b="1">
                <a:latin typeface="Times New Roman"/>
                <a:cs typeface="Times New Roman"/>
              </a:rPr>
              <a:t>r</a:t>
            </a:r>
            <a:r>
              <a:rPr dirty="0" smtClean="0" sz="1200" spc="0" b="1">
                <a:latin typeface="Times New Roman"/>
                <a:cs typeface="Times New Roman"/>
              </a:rPr>
              <a:t>t</a:t>
            </a:r>
            <a:r>
              <a:rPr dirty="0" smtClean="0" sz="1200" spc="20" b="1">
                <a:latin typeface="Times New Roman"/>
                <a:cs typeface="Times New Roman"/>
              </a:rPr>
              <a:t> </a:t>
            </a:r>
            <a:r>
              <a:rPr dirty="0" smtClean="0" sz="1200" spc="-5" b="1">
                <a:latin typeface="Times New Roman"/>
                <a:cs typeface="Times New Roman"/>
              </a:rPr>
              <a:t>A</a:t>
            </a:r>
            <a:r>
              <a:rPr dirty="0" smtClean="0" sz="1200" spc="0" b="1">
                <a:latin typeface="Times New Roman"/>
                <a:cs typeface="Times New Roman"/>
              </a:rPr>
              <a:t>dd</a:t>
            </a:r>
            <a:r>
              <a:rPr dirty="0" smtClean="0" sz="1200" spc="-5" b="1">
                <a:latin typeface="Times New Roman"/>
                <a:cs typeface="Times New Roman"/>
              </a:rPr>
              <a:t>re</a:t>
            </a:r>
            <a:r>
              <a:rPr dirty="0" smtClean="0" sz="1200" spc="0" b="1">
                <a:latin typeface="Times New Roman"/>
                <a:cs typeface="Times New Roman"/>
              </a:rPr>
              <a:t>ss</a:t>
            </a:r>
            <a:r>
              <a:rPr dirty="0" smtClean="0" sz="1200" spc="-5" b="1">
                <a:latin typeface="Times New Roman"/>
                <a:cs typeface="Times New Roman"/>
              </a:rPr>
              <a:t>e</a:t>
            </a:r>
            <a:r>
              <a:rPr dirty="0" smtClean="0" sz="1200" spc="0" b="1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q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 of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0">
                <a:latin typeface="Times New Roman"/>
                <a:cs typeface="Times New Roman"/>
              </a:rPr>
              <a:t> 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on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host.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obj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ve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nothing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od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multiple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obj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tive</a:t>
            </a:r>
            <a:r>
              <a:rPr dirty="0" smtClean="0" sz="1200" spc="0">
                <a:latin typeface="Times New Roman"/>
                <a:cs typeface="Times New Roman"/>
              </a:rPr>
              <a:t> of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ting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tim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5">
                <a:latin typeface="Times New Roman"/>
                <a:cs typeface="Times New Roman"/>
              </a:rPr>
              <a:t>rece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simult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ous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thod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ds,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arc</a:t>
            </a:r>
            <a:r>
              <a:rPr dirty="0" smtClean="0" sz="1200" spc="0">
                <a:latin typeface="Times New Roman"/>
                <a:cs typeface="Times New Roman"/>
              </a:rPr>
              <a:t>hit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CP/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16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th.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4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5946140">
              <a:lnSpc>
                <a:spcPct val="100000"/>
              </a:lnSpc>
            </a:pP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-5" i="1">
                <a:latin typeface="Times New Roman"/>
                <a:cs typeface="Times New Roman"/>
              </a:rPr>
              <a:t>x</a:t>
            </a:r>
            <a:r>
              <a:rPr dirty="0" smtClean="0" sz="1200" spc="0" i="1">
                <a:latin typeface="Times New Roman"/>
                <a:cs typeface="Times New Roman"/>
              </a:rPr>
              <a:t>a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latin typeface="Times New Roman"/>
                <a:cs typeface="Times New Roman"/>
              </a:rPr>
              <a:t>ple</a:t>
            </a:r>
            <a:r>
              <a:rPr dirty="0" smtClean="0" sz="1200" spc="-5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2.4</a:t>
            </a:r>
            <a:endParaRPr sz="1200">
              <a:latin typeface="Times New Roman"/>
              <a:cs typeface="Times New Roman"/>
            </a:endParaRPr>
          </a:p>
          <a:p>
            <a:pPr algn="just" marL="12700" marR="13335">
              <a:lnSpc>
                <a:spcPct val="11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2.21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ting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via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t.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nding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unnin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time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iving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unnin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</a:t>
            </a:r>
            <a:endParaRPr sz="12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10200"/>
              </a:lnSpc>
              <a:spcBef>
                <a:spcPts val="10"/>
              </a:spcBef>
            </a:pPr>
            <a:r>
              <a:rPr dirty="0" smtClean="0" sz="1200">
                <a:latin typeface="Times New Roman"/>
                <a:cs typeface="Times New Roman"/>
              </a:rPr>
              <a:t>time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j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k.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nding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j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0">
                <a:latin typeface="Times New Roman"/>
                <a:cs typeface="Times New Roman"/>
              </a:rPr>
              <a:t> 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iving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lthou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both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using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P,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be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use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og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show</a:t>
            </a:r>
            <a:r>
              <a:rPr dirty="0" smtClean="0" sz="1200" spc="0">
                <a:latin typeface="Times New Roman"/>
                <a:cs typeface="Times New Roman"/>
              </a:rPr>
              <a:t>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j,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k,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psu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dds 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j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epac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et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use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0">
                <a:latin typeface="Times New Roman"/>
                <a:cs typeface="Times New Roman"/>
              </a:rPr>
              <a:t> hop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inside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t.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ltho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</a:t>
            </a:r>
            <a:r>
              <a:rPr dirty="0" smtClean="0" sz="1200" spc="0">
                <a:latin typeface="Times New Roman"/>
                <a:cs typeface="Times New Roman"/>
              </a:rPr>
              <a:t> to hop, 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4288535"/>
            <a:ext cx="6718934" cy="3420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905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2.2</a:t>
            </a:r>
            <a:r>
              <a:rPr dirty="0" smtClean="0" sz="1200" spc="10">
                <a:latin typeface="Times New Roman"/>
                <a:cs typeface="Times New Roman"/>
              </a:rPr>
              <a:t>1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335" indent="0">
              <a:lnSpc>
                <a:spcPct val="11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5945505">
              <a:lnSpc>
                <a:spcPct val="100000"/>
              </a:lnSpc>
            </a:pP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-5" i="1">
                <a:latin typeface="Times New Roman"/>
                <a:cs typeface="Times New Roman"/>
              </a:rPr>
              <a:t>x</a:t>
            </a:r>
            <a:r>
              <a:rPr dirty="0" smtClean="0" sz="1200" spc="0" i="1">
                <a:latin typeface="Times New Roman"/>
                <a:cs typeface="Times New Roman"/>
              </a:rPr>
              <a:t>a</a:t>
            </a:r>
            <a:r>
              <a:rPr dirty="0" smtClean="0" sz="1200" spc="-5" i="1">
                <a:latin typeface="Times New Roman"/>
                <a:cs typeface="Times New Roman"/>
              </a:rPr>
              <a:t>m</a:t>
            </a:r>
            <a:r>
              <a:rPr dirty="0" smtClean="0" sz="1200" spc="0" i="1">
                <a:latin typeface="Times New Roman"/>
                <a:cs typeface="Times New Roman"/>
              </a:rPr>
              <a:t>ple</a:t>
            </a:r>
            <a:r>
              <a:rPr dirty="0" smtClean="0" sz="1200" spc="-5" i="1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2.5</a:t>
            </a:r>
            <a:endParaRPr sz="1200">
              <a:latin typeface="Times New Roman"/>
              <a:cs typeface="Times New Roman"/>
            </a:endParaRPr>
          </a:p>
          <a:p>
            <a:pPr algn="just" marL="12700" marR="1821180">
              <a:lnSpc>
                <a:spcPct val="100000"/>
              </a:lnSpc>
              <a:spcBef>
                <a:spcPts val="140"/>
              </a:spcBef>
            </a:pPr>
            <a:r>
              <a:rPr dirty="0" smtClean="0" sz="120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is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10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bit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numb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s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8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algn="ctr" marR="254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753</a:t>
            </a:r>
            <a:endParaRPr sz="12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155"/>
              </a:spcBef>
            </a:pPr>
            <a:r>
              <a:rPr dirty="0" smtClean="0" sz="120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bit 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one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mb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5"/>
              </a:spcBef>
            </a:pPr>
            <a:endParaRPr sz="1100"/>
          </a:p>
          <a:p>
            <a:pPr algn="just" marL="12700" marR="12700" indent="0">
              <a:lnSpc>
                <a:spcPct val="110200"/>
              </a:lnSpc>
            </a:pPr>
            <a:r>
              <a:rPr dirty="0" smtClean="0" sz="1200" b="1">
                <a:latin typeface="Times New Roman"/>
                <a:cs typeface="Times New Roman"/>
              </a:rPr>
              <a:t>Sp</a:t>
            </a:r>
            <a:r>
              <a:rPr dirty="0" smtClean="0" sz="1200" spc="-5" b="1">
                <a:latin typeface="Times New Roman"/>
                <a:cs typeface="Times New Roman"/>
              </a:rPr>
              <a:t>ec</a:t>
            </a:r>
            <a:r>
              <a:rPr dirty="0" smtClean="0" sz="1200" spc="0" b="1">
                <a:latin typeface="Times New Roman"/>
                <a:cs typeface="Times New Roman"/>
              </a:rPr>
              <a:t>i</a:t>
            </a:r>
            <a:r>
              <a:rPr dirty="0" smtClean="0" sz="1200" spc="5" b="1">
                <a:latin typeface="Times New Roman"/>
                <a:cs typeface="Times New Roman"/>
              </a:rPr>
              <a:t>f</a:t>
            </a:r>
            <a:r>
              <a:rPr dirty="0" smtClean="0" sz="1200" spc="0" b="1">
                <a:latin typeface="Times New Roman"/>
                <a:cs typeface="Times New Roman"/>
              </a:rPr>
              <a:t>ic </a:t>
            </a:r>
            <a:r>
              <a:rPr dirty="0" smtClean="0" sz="1200" spc="-90" b="1">
                <a:latin typeface="Times New Roman"/>
                <a:cs typeface="Times New Roman"/>
              </a:rPr>
              <a:t> </a:t>
            </a:r>
            <a:r>
              <a:rPr dirty="0" smtClean="0" sz="1200" spc="-5" b="1">
                <a:latin typeface="Times New Roman"/>
                <a:cs typeface="Times New Roman"/>
              </a:rPr>
              <a:t>A</a:t>
            </a:r>
            <a:r>
              <a:rPr dirty="0" smtClean="0" sz="1200" spc="0" b="1">
                <a:latin typeface="Times New Roman"/>
                <a:cs typeface="Times New Roman"/>
              </a:rPr>
              <a:t>dd</a:t>
            </a:r>
            <a:r>
              <a:rPr dirty="0" smtClean="0" sz="1200" spc="-5" b="1">
                <a:latin typeface="Times New Roman"/>
                <a:cs typeface="Times New Roman"/>
              </a:rPr>
              <a:t>re</a:t>
            </a:r>
            <a:r>
              <a:rPr dirty="0" smtClean="0" sz="1200" spc="0" b="1">
                <a:latin typeface="Times New Roman"/>
                <a:cs typeface="Times New Roman"/>
              </a:rPr>
              <a:t>ss</a:t>
            </a:r>
            <a:r>
              <a:rPr dirty="0" smtClean="0" sz="1200" spc="-5" b="1">
                <a:latin typeface="Times New Roman"/>
                <a:cs typeface="Times New Roman"/>
              </a:rPr>
              <a:t>e</a:t>
            </a:r>
            <a:r>
              <a:rPr dirty="0" smtClean="0" sz="1200" spc="0" b="1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: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ome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tions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pec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1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de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@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hd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du)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niv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15">
                <a:latin typeface="Times New Roman"/>
                <a:cs typeface="Times New Roman"/>
              </a:rPr>
              <a:t>R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.mhh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.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ip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il;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to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ld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ide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b.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sponding</a:t>
            </a:r>
            <a:r>
              <a:rPr dirty="0" smtClean="0" sz="1200" spc="0">
                <a:latin typeface="Times New Roman"/>
                <a:cs typeface="Times New Roman"/>
              </a:rPr>
              <a:t> 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omput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1368" y="361848"/>
            <a:ext cx="4946286" cy="3707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642359"/>
            <a:ext cx="6719570" cy="5300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5486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</a:t>
            </a:r>
            <a:r>
              <a:rPr dirty="0" smtClean="0" sz="1200" spc="10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8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4604" indent="0">
              <a:lnSpc>
                <a:spcPct val="110700"/>
              </a:lnSpc>
            </a:pPr>
            <a:r>
              <a:rPr dirty="0" smtClean="0" sz="1400" spc="-10" u="sng">
                <a:latin typeface="Times New Roman"/>
                <a:cs typeface="Times New Roman"/>
              </a:rPr>
              <a:t>L</a:t>
            </a:r>
            <a:r>
              <a:rPr dirty="0" smtClean="0" sz="1400" spc="0" u="sng">
                <a:latin typeface="Times New Roman"/>
                <a:cs typeface="Times New Roman"/>
              </a:rPr>
              <a:t>a</a:t>
            </a:r>
            <a:r>
              <a:rPr dirty="0" smtClean="0" sz="1400" spc="-20" u="sng">
                <a:latin typeface="Times New Roman"/>
                <a:cs typeface="Times New Roman"/>
              </a:rPr>
              <a:t>y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d</a:t>
            </a:r>
            <a:r>
              <a:rPr dirty="0" smtClean="0" sz="1400" spc="10" u="sng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A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0" u="sng">
                <a:latin typeface="Times New Roman"/>
                <a:cs typeface="Times New Roman"/>
              </a:rPr>
              <a:t>c</a:t>
            </a:r>
            <a:r>
              <a:rPr dirty="0" smtClean="0" sz="1400" spc="5" u="sng">
                <a:latin typeface="Times New Roman"/>
                <a:cs typeface="Times New Roman"/>
              </a:rPr>
              <a:t>h</a:t>
            </a:r>
            <a:r>
              <a:rPr dirty="0" smtClean="0" sz="1400" spc="5" u="sng">
                <a:latin typeface="Times New Roman"/>
                <a:cs typeface="Times New Roman"/>
              </a:rPr>
              <a:t>i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c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5" u="sng">
                <a:latin typeface="Times New Roman"/>
                <a:cs typeface="Times New Roman"/>
              </a:rPr>
              <a:t>u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-15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:</a:t>
            </a:r>
            <a:r>
              <a:rPr dirty="0" smtClean="0" sz="1400" spc="10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pos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k,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2.3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involv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0">
                <a:latin typeface="Times New Roman"/>
                <a:cs typeface="Times New Roman"/>
              </a:rPr>
              <a:t> nod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usu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involve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st th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30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loping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l,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distill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</a:t>
            </a:r>
            <a:r>
              <a:rPr dirty="0" smtClean="0" sz="1200" spc="-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ting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most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und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nts.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those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n</a:t>
            </a:r>
            <a:r>
              <a:rPr dirty="0" smtClean="0" sz="1200" spc="-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 dis</a:t>
            </a:r>
            <a:r>
              <a:rPr dirty="0" smtClean="0" sz="1200" spc="-5">
                <a:latin typeface="Times New Roman"/>
                <a:cs typeface="Times New Roman"/>
              </a:rPr>
              <a:t>cre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oups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mi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distin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those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ining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lo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0">
                <a:latin typeface="Times New Roman"/>
                <a:cs typeface="Times New Roman"/>
              </a:rPr>
              <a:t>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this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shion,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is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both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nsive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ibl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Most 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im</a:t>
            </a:r>
            <a:r>
              <a:rPr dirty="0" smtClean="0" sz="1200" spc="-1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 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bili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oth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1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200"/>
              </a:lnSpc>
            </a:pP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ithin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upon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j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low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it.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3,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4.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x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0">
                <a:latin typeface="Times New Roman"/>
                <a:cs typeface="Times New Roman"/>
              </a:rPr>
              <a:t> 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hine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x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his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ion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up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ntions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hine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Comm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wee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hin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eref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eer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0">
                <a:latin typeface="Times New Roman"/>
                <a:cs typeface="Times New Roman"/>
              </a:rPr>
              <a:t> using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3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500"/>
              </a:lnSpc>
            </a:pPr>
            <a:r>
              <a:rPr dirty="0" smtClean="0" sz="1400" spc="-5" u="sng">
                <a:latin typeface="Times New Roman"/>
                <a:cs typeface="Times New Roman"/>
              </a:rPr>
              <a:t>P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0" u="sng">
                <a:latin typeface="Times New Roman"/>
                <a:cs typeface="Times New Roman"/>
              </a:rPr>
              <a:t>-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5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-</a:t>
            </a:r>
            <a:r>
              <a:rPr dirty="0" smtClean="0" sz="1400" spc="-15" u="sng">
                <a:latin typeface="Times New Roman"/>
                <a:cs typeface="Times New Roman"/>
              </a:rPr>
              <a:t>P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65" u="sng">
                <a:latin typeface="Times New Roman"/>
                <a:cs typeface="Times New Roman"/>
              </a:rPr>
              <a:t> </a:t>
            </a:r>
            <a:r>
              <a:rPr dirty="0" smtClean="0" sz="1400" spc="-15" u="sng">
                <a:latin typeface="Times New Roman"/>
                <a:cs typeface="Times New Roman"/>
              </a:rPr>
              <a:t>P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5" u="sng">
                <a:latin typeface="Times New Roman"/>
                <a:cs typeface="Times New Roman"/>
              </a:rPr>
              <a:t>o</a:t>
            </a:r>
            <a:r>
              <a:rPr dirty="0" smtClean="0" sz="1400" spc="-15" u="sng">
                <a:latin typeface="Times New Roman"/>
                <a:cs typeface="Times New Roman"/>
              </a:rPr>
              <a:t>c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-10" u="sng">
                <a:latin typeface="Times New Roman"/>
                <a:cs typeface="Times New Roman"/>
              </a:rPr>
              <a:t>s</a:t>
            </a:r>
            <a:r>
              <a:rPr dirty="0" smtClean="0" sz="1400" spc="-10" u="sng">
                <a:latin typeface="Times New Roman"/>
                <a:cs typeface="Times New Roman"/>
              </a:rPr>
              <a:t>s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5" u="sng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t: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2.3,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</a:t>
            </a:r>
            <a:r>
              <a:rPr dirty="0" smtClean="0" sz="1200" spc="-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move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 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b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 up 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in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nding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just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bove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hole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just 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low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7674" y="362001"/>
            <a:ext cx="2980975" cy="306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4107179"/>
            <a:ext cx="6719570" cy="55016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0" marR="381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</a:t>
            </a:r>
            <a:r>
              <a:rPr dirty="0" smtClean="0" sz="1200" spc="10">
                <a:latin typeface="Times New Roman"/>
                <a:cs typeface="Times New Roman"/>
              </a:rPr>
              <a:t>3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on 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in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algn="just" marL="12700" marR="12700" indent="0">
              <a:lnSpc>
                <a:spcPct val="1103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iving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oving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3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3</a:t>
            </a:r>
            <a:r>
              <a:rPr dirty="0" smtClean="0" sz="1200" spc="0">
                <a:latin typeface="Times New Roman"/>
                <a:cs typeface="Times New Roman"/>
              </a:rPr>
              <a:t> 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 to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4,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so 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500"/>
              </a:lnSpc>
            </a:pPr>
            <a:r>
              <a:rPr dirty="0" smtClean="0" sz="1400" u="sng">
                <a:latin typeface="Times New Roman"/>
                <a:cs typeface="Times New Roman"/>
              </a:rPr>
              <a:t>I</a:t>
            </a:r>
            <a:r>
              <a:rPr dirty="0" smtClean="0" sz="1400" spc="5" u="sng">
                <a:latin typeface="Times New Roman"/>
                <a:cs typeface="Times New Roman"/>
              </a:rPr>
              <a:t>n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erfa</a:t>
            </a:r>
            <a:r>
              <a:rPr dirty="0" smtClean="0" sz="1400" spc="-15" u="sng">
                <a:latin typeface="Times New Roman"/>
                <a:cs typeface="Times New Roman"/>
              </a:rPr>
              <a:t>c</a:t>
            </a:r>
            <a:r>
              <a:rPr dirty="0" smtClean="0" sz="1400" spc="0" u="sng">
                <a:latin typeface="Times New Roman"/>
                <a:cs typeface="Times New Roman"/>
              </a:rPr>
              <a:t>es</a:t>
            </a:r>
            <a:r>
              <a:rPr dirty="0" smtClean="0" sz="1400" spc="50" u="sng">
                <a:latin typeface="Times New Roman"/>
                <a:cs typeface="Times New Roman"/>
              </a:rPr>
              <a:t> </a:t>
            </a:r>
            <a:r>
              <a:rPr dirty="0" smtClean="0" sz="1400" spc="5" u="sng">
                <a:latin typeface="Times New Roman"/>
                <a:cs typeface="Times New Roman"/>
              </a:rPr>
              <a:t>b</a:t>
            </a:r>
            <a:r>
              <a:rPr dirty="0" smtClean="0" sz="1400" spc="-15" u="sng">
                <a:latin typeface="Times New Roman"/>
                <a:cs typeface="Times New Roman"/>
              </a:rPr>
              <a:t>e</a:t>
            </a:r>
            <a:r>
              <a:rPr dirty="0" smtClean="0" sz="1400" spc="5" u="sng">
                <a:latin typeface="Times New Roman"/>
                <a:cs typeface="Times New Roman"/>
              </a:rPr>
              <a:t>t</a:t>
            </a:r>
            <a:r>
              <a:rPr dirty="0" smtClean="0" sz="1400" spc="-10" u="sng">
                <a:latin typeface="Times New Roman"/>
                <a:cs typeface="Times New Roman"/>
              </a:rPr>
              <a:t>w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-15" u="sng">
                <a:latin typeface="Times New Roman"/>
                <a:cs typeface="Times New Roman"/>
              </a:rPr>
              <a:t>e</a:t>
            </a:r>
            <a:r>
              <a:rPr dirty="0" smtClean="0" sz="1400" spc="5" u="sng">
                <a:latin typeface="Times New Roman"/>
                <a:cs typeface="Times New Roman"/>
              </a:rPr>
              <a:t>n</a:t>
            </a:r>
            <a:r>
              <a:rPr dirty="0" smtClean="0" sz="1400" spc="-10" u="sng">
                <a:latin typeface="Times New Roman"/>
                <a:cs typeface="Times New Roman"/>
              </a:rPr>
              <a:t>L</a:t>
            </a:r>
            <a:r>
              <a:rPr dirty="0" smtClean="0" sz="1400" spc="-15" u="sng">
                <a:latin typeface="Times New Roman"/>
                <a:cs typeface="Times New Roman"/>
              </a:rPr>
              <a:t>a</a:t>
            </a:r>
            <a:r>
              <a:rPr dirty="0" smtClean="0" sz="1400" spc="-20" u="sng">
                <a:latin typeface="Times New Roman"/>
                <a:cs typeface="Times New Roman"/>
              </a:rPr>
              <a:t>y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5" u="sng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 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possible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wee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5">
                <a:latin typeface="Times New Roman"/>
                <a:cs typeface="Times New Roman"/>
              </a:rPr>
              <a:t>ace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Eac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an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bove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ace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long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bove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ic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nbe</a:t>
            </a:r>
            <a:r>
              <a:rPr dirty="0" smtClean="0" sz="1200" spc="0">
                <a:latin typeface="Times New Roman"/>
                <a:cs typeface="Times New Roman"/>
              </a:rPr>
              <a:t> modi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hout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ing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oundi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3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400"/>
              </a:lnSpc>
            </a:pPr>
            <a:r>
              <a:rPr dirty="0" smtClean="0" sz="1400" spc="-10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5" u="sng">
                <a:latin typeface="Times New Roman"/>
                <a:cs typeface="Times New Roman"/>
              </a:rPr>
              <a:t>g</a:t>
            </a:r>
            <a:r>
              <a:rPr dirty="0" smtClean="0" sz="1400" spc="0" u="sng">
                <a:latin typeface="Times New Roman"/>
                <a:cs typeface="Times New Roman"/>
              </a:rPr>
              <a:t>a</a:t>
            </a:r>
            <a:r>
              <a:rPr dirty="0" smtClean="0" sz="1400" spc="-10" u="sng">
                <a:latin typeface="Times New Roman"/>
                <a:cs typeface="Times New Roman"/>
              </a:rPr>
              <a:t>n</a:t>
            </a:r>
            <a:r>
              <a:rPr dirty="0" smtClean="0" sz="1400" spc="5" u="sng">
                <a:latin typeface="Times New Roman"/>
                <a:cs typeface="Times New Roman"/>
              </a:rPr>
              <a:t>i</a:t>
            </a:r>
            <a:r>
              <a:rPr dirty="0" smtClean="0" sz="1400" spc="0" u="sng">
                <a:latin typeface="Times New Roman"/>
                <a:cs typeface="Times New Roman"/>
              </a:rPr>
              <a:t>z</a:t>
            </a:r>
            <a:r>
              <a:rPr dirty="0" smtClean="0" sz="1400" spc="-15" u="sng">
                <a:latin typeface="Times New Roman"/>
                <a:cs typeface="Times New Roman"/>
              </a:rPr>
              <a:t>a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5" u="sng">
                <a:latin typeface="Times New Roman"/>
                <a:cs typeface="Times New Roman"/>
              </a:rPr>
              <a:t>i</a:t>
            </a:r>
            <a:r>
              <a:rPr dirty="0" smtClean="0" sz="1400" spc="-10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n</a:t>
            </a:r>
            <a:r>
              <a:rPr dirty="0" smtClean="0" sz="1400" spc="25" u="sng">
                <a:latin typeface="Times New Roman"/>
                <a:cs typeface="Times New Roman"/>
              </a:rPr>
              <a:t> </a:t>
            </a:r>
            <a:r>
              <a:rPr dirty="0" smtClean="0" sz="1400" spc="5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f</a:t>
            </a:r>
            <a:r>
              <a:rPr dirty="0" smtClean="0" sz="1400" spc="20" u="sng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5" u="sng">
                <a:latin typeface="Times New Roman"/>
                <a:cs typeface="Times New Roman"/>
              </a:rPr>
              <a:t>h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30" u="sng">
                <a:latin typeface="Times New Roman"/>
                <a:cs typeface="Times New Roman"/>
              </a:rPr>
              <a:t> </a:t>
            </a:r>
            <a:r>
              <a:rPr dirty="0" smtClean="0" sz="1400" spc="-20" u="sng">
                <a:latin typeface="Times New Roman"/>
                <a:cs typeface="Times New Roman"/>
              </a:rPr>
              <a:t>L</a:t>
            </a:r>
            <a:r>
              <a:rPr dirty="0" smtClean="0" sz="1400" spc="0" u="sng">
                <a:latin typeface="Times New Roman"/>
                <a:cs typeface="Times New Roman"/>
              </a:rPr>
              <a:t>a</a:t>
            </a:r>
            <a:r>
              <a:rPr dirty="0" smtClean="0" sz="1400" spc="-20" u="sng">
                <a:latin typeface="Times New Roman"/>
                <a:cs typeface="Times New Roman"/>
              </a:rPr>
              <a:t>y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5" u="sng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1,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2,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3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l,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link,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suppo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s;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moving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sp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tions,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tions,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timing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bili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 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5,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6,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7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ssion,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ght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supp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s;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llow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bili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dso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ms.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4,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sub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oups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nsu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lmost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in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ware</a:t>
            </a:r>
            <a:r>
              <a:rPr dirty="0" smtClean="0" sz="1200" spc="0">
                <a:latin typeface="Times New Roman"/>
                <a:cs typeface="Times New Roman"/>
              </a:rPr>
              <a:t>;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we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ombin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0">
                <a:latin typeface="Times New Roman"/>
                <a:cs typeface="Times New Roman"/>
              </a:rPr>
              <a:t> most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are.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39370">
              <a:lnSpc>
                <a:spcPct val="110000"/>
              </a:lnSpc>
            </a:pP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10">
                <a:latin typeface="Times New Roman"/>
                <a:cs typeface="Times New Roman"/>
              </a:rPr>
              <a:t>.</a:t>
            </a:r>
            <a:r>
              <a:rPr dirty="0" smtClean="0" sz="1200" spc="0">
                <a:latin typeface="Times New Roman"/>
                <a:cs typeface="Times New Roman"/>
              </a:rPr>
              <a:t>4,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 vi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s,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7 m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7,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6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 the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6,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7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3697" y="361661"/>
            <a:ext cx="5039995" cy="3733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327659"/>
            <a:ext cx="6719570" cy="2026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20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q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possib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0">
                <a:latin typeface="Times New Roman"/>
                <a:cs typeface="Times New Roman"/>
              </a:rPr>
              <a:t> unit.</a:t>
            </a:r>
            <a:endParaRPr sz="1200">
              <a:latin typeface="Times New Roman"/>
              <a:cs typeface="Times New Roman"/>
            </a:endParaRPr>
          </a:p>
          <a:p>
            <a:pPr algn="just" marL="12700" marR="16510">
              <a:lnSpc>
                <a:spcPct val="110000"/>
              </a:lnSpc>
              <a:spcBef>
                <a:spcPts val="10"/>
              </a:spcBef>
            </a:pPr>
            <a:r>
              <a:rPr dirty="0" smtClean="0" sz="1200">
                <a:latin typeface="Times New Roman"/>
                <a:cs typeface="Times New Roman"/>
              </a:rPr>
              <a:t>Common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unit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 it is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into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tic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long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link.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1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2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pon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hing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units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move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blo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ding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0">
                <a:latin typeface="Times New Roman"/>
                <a:cs typeface="Times New Roman"/>
              </a:rPr>
              <a:t> 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n.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time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reac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7,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 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ppli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is 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ipi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5457444"/>
            <a:ext cx="5328920" cy="4260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67864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</a:t>
            </a:r>
            <a:r>
              <a:rPr dirty="0" smtClean="0" sz="1200" spc="10">
                <a:latin typeface="Times New Roman"/>
                <a:cs typeface="Times New Roman"/>
              </a:rPr>
              <a:t>4</a:t>
            </a:r>
            <a:r>
              <a:rPr dirty="0" smtClean="0" sz="1200" spc="-5">
                <a:latin typeface="Times New Roman"/>
                <a:cs typeface="Times New Roman"/>
              </a:rPr>
              <a:t>)a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nge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mtClean="0" sz="1400" spc="-10" u="sng">
                <a:latin typeface="Times New Roman"/>
                <a:cs typeface="Times New Roman"/>
              </a:rPr>
              <a:t>E</a:t>
            </a:r>
            <a:r>
              <a:rPr dirty="0" smtClean="0" sz="1400" spc="5" u="sng">
                <a:latin typeface="Times New Roman"/>
                <a:cs typeface="Times New Roman"/>
              </a:rPr>
              <a:t>n</a:t>
            </a:r>
            <a:r>
              <a:rPr dirty="0" smtClean="0" sz="1400" spc="0" u="sng">
                <a:latin typeface="Times New Roman"/>
                <a:cs typeface="Times New Roman"/>
              </a:rPr>
              <a:t>c</a:t>
            </a:r>
            <a:r>
              <a:rPr dirty="0" smtClean="0" sz="1400" spc="0" u="sng">
                <a:latin typeface="Times New Roman"/>
                <a:cs typeface="Times New Roman"/>
              </a:rPr>
              <a:t>a</a:t>
            </a:r>
            <a:r>
              <a:rPr dirty="0" smtClean="0" sz="1400" spc="-10" u="sng">
                <a:latin typeface="Times New Roman"/>
                <a:cs typeface="Times New Roman"/>
              </a:rPr>
              <a:t>ps</a:t>
            </a:r>
            <a:r>
              <a:rPr dirty="0" smtClean="0" sz="1400" spc="5" u="sng">
                <a:latin typeface="Times New Roman"/>
                <a:cs typeface="Times New Roman"/>
              </a:rPr>
              <a:t>u</a:t>
            </a:r>
            <a:r>
              <a:rPr dirty="0" smtClean="0" sz="1400" spc="-10" u="sng">
                <a:latin typeface="Times New Roman"/>
                <a:cs typeface="Times New Roman"/>
              </a:rPr>
              <a:t>l</a:t>
            </a:r>
            <a:r>
              <a:rPr dirty="0" smtClean="0" sz="1400" spc="0" u="sng">
                <a:latin typeface="Times New Roman"/>
                <a:cs typeface="Times New Roman"/>
              </a:rPr>
              <a:t>a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5" u="sng">
                <a:latin typeface="Times New Roman"/>
                <a:cs typeface="Times New Roman"/>
              </a:rPr>
              <a:t>i</a:t>
            </a:r>
            <a:r>
              <a:rPr dirty="0" smtClean="0" sz="1400" spc="-10" u="sng">
                <a:latin typeface="Times New Roman"/>
                <a:cs typeface="Times New Roman"/>
              </a:rPr>
              <a:t>on</a:t>
            </a:r>
            <a:r>
              <a:rPr dirty="0" smtClean="0" sz="1400" spc="0" u="sng">
                <a:latin typeface="Times New Roman"/>
                <a:cs typeface="Times New Roman"/>
              </a:rPr>
              <a:t>: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165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igu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2.3 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 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sp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 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 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3780" y="5682994"/>
            <a:ext cx="131000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in 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SI 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627" y="5876542"/>
            <a:ext cx="6719570" cy="29673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5240" indent="0">
              <a:lnSpc>
                <a:spcPct val="11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 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7 is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in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6.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ew</a:t>
            </a:r>
            <a:r>
              <a:rPr dirty="0" smtClean="0" sz="1200" spc="0">
                <a:latin typeface="Times New Roman"/>
                <a:cs typeface="Times New Roman"/>
              </a:rPr>
              <a:t>hole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at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6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5,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ds,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algn="just" marL="12700" marR="15240">
              <a:lnSpc>
                <a:spcPct val="100000"/>
              </a:lnSpc>
              <a:spcBef>
                <a:spcPts val="140"/>
              </a:spcBef>
            </a:pPr>
            <a:r>
              <a:rPr dirty="0" smtClean="0" sz="1200">
                <a:latin typeface="Times New Roman"/>
                <a:cs typeface="Times New Roman"/>
              </a:rPr>
              <a:t>-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hole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5">
                <a:latin typeface="Times New Roman"/>
                <a:cs typeface="Times New Roman"/>
              </a:rPr>
              <a:t> 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be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)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N. </a:t>
            </a:r>
            <a:r>
              <a:rPr dirty="0" smtClean="0" sz="1200" spc="-25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pt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ed</a:t>
            </a:r>
            <a:endParaRPr sz="1200">
              <a:latin typeface="Times New Roman"/>
              <a:cs typeface="Times New Roman"/>
            </a:endParaRPr>
          </a:p>
          <a:p>
            <a:pPr algn="just" marL="12700" marR="12700" indent="0">
              <a:lnSpc>
                <a:spcPct val="110000"/>
              </a:lnSpc>
              <a:spcBef>
                <a:spcPts val="10"/>
              </a:spcBef>
            </a:pP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n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apsulation;</a:t>
            </a:r>
            <a:r>
              <a:rPr dirty="0" smtClean="0" sz="1200" spc="30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N</a:t>
            </a:r>
            <a:r>
              <a:rPr dirty="0" smtClean="0" sz="1200" spc="35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h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0" i="1">
                <a:latin typeface="Times New Roman"/>
                <a:cs typeface="Times New Roman"/>
              </a:rPr>
              <a:t>N 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1,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hole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0" i="1">
                <a:latin typeface="Times New Roman"/>
                <a:cs typeface="Times New Roman"/>
              </a:rPr>
              <a:t>N </a:t>
            </a:r>
            <a:r>
              <a:rPr dirty="0" smtClean="0" sz="1200" spc="0">
                <a:latin typeface="Times New Roman"/>
                <a:cs typeface="Times New Roman"/>
              </a:rPr>
              <a:t>is t</a:t>
            </a:r>
            <a:r>
              <a:rPr dirty="0" smtClean="0" sz="1200" spc="-5">
                <a:latin typeface="Times New Roman"/>
                <a:cs typeface="Times New Roman"/>
              </a:rPr>
              <a:t>rea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l uni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20"/>
              </a:spcBef>
            </a:pPr>
            <a:endParaRPr sz="1300"/>
          </a:p>
          <a:p>
            <a:pPr algn="ctr" marR="3810">
              <a:lnSpc>
                <a:spcPct val="100000"/>
              </a:lnSpc>
            </a:pPr>
            <a:r>
              <a:rPr dirty="0" smtClean="0" sz="1600" spc="-15" b="1" u="heavy">
                <a:latin typeface="Times New Roman"/>
                <a:cs typeface="Times New Roman"/>
              </a:rPr>
              <a:t>L</a:t>
            </a:r>
            <a:r>
              <a:rPr dirty="0" smtClean="0" sz="1600" spc="-20" b="1" u="heavy">
                <a:latin typeface="Times New Roman"/>
                <a:cs typeface="Times New Roman"/>
              </a:rPr>
              <a:t>A</a:t>
            </a:r>
            <a:r>
              <a:rPr dirty="0" smtClean="0" sz="1600" spc="-20" b="1" u="heavy">
                <a:latin typeface="Times New Roman"/>
                <a:cs typeface="Times New Roman"/>
              </a:rPr>
              <a:t>Y</a:t>
            </a:r>
            <a:r>
              <a:rPr dirty="0" smtClean="0" sz="1600" spc="-15" b="1" u="heavy">
                <a:latin typeface="Times New Roman"/>
                <a:cs typeface="Times New Roman"/>
              </a:rPr>
              <a:t>E</a:t>
            </a:r>
            <a:r>
              <a:rPr dirty="0" smtClean="0" sz="1600" spc="-20" b="1" u="heavy">
                <a:latin typeface="Times New Roman"/>
                <a:cs typeface="Times New Roman"/>
              </a:rPr>
              <a:t>R</a:t>
            </a:r>
            <a:r>
              <a:rPr dirty="0" smtClean="0" sz="1600" spc="-10" b="1" u="heavy">
                <a:latin typeface="Times New Roman"/>
                <a:cs typeface="Times New Roman"/>
              </a:rPr>
              <a:t>S</a:t>
            </a:r>
            <a:r>
              <a:rPr dirty="0" smtClean="0" sz="1600" spc="-10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IN</a:t>
            </a:r>
            <a:r>
              <a:rPr dirty="0" smtClean="0" sz="1600" spc="0" b="1" u="heavy">
                <a:latin typeface="Times New Roman"/>
                <a:cs typeface="Times New Roman"/>
              </a:rPr>
              <a:t> </a:t>
            </a:r>
            <a:r>
              <a:rPr dirty="0" smtClean="0" sz="1600" spc="-15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H</a:t>
            </a:r>
            <a:r>
              <a:rPr dirty="0" smtClean="0" sz="1600" spc="-15" b="1" u="heavy">
                <a:latin typeface="Times New Roman"/>
                <a:cs typeface="Times New Roman"/>
              </a:rPr>
              <a:t>E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25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S</a:t>
            </a:r>
            <a:r>
              <a:rPr dirty="0" smtClean="0" sz="1600" spc="-10" b="1" u="heavy">
                <a:latin typeface="Times New Roman"/>
                <a:cs typeface="Times New Roman"/>
              </a:rPr>
              <a:t>I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0" b="1" u="heavy">
                <a:latin typeface="Times New Roman"/>
                <a:cs typeface="Times New Roman"/>
              </a:rPr>
              <a:t>M</a:t>
            </a:r>
            <a:r>
              <a:rPr dirty="0" smtClean="0" sz="1600" spc="-25" b="1" u="heavy">
                <a:latin typeface="Times New Roman"/>
                <a:cs typeface="Times New Roman"/>
              </a:rPr>
              <a:t>O</a:t>
            </a:r>
            <a:r>
              <a:rPr dirty="0" smtClean="0" sz="1600" spc="-20" b="1" u="heavy">
                <a:latin typeface="Times New Roman"/>
                <a:cs typeface="Times New Roman"/>
              </a:rPr>
              <a:t>D</a:t>
            </a:r>
            <a:r>
              <a:rPr dirty="0" smtClean="0" sz="1600" spc="-15" b="1" u="heavy">
                <a:latin typeface="Times New Roman"/>
                <a:cs typeface="Times New Roman"/>
              </a:rPr>
              <a:t>EL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1"/>
              </a:spcBef>
            </a:pPr>
            <a:endParaRPr sz="1100"/>
          </a:p>
          <a:p>
            <a:pPr algn="just" marL="12700" marR="12700" indent="0">
              <a:lnSpc>
                <a:spcPct val="110200"/>
              </a:lnSpc>
            </a:pPr>
            <a:r>
              <a:rPr dirty="0" smtClean="0" sz="1200" spc="-15" b="1" u="heavy">
                <a:latin typeface="Times New Roman"/>
                <a:cs typeface="Times New Roman"/>
              </a:rPr>
              <a:t>P</a:t>
            </a:r>
            <a:r>
              <a:rPr dirty="0" smtClean="0" sz="1200" spc="0" b="1" u="heavy">
                <a:latin typeface="Times New Roman"/>
                <a:cs typeface="Times New Roman"/>
              </a:rPr>
              <a:t>h</a:t>
            </a:r>
            <a:r>
              <a:rPr dirty="0" smtClean="0" sz="1200" spc="0" b="1" u="heavy">
                <a:latin typeface="Times New Roman"/>
                <a:cs typeface="Times New Roman"/>
              </a:rPr>
              <a:t>ys</a:t>
            </a:r>
            <a:r>
              <a:rPr dirty="0" smtClean="0" sz="1200" spc="0" b="1" u="heavy">
                <a:latin typeface="Times New Roman"/>
                <a:cs typeface="Times New Roman"/>
              </a:rPr>
              <a:t>i</a:t>
            </a:r>
            <a:r>
              <a:rPr dirty="0" smtClean="0" sz="1200" spc="-5" b="1" u="heavy">
                <a:latin typeface="Times New Roman"/>
                <a:cs typeface="Times New Roman"/>
              </a:rPr>
              <a:t>c</a:t>
            </a:r>
            <a:r>
              <a:rPr dirty="0" smtClean="0" sz="1200" spc="0" b="1" u="heavy">
                <a:latin typeface="Times New Roman"/>
                <a:cs typeface="Times New Roman"/>
              </a:rPr>
              <a:t>al</a:t>
            </a:r>
            <a:r>
              <a:rPr dirty="0" smtClean="0" sz="1200" spc="60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ay</a:t>
            </a:r>
            <a:r>
              <a:rPr dirty="0" smtClean="0" sz="1200" spc="5" b="1" u="heavy">
                <a:latin typeface="Times New Roman"/>
                <a:cs typeface="Times New Roman"/>
              </a:rPr>
              <a:t>e</a:t>
            </a:r>
            <a:r>
              <a:rPr dirty="0" smtClean="0" sz="1200" spc="-5" b="1" u="heavy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co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qui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car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rea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cal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dium.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sp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tions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dium.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2.5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position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</a:t>
            </a:r>
            <a:r>
              <a:rPr dirty="0" smtClean="0" sz="1200" spc="-1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 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dium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9078" y="2578976"/>
            <a:ext cx="4158442" cy="266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308" y="2128272"/>
            <a:ext cx="5486399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399" y="0"/>
                </a:lnTo>
              </a:path>
            </a:pathLst>
          </a:custGeom>
          <a:ln w="88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6627" y="2359152"/>
            <a:ext cx="6719570" cy="6896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175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</a:t>
            </a:r>
            <a:r>
              <a:rPr dirty="0" smtClean="0" sz="1200" spc="10">
                <a:latin typeface="Times New Roman"/>
                <a:cs typeface="Times New Roman"/>
              </a:rPr>
              <a:t>5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12700" marR="191135">
              <a:lnSpc>
                <a:spcPct val="220000"/>
              </a:lnSpc>
              <a:spcBef>
                <a:spcPts val="10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: -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individu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bits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one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hop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nod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t.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oll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533400" marR="12700" indent="-228600">
              <a:lnSpc>
                <a:spcPct val="110000"/>
              </a:lnSpc>
              <a:buFont typeface="Wingdings"/>
              <a:buChar char=""/>
              <a:tabLst>
                <a:tab pos="5334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rac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isti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-5">
                <a:latin typeface="Times New Roman"/>
                <a:cs typeface="Times New Roman"/>
              </a:rPr>
              <a:t>fa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dium.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isti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0">
                <a:latin typeface="Times New Roman"/>
                <a:cs typeface="Times New Roman"/>
              </a:rPr>
              <a:t> the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dium.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0">
                <a:latin typeface="Times New Roman"/>
                <a:cs typeface="Times New Roman"/>
              </a:rPr>
              <a:t>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 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dium.</a:t>
            </a:r>
            <a:endParaRPr sz="1200">
              <a:latin typeface="Times New Roman"/>
              <a:cs typeface="Times New Roman"/>
            </a:endParaRPr>
          </a:p>
          <a:p>
            <a:pPr algn="just" marL="533400" marR="13970" indent="-228600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5334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bits.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onsists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eq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0s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1s)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bits m</a:t>
            </a:r>
            <a:r>
              <a:rPr dirty="0" smtClean="0" sz="1200" spc="-1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</a:t>
            </a:r>
            <a:r>
              <a:rPr dirty="0" smtClean="0" sz="1200" spc="-5">
                <a:latin typeface="Times New Roman"/>
                <a:cs typeface="Times New Roman"/>
              </a:rPr>
              <a:t>--e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opti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odi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0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1s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to si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533400" marR="14604" indent="-228600">
              <a:lnSpc>
                <a:spcPct val="110000"/>
              </a:lnSpc>
              <a:buFont typeface="Wingdings"/>
              <a:buChar char=""/>
              <a:tabLst>
                <a:tab pos="5334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Da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nsmission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numb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eac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 oth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ds,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bit,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how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 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sts.</a:t>
            </a:r>
            <a:endParaRPr sz="1200">
              <a:latin typeface="Times New Roman"/>
              <a:cs typeface="Times New Roman"/>
            </a:endParaRPr>
          </a:p>
          <a:p>
            <a:pPr algn="just" marL="533400" marR="12700" indent="-228600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533400" algn="l"/>
              </a:tabLst>
            </a:pP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oni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bits.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must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must be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oni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 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l. 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ks 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must 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oni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 marL="469900" marR="13335" indent="-228600">
              <a:lnSpc>
                <a:spcPts val="1600"/>
              </a:lnSpc>
              <a:spcBef>
                <a:spcPts val="6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ine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point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point 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ion,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link.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multipoint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is sh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4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topol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g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topol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how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k.</a:t>
            </a:r>
            <a:endParaRPr sz="1200">
              <a:latin typeface="Times New Roman"/>
              <a:cs typeface="Times New Roman"/>
            </a:endParaRPr>
          </a:p>
          <a:p>
            <a:pPr marL="469900" marR="14604">
              <a:lnSpc>
                <a:spcPts val="1600"/>
              </a:lnSpc>
              <a:spcBef>
                <a:spcPts val="60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De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sh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polo</a:t>
            </a:r>
            <a:r>
              <a:rPr dirty="0" smtClean="0" sz="1200" spc="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topol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de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topolo</a:t>
            </a:r>
            <a:r>
              <a:rPr dirty="0" smtClean="0" sz="1200" spc="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"/>
              </a:spcBef>
            </a:pPr>
            <a:r>
              <a:rPr dirty="0" smtClean="0" sz="1200">
                <a:latin typeface="Times New Roman"/>
                <a:cs typeface="Times New Roman"/>
              </a:rPr>
              <a:t>is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ming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opolo</a:t>
            </a:r>
            <a:r>
              <a:rPr dirty="0" smtClean="0" sz="1200" spc="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ommon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or</a:t>
            </a:r>
            <a:r>
              <a:rPr dirty="0" smtClean="0" sz="115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0"/>
              </a:spcBef>
            </a:pP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id topol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this is 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ombin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 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topolo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9900" marR="13970" indent="-228600">
              <a:lnSpc>
                <a:spcPts val="1600"/>
              </a:lnSpc>
              <a:spcBef>
                <a:spcPts val="6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s: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dupl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ull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dupl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x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nd;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x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dupl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x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469900" marR="14604" indent="0">
              <a:lnSpc>
                <a:spcPct val="110000"/>
              </a:lnSpc>
            </a:pPr>
            <a:r>
              <a:rPr dirty="0" smtClean="0" sz="120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but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3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ull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dupl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x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simp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 dupl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a</a:t>
            </a:r>
            <a:r>
              <a:rPr dirty="0" smtClean="0" sz="1200" spc="0">
                <a:latin typeface="Times New Roman"/>
                <a:cs typeface="Times New Roman"/>
              </a:rPr>
              <a:t>t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tim</a:t>
            </a:r>
            <a:r>
              <a:rPr dirty="0" smtClean="0" sz="1200" spc="-5">
                <a:latin typeface="Times New Roman"/>
                <a:cs typeface="Times New Roman"/>
              </a:rPr>
              <a:t>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5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970">
              <a:lnSpc>
                <a:spcPct val="111000"/>
              </a:lnSpc>
            </a:pPr>
            <a:r>
              <a:rPr dirty="0" smtClean="0" sz="1500" spc="-5" b="1" u="heavy">
                <a:latin typeface="Times New Roman"/>
                <a:cs typeface="Times New Roman"/>
              </a:rPr>
              <a:t>D</a:t>
            </a:r>
            <a:r>
              <a:rPr dirty="0" smtClean="0" sz="1500" spc="5" b="1" u="heavy">
                <a:latin typeface="Times New Roman"/>
                <a:cs typeface="Times New Roman"/>
              </a:rPr>
              <a:t>a</a:t>
            </a:r>
            <a:r>
              <a:rPr dirty="0" smtClean="0" sz="1500" spc="0" b="1" u="heavy">
                <a:latin typeface="Times New Roman"/>
                <a:cs typeface="Times New Roman"/>
              </a:rPr>
              <a:t>t</a:t>
            </a:r>
            <a:r>
              <a:rPr dirty="0" smtClean="0" sz="1500" spc="0" b="1" u="heavy">
                <a:latin typeface="Times New Roman"/>
                <a:cs typeface="Times New Roman"/>
              </a:rPr>
              <a:t>a</a:t>
            </a:r>
            <a:r>
              <a:rPr dirty="0" smtClean="0" sz="1500" spc="60" b="1" u="heavy">
                <a:latin typeface="Times New Roman"/>
                <a:cs typeface="Times New Roman"/>
              </a:rPr>
              <a:t> </a:t>
            </a:r>
            <a:r>
              <a:rPr dirty="0" smtClean="0" sz="1500" spc="-5" b="1" u="heavy">
                <a:latin typeface="Times New Roman"/>
                <a:cs typeface="Times New Roman"/>
              </a:rPr>
              <a:t>L</a:t>
            </a:r>
            <a:r>
              <a:rPr dirty="0" smtClean="0" sz="1500" spc="-10" b="1" u="heavy">
                <a:latin typeface="Times New Roman"/>
                <a:cs typeface="Times New Roman"/>
              </a:rPr>
              <a:t>i</a:t>
            </a:r>
            <a:r>
              <a:rPr dirty="0" smtClean="0" sz="1500" spc="5" b="1" u="heavy">
                <a:latin typeface="Times New Roman"/>
                <a:cs typeface="Times New Roman"/>
              </a:rPr>
              <a:t>nk</a:t>
            </a:r>
            <a:r>
              <a:rPr dirty="0" smtClean="0" sz="1500" spc="30" b="1" u="heavy">
                <a:latin typeface="Times New Roman"/>
                <a:cs typeface="Times New Roman"/>
              </a:rPr>
              <a:t> </a:t>
            </a:r>
            <a:r>
              <a:rPr dirty="0" smtClean="0" sz="1500" spc="-5" b="1" u="heavy">
                <a:latin typeface="Times New Roman"/>
                <a:cs typeface="Times New Roman"/>
              </a:rPr>
              <a:t>L</a:t>
            </a:r>
            <a:r>
              <a:rPr dirty="0" smtClean="0" sz="1500" spc="5" b="1" u="heavy">
                <a:latin typeface="Times New Roman"/>
                <a:cs typeface="Times New Roman"/>
              </a:rPr>
              <a:t>ay</a:t>
            </a:r>
            <a:r>
              <a:rPr dirty="0" smtClean="0" sz="1500" spc="-10" b="1" u="heavy">
                <a:latin typeface="Times New Roman"/>
                <a:cs typeface="Times New Roman"/>
              </a:rPr>
              <a:t>e</a:t>
            </a:r>
            <a:r>
              <a:rPr dirty="0" smtClean="0" sz="1500" spc="-10" b="1" u="heavy">
                <a:latin typeface="Times New Roman"/>
                <a:cs typeface="Times New Roman"/>
              </a:rPr>
              <a:t>r</a:t>
            </a:r>
            <a:r>
              <a:rPr dirty="0" smtClean="0" sz="1500" spc="0">
                <a:latin typeface="Times New Roman"/>
                <a:cs typeface="Times New Roman"/>
              </a:rPr>
              <a:t>:</a:t>
            </a:r>
            <a:r>
              <a:rPr dirty="0" smtClean="0" sz="1500" spc="60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-</a:t>
            </a:r>
            <a:r>
              <a:rPr dirty="0" smtClean="0" sz="1500" spc="60">
                <a:latin typeface="Times New Roman"/>
                <a:cs typeface="Times New Roman"/>
              </a:rPr>
              <a:t> </a:t>
            </a:r>
            <a:r>
              <a:rPr dirty="0" smtClean="0" sz="1500" spc="-5">
                <a:latin typeface="Times New Roman"/>
                <a:cs typeface="Times New Roman"/>
              </a:rPr>
              <a:t>T</a:t>
            </a:r>
            <a:r>
              <a:rPr dirty="0" smtClean="0" sz="1500" spc="5">
                <a:latin typeface="Times New Roman"/>
                <a:cs typeface="Times New Roman"/>
              </a:rPr>
              <a:t>h</a:t>
            </a:r>
            <a:r>
              <a:rPr dirty="0" smtClean="0" sz="1500" spc="0">
                <a:latin typeface="Times New Roman"/>
                <a:cs typeface="Times New Roman"/>
              </a:rPr>
              <a:t>e</a:t>
            </a:r>
            <a:r>
              <a:rPr dirty="0" smtClean="0" sz="15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nsmission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ili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link.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Arial"/>
                <a:cs typeface="Arial"/>
              </a:rPr>
              <a:t>It </a:t>
            </a:r>
            <a:r>
              <a:rPr dirty="0" smtClean="0" sz="1150" spc="-120">
                <a:latin typeface="Arial"/>
                <a:cs typeface="Arial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2.6</a:t>
            </a:r>
            <a:r>
              <a:rPr dirty="0" smtClean="0" sz="1150" spc="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tionship 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p</a:t>
            </a:r>
            <a:r>
              <a:rPr dirty="0" smtClean="0" sz="1200" spc="2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4779" y="361822"/>
            <a:ext cx="5486395" cy="1751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2403347"/>
            <a:ext cx="6718934" cy="4944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175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</a:t>
            </a:r>
            <a:r>
              <a:rPr dirty="0" smtClean="0" sz="1200" spc="10">
                <a:latin typeface="Times New Roman"/>
                <a:cs typeface="Times New Roman"/>
              </a:rPr>
              <a:t>6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Da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7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 spc="-5" u="sng">
                <a:latin typeface="Times New Roman"/>
                <a:cs typeface="Times New Roman"/>
              </a:rPr>
              <a:t>N</a:t>
            </a:r>
            <a:r>
              <a:rPr dirty="0" smtClean="0" sz="1200" spc="0" u="sng">
                <a:latin typeface="Times New Roman"/>
                <a:cs typeface="Times New Roman"/>
              </a:rPr>
              <a:t>o</a:t>
            </a:r>
            <a:r>
              <a:rPr dirty="0" smtClean="0" sz="1200" spc="0" u="sng">
                <a:latin typeface="Times New Roman"/>
                <a:cs typeface="Times New Roman"/>
              </a:rPr>
              <a:t>t</a:t>
            </a:r>
            <a:r>
              <a:rPr dirty="0" smtClean="0" sz="1200" spc="-5" u="sng">
                <a:latin typeface="Times New Roman"/>
                <a:cs typeface="Times New Roman"/>
              </a:rPr>
              <a:t>e</a:t>
            </a:r>
            <a:r>
              <a:rPr dirty="0" smtClean="0" sz="1200" spc="0" u="sng">
                <a:latin typeface="Times New Roman"/>
                <a:cs typeface="Times New Roman"/>
              </a:rPr>
              <a:t>:</a:t>
            </a:r>
            <a:r>
              <a:rPr dirty="0" smtClean="0" sz="1200" spc="0" u="sng">
                <a:latin typeface="Times New Roman"/>
                <a:cs typeface="Times New Roman"/>
              </a:rPr>
              <a:t> </a:t>
            </a:r>
            <a:r>
              <a:rPr dirty="0" smtClean="0" sz="1200" spc="-5" u="sng">
                <a:latin typeface="Times New Roman"/>
                <a:cs typeface="Times New Roman"/>
              </a:rPr>
              <a:t>-</a:t>
            </a:r>
            <a:r>
              <a:rPr dirty="0" smtClean="0" sz="1150" spc="0">
                <a:latin typeface="Times New Roman"/>
                <a:cs typeface="Times New Roman"/>
              </a:rPr>
              <a:t>The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da</a:t>
            </a:r>
            <a:r>
              <a:rPr dirty="0" smtClean="0" sz="1150" spc="-10">
                <a:latin typeface="Times New Roman"/>
                <a:cs typeface="Times New Roman"/>
              </a:rPr>
              <a:t>t</a:t>
            </a:r>
            <a:r>
              <a:rPr dirty="0" smtClean="0" sz="1150" spc="0">
                <a:latin typeface="Times New Roman"/>
                <a:cs typeface="Times New Roman"/>
              </a:rPr>
              <a:t>a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-10">
                <a:latin typeface="Times New Roman"/>
                <a:cs typeface="Times New Roman"/>
              </a:rPr>
              <a:t>l</a:t>
            </a:r>
            <a:r>
              <a:rPr dirty="0" smtClean="0" sz="1150" spc="0">
                <a:latin typeface="Times New Roman"/>
                <a:cs typeface="Times New Roman"/>
              </a:rPr>
              <a:t>ink </a:t>
            </a:r>
            <a:r>
              <a:rPr dirty="0" smtClean="0" sz="1150" spc="-10">
                <a:latin typeface="Times New Roman"/>
                <a:cs typeface="Times New Roman"/>
              </a:rPr>
              <a:t>l</a:t>
            </a:r>
            <a:r>
              <a:rPr dirty="0" smtClean="0" sz="1150" spc="0">
                <a:latin typeface="Times New Roman"/>
                <a:cs typeface="Times New Roman"/>
              </a:rPr>
              <a:t>a</a:t>
            </a:r>
            <a:r>
              <a:rPr dirty="0" smtClean="0" sz="1150" spc="-25">
                <a:latin typeface="Times New Roman"/>
                <a:cs typeface="Times New Roman"/>
              </a:rPr>
              <a:t>y</a:t>
            </a:r>
            <a:r>
              <a:rPr dirty="0" smtClean="0" sz="1150" spc="0">
                <a:latin typeface="Times New Roman"/>
                <a:cs typeface="Times New Roman"/>
              </a:rPr>
              <a:t>er</a:t>
            </a:r>
            <a:r>
              <a:rPr dirty="0" smtClean="0" sz="1150" spc="10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is</a:t>
            </a:r>
            <a:r>
              <a:rPr dirty="0" smtClean="0" sz="1150" spc="-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re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pon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ib</a:t>
            </a:r>
            <a:r>
              <a:rPr dirty="0" smtClean="0" sz="1150" spc="-10">
                <a:latin typeface="Times New Roman"/>
                <a:cs typeface="Times New Roman"/>
              </a:rPr>
              <a:t>l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 mo</a:t>
            </a:r>
            <a:r>
              <a:rPr dirty="0" smtClean="0" sz="1150" spc="-15">
                <a:latin typeface="Times New Roman"/>
                <a:cs typeface="Times New Roman"/>
              </a:rPr>
              <a:t>v</a:t>
            </a:r>
            <a:r>
              <a:rPr dirty="0" smtClean="0" sz="1150" spc="0">
                <a:latin typeface="Times New Roman"/>
                <a:cs typeface="Times New Roman"/>
              </a:rPr>
              <a:t>ing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rames</a:t>
            </a:r>
            <a:r>
              <a:rPr dirty="0" smtClean="0" sz="1150" spc="-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rom one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hop (n</a:t>
            </a:r>
            <a:r>
              <a:rPr dirty="0" smtClean="0" sz="1150" spc="-15">
                <a:latin typeface="Times New Roman"/>
                <a:cs typeface="Times New Roman"/>
              </a:rPr>
              <a:t>o</a:t>
            </a:r>
            <a:r>
              <a:rPr dirty="0" smtClean="0" sz="1150" spc="0">
                <a:latin typeface="Times New Roman"/>
                <a:cs typeface="Times New Roman"/>
              </a:rPr>
              <a:t>de) to</a:t>
            </a:r>
            <a:r>
              <a:rPr dirty="0" smtClean="0" sz="1150" spc="-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the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n</a:t>
            </a:r>
            <a:r>
              <a:rPr dirty="0" smtClean="0" sz="1150" spc="0">
                <a:latin typeface="Times New Roman"/>
                <a:cs typeface="Times New Roman"/>
              </a:rPr>
              <a:t>ext.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8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sponsibiliti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lude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:-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469900" marR="708660" indent="-228600">
              <a:lnSpc>
                <a:spcPts val="138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 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bits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into</a:t>
            </a:r>
            <a:r>
              <a:rPr dirty="0" smtClean="0" sz="1200" spc="0">
                <a:latin typeface="Times New Roman"/>
                <a:cs typeface="Times New Roman"/>
              </a:rPr>
              <a:t> 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units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ts val="1355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ibut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  <a:p>
            <a:pPr algn="just" marL="469900" marR="13970">
              <a:lnSpc>
                <a:spcPct val="110000"/>
              </a:lnSpc>
              <a:spcBef>
                <a:spcPts val="10"/>
              </a:spcBef>
            </a:pPr>
            <a:r>
              <a:rPr dirty="0" smtClean="0" sz="120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dds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nd/o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f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me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0">
                <a:latin typeface="Times New Roman"/>
                <a:cs typeface="Times New Roman"/>
              </a:rPr>
              <a:t> 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utside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15">
                <a:latin typeface="Times New Roman"/>
                <a:cs typeface="Times New Roman"/>
              </a:rPr>
              <a:t>'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 on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469900" marR="12700" indent="-228600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low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ve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ch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od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impos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 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nism 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id</a:t>
            </a:r>
            <a:r>
              <a:rPr dirty="0" smtClean="0" sz="1200" spc="0">
                <a:latin typeface="Times New Roman"/>
                <a:cs typeface="Times New Roman"/>
              </a:rPr>
              <a:t> ov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lmi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ece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6"/>
              </a:spcBef>
              <a:buFont typeface="Wingdings"/>
              <a:buChar char=""/>
            </a:pPr>
            <a:endParaRPr sz="55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algn="just" marL="469900" marR="13335" indent="-228600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bili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nisms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nsmit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lost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nismto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dupli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 is no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to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2"/>
              </a:spcBef>
              <a:buFont typeface="Wingdings"/>
              <a:buChar char=""/>
            </a:pPr>
            <a:endParaRPr sz="55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algn="just" marL="469900" marR="12700" indent="-228600">
              <a:lnSpc>
                <a:spcPct val="1108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nk,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oto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ols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mi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ol ov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link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tim</a:t>
            </a:r>
            <a:r>
              <a:rPr dirty="0" smtClean="0" sz="1200" spc="-5">
                <a:latin typeface="Times New Roman"/>
                <a:cs typeface="Times New Roman"/>
              </a:rPr>
              <a:t>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8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2.7 illust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ho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hop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nod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nod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4825" y="361865"/>
            <a:ext cx="5486397" cy="1821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4003547"/>
            <a:ext cx="6718934" cy="3822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27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</a:t>
            </a:r>
            <a:r>
              <a:rPr dirty="0" smtClean="0" sz="1200" spc="10">
                <a:latin typeface="Times New Roman"/>
                <a:cs typeface="Times New Roman"/>
              </a:rPr>
              <a:t>7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H</a:t>
            </a:r>
            <a:r>
              <a:rPr dirty="0" smtClean="0" sz="1200" spc="0">
                <a:latin typeface="Times New Roman"/>
                <a:cs typeface="Times New Roman"/>
              </a:rPr>
              <a:t>op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hop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1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mmuni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dj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st,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ond,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25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0">
                <a:latin typeface="Times New Roman"/>
                <a:cs typeface="Times New Roman"/>
              </a:rPr>
              <a:t> 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-5">
                <a:latin typeface="Times New Roman"/>
                <a:cs typeface="Times New Roman"/>
              </a:rPr>
              <a:t>ed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wee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ere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1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ss.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0">
                <a:latin typeface="Times New Roman"/>
                <a:cs typeface="Times New Roman"/>
              </a:rPr>
              <a:t> 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lu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ra</a:t>
            </a:r>
            <a:r>
              <a:rPr dirty="0" smtClean="0" sz="1200" spc="0">
                <a:latin typeface="Times New Roman"/>
                <a:cs typeface="Times New Roman"/>
              </a:rPr>
              <a:t>il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nt if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ki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lud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 indent="0">
              <a:lnSpc>
                <a:spcPct val="110100"/>
              </a:lnSpc>
            </a:pPr>
            <a:r>
              <a:rPr dirty="0" smtClean="0" sz="1200" spc="-5" b="1" u="heavy">
                <a:latin typeface="Times New Roman"/>
                <a:cs typeface="Times New Roman"/>
              </a:rPr>
              <a:t>N</a:t>
            </a:r>
            <a:r>
              <a:rPr dirty="0" smtClean="0" sz="1200" spc="-5" b="1" u="heavy">
                <a:latin typeface="Times New Roman"/>
                <a:cs typeface="Times New Roman"/>
              </a:rPr>
              <a:t>et</a:t>
            </a:r>
            <a:r>
              <a:rPr dirty="0" smtClean="0" sz="1200" spc="5" b="1" u="heavy">
                <a:latin typeface="Times New Roman"/>
                <a:cs typeface="Times New Roman"/>
              </a:rPr>
              <a:t>w</a:t>
            </a:r>
            <a:r>
              <a:rPr dirty="0" smtClean="0" sz="1200" spc="0" b="1" u="heavy">
                <a:latin typeface="Times New Roman"/>
                <a:cs typeface="Times New Roman"/>
              </a:rPr>
              <a:t>o</a:t>
            </a:r>
            <a:r>
              <a:rPr dirty="0" smtClean="0" sz="1200" spc="-5" b="1" u="heavy">
                <a:latin typeface="Times New Roman"/>
                <a:cs typeface="Times New Roman"/>
              </a:rPr>
              <a:t>rk</a:t>
            </a:r>
            <a:r>
              <a:rPr dirty="0" smtClean="0" sz="1200" spc="0" b="1" u="heavy">
                <a:latin typeface="Times New Roman"/>
                <a:cs typeface="Times New Roman"/>
              </a:rPr>
              <a:t> </a:t>
            </a:r>
            <a:r>
              <a:rPr dirty="0" smtClean="0" sz="1200" spc="-15" b="1" u="heavy">
                <a:latin typeface="Times New Roman"/>
                <a:cs typeface="Times New Roman"/>
              </a:rPr>
              <a:t> </a:t>
            </a:r>
            <a:r>
              <a:rPr dirty="0" smtClean="0" sz="1200" spc="0" b="1" u="heavy">
                <a:latin typeface="Times New Roman"/>
                <a:cs typeface="Times New Roman"/>
              </a:rPr>
              <a:t>L</a:t>
            </a:r>
            <a:r>
              <a:rPr dirty="0" smtClean="0" sz="1200" spc="0" b="1" u="heavy">
                <a:latin typeface="Times New Roman"/>
                <a:cs typeface="Times New Roman"/>
              </a:rPr>
              <a:t>a</a:t>
            </a:r>
            <a:r>
              <a:rPr dirty="0" smtClean="0" sz="1200" spc="0" b="1" u="heavy">
                <a:latin typeface="Times New Roman"/>
                <a:cs typeface="Times New Roman"/>
              </a:rPr>
              <a:t>y</a:t>
            </a:r>
            <a:r>
              <a:rPr dirty="0" smtClean="0" sz="1200" spc="-5" b="1" u="heavy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: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-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nsible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t,</a:t>
            </a:r>
            <a:r>
              <a:rPr dirty="0" smtClean="0" sz="1200" spc="0">
                <a:latin typeface="Times New Roman"/>
                <a:cs typeface="Times New Roman"/>
              </a:rPr>
              <a:t> possib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oss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multiple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links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links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0">
                <a:latin typeface="Times New Roman"/>
                <a:cs typeface="Times New Roman"/>
              </a:rPr>
              <a:t> point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its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2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ks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links)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ting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links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,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omplish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to-</a:t>
            </a:r>
            <a:r>
              <a:rPr dirty="0" smtClean="0" sz="1200" spc="0">
                <a:latin typeface="Times New Roman"/>
                <a:cs typeface="Times New Roman"/>
              </a:rPr>
              <a:t>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2.8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onship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nspo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3748" y="361962"/>
            <a:ext cx="4642388" cy="341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2421635"/>
            <a:ext cx="6718934" cy="3124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4445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</a:t>
            </a:r>
            <a:r>
              <a:rPr dirty="0" smtClean="0" sz="1200" spc="10">
                <a:latin typeface="Times New Roman"/>
                <a:cs typeface="Times New Roman"/>
              </a:rPr>
              <a:t>8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Ne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 marR="537210" indent="0">
              <a:lnSpc>
                <a:spcPts val="134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: -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The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net</a:t>
            </a:r>
            <a:r>
              <a:rPr dirty="0" smtClean="0" sz="1150" spc="-5">
                <a:latin typeface="Times New Roman"/>
                <a:cs typeface="Times New Roman"/>
              </a:rPr>
              <a:t>w</a:t>
            </a:r>
            <a:r>
              <a:rPr dirty="0" smtClean="0" sz="1150" spc="0">
                <a:latin typeface="Times New Roman"/>
                <a:cs typeface="Times New Roman"/>
              </a:rPr>
              <a:t>ork</a:t>
            </a:r>
            <a:r>
              <a:rPr dirty="0" smtClean="0" sz="1150" spc="-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la</a:t>
            </a:r>
            <a:r>
              <a:rPr dirty="0" smtClean="0" sz="1150" spc="-25">
                <a:latin typeface="Times New Roman"/>
                <a:cs typeface="Times New Roman"/>
              </a:rPr>
              <a:t>y</a:t>
            </a:r>
            <a:r>
              <a:rPr dirty="0" smtClean="0" sz="1150" spc="0">
                <a:latin typeface="Times New Roman"/>
                <a:cs typeface="Times New Roman"/>
              </a:rPr>
              <a:t>er is</a:t>
            </a:r>
            <a:r>
              <a:rPr dirty="0" smtClean="0" sz="1150" spc="-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re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pon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ib</a:t>
            </a:r>
            <a:r>
              <a:rPr dirty="0" smtClean="0" sz="1150" spc="-10">
                <a:latin typeface="Times New Roman"/>
                <a:cs typeface="Times New Roman"/>
              </a:rPr>
              <a:t>l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or the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d</a:t>
            </a:r>
            <a:r>
              <a:rPr dirty="0" smtClean="0" sz="1150" spc="-10">
                <a:latin typeface="Times New Roman"/>
                <a:cs typeface="Times New Roman"/>
              </a:rPr>
              <a:t>e</a:t>
            </a:r>
            <a:r>
              <a:rPr dirty="0" smtClean="0" sz="1150" spc="0">
                <a:latin typeface="Times New Roman"/>
                <a:cs typeface="Times New Roman"/>
              </a:rPr>
              <a:t>l</a:t>
            </a:r>
            <a:r>
              <a:rPr dirty="0" smtClean="0" sz="1150" spc="-10">
                <a:latin typeface="Times New Roman"/>
                <a:cs typeface="Times New Roman"/>
              </a:rPr>
              <a:t>i</a:t>
            </a:r>
            <a:r>
              <a:rPr dirty="0" smtClean="0" sz="1150" spc="-15">
                <a:latin typeface="Times New Roman"/>
                <a:cs typeface="Times New Roman"/>
              </a:rPr>
              <a:t>v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10">
                <a:latin typeface="Times New Roman"/>
                <a:cs typeface="Times New Roman"/>
              </a:rPr>
              <a:t>r</a:t>
            </a:r>
            <a:r>
              <a:rPr dirty="0" smtClean="0" sz="1150" spc="0">
                <a:latin typeface="Times New Roman"/>
                <a:cs typeface="Times New Roman"/>
              </a:rPr>
              <a:t>y</a:t>
            </a:r>
            <a:r>
              <a:rPr dirty="0" smtClean="0" sz="1150" spc="-25">
                <a:latin typeface="Times New Roman"/>
                <a:cs typeface="Times New Roman"/>
              </a:rPr>
              <a:t> </a:t>
            </a:r>
            <a:r>
              <a:rPr dirty="0" smtClean="0" sz="1150" spc="10">
                <a:latin typeface="Times New Roman"/>
                <a:cs typeface="Times New Roman"/>
              </a:rPr>
              <a:t>o</a:t>
            </a:r>
            <a:r>
              <a:rPr dirty="0" smtClean="0" sz="1150" spc="0">
                <a:latin typeface="Times New Roman"/>
                <a:cs typeface="Times New Roman"/>
              </a:rPr>
              <a:t>f</a:t>
            </a:r>
            <a:r>
              <a:rPr dirty="0" smtClean="0" sz="1150" spc="-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indi</a:t>
            </a:r>
            <a:r>
              <a:rPr dirty="0" smtClean="0" sz="1150" spc="-15">
                <a:latin typeface="Times New Roman"/>
                <a:cs typeface="Times New Roman"/>
              </a:rPr>
              <a:t>v</a:t>
            </a:r>
            <a:r>
              <a:rPr dirty="0" smtClean="0" sz="1150" spc="0">
                <a:latin typeface="Times New Roman"/>
                <a:cs typeface="Times New Roman"/>
              </a:rPr>
              <a:t>idual pac</a:t>
            </a:r>
            <a:r>
              <a:rPr dirty="0" smtClean="0" sz="1150" spc="-15">
                <a:latin typeface="Times New Roman"/>
                <a:cs typeface="Times New Roman"/>
              </a:rPr>
              <a:t>k</a:t>
            </a:r>
            <a:r>
              <a:rPr dirty="0" smtClean="0" sz="1150" spc="0">
                <a:latin typeface="Times New Roman"/>
                <a:cs typeface="Times New Roman"/>
              </a:rPr>
              <a:t>ets</a:t>
            </a:r>
            <a:r>
              <a:rPr dirty="0" smtClean="0" sz="1150" spc="-20">
                <a:latin typeface="Times New Roman"/>
                <a:cs typeface="Times New Roman"/>
              </a:rPr>
              <a:t> </a:t>
            </a:r>
            <a:r>
              <a:rPr dirty="0" smtClean="0" sz="1150" spc="-15">
                <a:latin typeface="Times New Roman"/>
                <a:cs typeface="Times New Roman"/>
              </a:rPr>
              <a:t>f</a:t>
            </a:r>
            <a:r>
              <a:rPr dirty="0" smtClean="0" sz="1150" spc="0">
                <a:latin typeface="Times New Roman"/>
                <a:cs typeface="Times New Roman"/>
              </a:rPr>
              <a:t>rom the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our</a:t>
            </a:r>
            <a:r>
              <a:rPr dirty="0" smtClean="0" sz="1150" spc="-10">
                <a:latin typeface="Times New Roman"/>
                <a:cs typeface="Times New Roman"/>
              </a:rPr>
              <a:t>c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ho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t to</a:t>
            </a:r>
            <a:r>
              <a:rPr dirty="0" smtClean="0" sz="1150" spc="-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t</a:t>
            </a:r>
            <a:r>
              <a:rPr dirty="0" smtClean="0" sz="1150" spc="-15">
                <a:latin typeface="Times New Roman"/>
                <a:cs typeface="Times New Roman"/>
              </a:rPr>
              <a:t>h</a:t>
            </a:r>
            <a:r>
              <a:rPr dirty="0" smtClean="0" sz="1150" spc="0">
                <a:latin typeface="Times New Roman"/>
                <a:cs typeface="Times New Roman"/>
              </a:rPr>
              <a:t>e</a:t>
            </a:r>
            <a:r>
              <a:rPr dirty="0" smtClean="0" sz="1150" spc="0">
                <a:latin typeface="Times New Roman"/>
                <a:cs typeface="Times New Roman"/>
              </a:rPr>
              <a:t> de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ti</a:t>
            </a:r>
            <a:r>
              <a:rPr dirty="0" smtClean="0" sz="1150" spc="-15">
                <a:latin typeface="Times New Roman"/>
                <a:cs typeface="Times New Roman"/>
              </a:rPr>
              <a:t>n</a:t>
            </a:r>
            <a:r>
              <a:rPr dirty="0" smtClean="0" sz="1150" spc="0">
                <a:latin typeface="Times New Roman"/>
                <a:cs typeface="Times New Roman"/>
              </a:rPr>
              <a:t>ation</a:t>
            </a:r>
            <a:r>
              <a:rPr dirty="0" smtClean="0" sz="1150" spc="-15">
                <a:latin typeface="Times New Roman"/>
                <a:cs typeface="Times New Roman"/>
              </a:rPr>
              <a:t> </a:t>
            </a:r>
            <a:r>
              <a:rPr dirty="0" smtClean="0" sz="1150" spc="0">
                <a:latin typeface="Times New Roman"/>
                <a:cs typeface="Times New Roman"/>
              </a:rPr>
              <a:t>ho</a:t>
            </a:r>
            <a:r>
              <a:rPr dirty="0" smtClean="0" sz="1150" spc="-5">
                <a:latin typeface="Times New Roman"/>
                <a:cs typeface="Times New Roman"/>
              </a:rPr>
              <a:t>s</a:t>
            </a:r>
            <a:r>
              <a:rPr dirty="0" smtClean="0" sz="1150" spc="0">
                <a:latin typeface="Times New Roman"/>
                <a:cs typeface="Times New Roman"/>
              </a:rPr>
              <a:t>t.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19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sponsibiliti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lude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ollo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:-</a:t>
            </a:r>
            <a:endParaRPr sz="1200">
              <a:latin typeface="Times New Roman"/>
              <a:cs typeface="Times New Roman"/>
            </a:endParaRPr>
          </a:p>
          <a:p>
            <a:pPr algn="just" marL="509270" marR="12700" indent="-228600">
              <a:lnSpc>
                <a:spcPts val="1600"/>
              </a:lnSpc>
              <a:spcBef>
                <a:spcPts val="60"/>
              </a:spcBef>
              <a:buFont typeface="Wingdings"/>
              <a:buChar char=""/>
              <a:tabLst>
                <a:tab pos="509270" algn="l"/>
              </a:tabLst>
            </a:pP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 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9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obl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f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boun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endParaRPr sz="1200">
              <a:latin typeface="Times New Roman"/>
              <a:cs typeface="Times New Roman"/>
            </a:endParaRPr>
          </a:p>
          <a:p>
            <a:pPr marL="509270">
              <a:lnSpc>
                <a:spcPct val="100000"/>
              </a:lnSpc>
              <a:spcBef>
                <a:spcPts val="60"/>
              </a:spcBef>
            </a:pP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lp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distin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uish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st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ms.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509270" marR="13335">
              <a:lnSpc>
                <a:spcPct val="110000"/>
              </a:lnSpc>
            </a:pPr>
            <a:r>
              <a:rPr dirty="0" smtClean="0" sz="120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s,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lud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dd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iv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is</a:t>
            </a:r>
            <a:r>
              <a:rPr dirty="0" smtClean="0" sz="1200" spc="-5">
                <a:latin typeface="Times New Roman"/>
                <a:cs typeface="Times New Roman"/>
              </a:rPr>
              <a:t>cu</a:t>
            </a:r>
            <a:r>
              <a:rPr dirty="0" smtClean="0" sz="1200" spc="0">
                <a:latin typeface="Times New Roman"/>
                <a:cs typeface="Times New Roman"/>
              </a:rPr>
              <a:t>ss lo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re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this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pt</a:t>
            </a:r>
            <a:r>
              <a:rPr dirty="0" smtClean="0" sz="1200" spc="-5">
                <a:latin typeface="Times New Roman"/>
                <a:cs typeface="Times New Roman"/>
              </a:rPr>
              <a:t>er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509270" marR="12700" indent="-228600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50927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Routin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ks </a:t>
            </a:r>
            <a:r>
              <a:rPr dirty="0" smtClean="0" sz="1200" spc="-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links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ar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 </a:t>
            </a:r>
            <a:r>
              <a:rPr dirty="0" smtClean="0" sz="1200" spc="-9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int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rn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twor</a:t>
            </a:r>
            <a:r>
              <a:rPr dirty="0" smtClean="0" sz="1200" spc="-5" i="1">
                <a:latin typeface="Times New Roman"/>
                <a:cs typeface="Times New Roman"/>
              </a:rPr>
              <a:t>k</a:t>
            </a:r>
            <a:r>
              <a:rPr dirty="0" smtClean="0" sz="1200" spc="0" i="1">
                <a:latin typeface="Times New Roman"/>
                <a:cs typeface="Times New Roman"/>
              </a:rPr>
              <a:t>s </a:t>
            </a:r>
            <a:r>
              <a:rPr dirty="0" smtClean="0" sz="1200" spc="-95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0">
                <a:latin typeface="Times New Roman"/>
                <a:cs typeface="Times New Roman"/>
              </a:rPr>
              <a:t> 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ks)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k,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de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rout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0" i="1">
                <a:latin typeface="Times New Roman"/>
                <a:cs typeface="Times New Roman"/>
              </a:rPr>
              <a:t>rs</a:t>
            </a:r>
            <a:r>
              <a:rPr dirty="0" smtClean="0" sz="1200" spc="45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s</a:t>
            </a:r>
            <a:r>
              <a:rPr dirty="0" smtClean="0" sz="1200" spc="15" i="1">
                <a:latin typeface="Times New Roman"/>
                <a:cs typeface="Times New Roman"/>
              </a:rPr>
              <a:t>w</a:t>
            </a:r>
            <a:r>
              <a:rPr dirty="0" smtClean="0" sz="1200" spc="0" i="1">
                <a:latin typeface="Times New Roman"/>
                <a:cs typeface="Times New Roman"/>
              </a:rPr>
              <a:t>it</a:t>
            </a:r>
            <a:r>
              <a:rPr dirty="0" smtClean="0" sz="1200" spc="-5" i="1">
                <a:latin typeface="Times New Roman"/>
                <a:cs typeface="Times New Roman"/>
              </a:rPr>
              <a:t>c</a:t>
            </a:r>
            <a:r>
              <a:rPr dirty="0" smtClean="0" sz="1200" spc="0" i="1">
                <a:latin typeface="Times New Roman"/>
                <a:cs typeface="Times New Roman"/>
              </a:rPr>
              <a:t>h</a:t>
            </a:r>
            <a:r>
              <a:rPr dirty="0" smtClean="0" sz="1200" spc="-5" i="1">
                <a:latin typeface="Times New Roman"/>
                <a:cs typeface="Times New Roman"/>
              </a:rPr>
              <a:t>e</a:t>
            </a:r>
            <a:r>
              <a:rPr dirty="0" smtClean="0" sz="1200" spc="10" i="1">
                <a:latin typeface="Times New Roman"/>
                <a:cs typeface="Times New Roman"/>
              </a:rPr>
              <a:t>s</a:t>
            </a:r>
            <a:r>
              <a:rPr dirty="0" smtClean="0" sz="1200" spc="0" i="1">
                <a:latin typeface="Times New Roman"/>
                <a:cs typeface="Times New Roman"/>
              </a:rPr>
              <a:t>)</a:t>
            </a:r>
            <a:r>
              <a:rPr dirty="0" smtClean="0" sz="1200" spc="30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oute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ts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ir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ne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 l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ovide 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m</a:t>
            </a:r>
            <a:r>
              <a:rPr dirty="0" smtClean="0" sz="1200" spc="-5">
                <a:latin typeface="Times New Roman"/>
                <a:cs typeface="Times New Roman"/>
              </a:rPr>
              <a:t>ec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nism.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2.9 illust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k l</a:t>
            </a:r>
            <a:r>
              <a:rPr dirty="0" smtClean="0" sz="1200" spc="15">
                <a:latin typeface="Times New Roman"/>
                <a:cs typeface="Times New Roman"/>
              </a:rPr>
              <a:t>a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4216" y="9457943"/>
            <a:ext cx="264223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2.</a:t>
            </a:r>
            <a:r>
              <a:rPr dirty="0" smtClean="0" sz="1200" spc="10">
                <a:latin typeface="Times New Roman"/>
                <a:cs typeface="Times New Roman"/>
              </a:rPr>
              <a:t>9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stin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liv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4775" y="361810"/>
            <a:ext cx="5486394" cy="1842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133325" y="5769889"/>
            <a:ext cx="3868948" cy="3671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terms:created xsi:type="dcterms:W3CDTF">2018-11-10T01:25:15Z</dcterms:created>
  <dcterms:modified xsi:type="dcterms:W3CDTF">2018-11-10T01:25:15Z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2018-11-10T00:00:00Z</vt:filetime>
  </property>
  <property fmtid="{D5CDD505-2E9C-101B-9397-08002B2CF9AE}" pid="3" name="LastSaved">
    <vt:filetime>2018-11-09T00:00:00Z</vt:filetime>
  </property>
</Properties>
</file>