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53226" y="9894010"/>
            <a:ext cx="194055" cy="1874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8775" y="896619"/>
            <a:ext cx="176911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Matrix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-10" b="1">
                <a:latin typeface="Times New Roman"/>
                <a:cs typeface="Times New Roman"/>
              </a:rPr>
              <a:t>n</a:t>
            </a:r>
            <a:r>
              <a:rPr dirty="0" smtClean="0" sz="2000" spc="0" b="1">
                <a:latin typeface="Times New Roman"/>
                <a:cs typeface="Times New Roman"/>
              </a:rPr>
              <a:t>alys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128" y="1825497"/>
            <a:ext cx="5295265" cy="300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 u="heavy">
                <a:latin typeface="Times New Roman"/>
                <a:cs typeface="Times New Roman"/>
              </a:rPr>
              <a:t>Rev</a:t>
            </a:r>
            <a:r>
              <a:rPr dirty="0" smtClean="0" sz="1600" spc="-10" b="1" u="heavy">
                <a:latin typeface="Times New Roman"/>
                <a:cs typeface="Times New Roman"/>
              </a:rPr>
              <a:t>iew</a:t>
            </a:r>
            <a:r>
              <a:rPr dirty="0" smtClean="0" sz="1600" spc="-10" b="1" u="heavy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5"/>
              </a:spcBef>
            </a:pPr>
            <a:endParaRPr sz="1000"/>
          </a:p>
          <a:p>
            <a:pPr marL="12700" marR="643255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A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array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marL="17411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a(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3)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n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colu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 if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n.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asso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12345" sz="1350" spc="0">
                <a:latin typeface="Times New Roman"/>
                <a:cs typeface="Times New Roman"/>
              </a:rPr>
              <a:t>ij  </a:t>
            </a:r>
            <a:r>
              <a:rPr dirty="0" smtClean="0" baseline="-12345" sz="135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006968"/>
            <a:ext cx="5275580" cy="1547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 'Fa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8"/>
              </a:spcBef>
            </a:pPr>
            <a:endParaRPr sz="1100"/>
          </a:p>
          <a:p>
            <a:pPr marL="12700">
              <a:lnSpc>
                <a:spcPct val="10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 two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deter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  <a:buFont typeface="Times New Roman"/>
              <a:buAutoNum type="arabicPeriod"/>
            </a:pPr>
            <a:endParaRPr sz="1100"/>
          </a:p>
          <a:p>
            <a:pPr marL="190500" indent="-178435">
              <a:lnSpc>
                <a:spcPct val="10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  <a:buFont typeface="Times New Roman"/>
              <a:buAutoNum type="arabicPeriod"/>
            </a:pPr>
            <a:endParaRPr sz="1000"/>
          </a:p>
          <a:p>
            <a:pPr marL="12700" marR="185420">
              <a:lnSpc>
                <a:spcPct val="11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 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row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4986908"/>
            <a:ext cx="5274056" cy="279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37285" y="2939414"/>
            <a:ext cx="1619250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686934" y="4358258"/>
            <a:ext cx="0" cy="265429"/>
          </a:xfrm>
          <a:custGeom>
            <a:avLst/>
            <a:gdLst/>
            <a:ahLst/>
            <a:cxnLst/>
            <a:rect l="l" t="t" r="r" b="b"/>
            <a:pathLst>
              <a:path w="0" h="265429">
                <a:moveTo>
                  <a:pt x="0" y="0"/>
                </a:moveTo>
                <a:lnTo>
                  <a:pt x="0" y="26542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90770" y="4355718"/>
            <a:ext cx="0" cy="265429"/>
          </a:xfrm>
          <a:custGeom>
            <a:avLst/>
            <a:gdLst/>
            <a:ahLst/>
            <a:cxnLst/>
            <a:rect l="l" t="t" r="r" b="b"/>
            <a:pathLst>
              <a:path w="0" h="265429">
                <a:moveTo>
                  <a:pt x="0" y="0"/>
                </a:moveTo>
                <a:lnTo>
                  <a:pt x="0" y="26542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1191"/>
            <a:ext cx="7632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277111"/>
            <a:ext cx="3200273" cy="451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6311163"/>
            <a:ext cx="4752975" cy="3115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65926" y="9894010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7217536"/>
            <a:ext cx="4338320" cy="996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epe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ted 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gen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ue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299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'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sz="1400" spc="4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00">
                <a:latin typeface="Cambria Math"/>
                <a:cs typeface="Cambria Math"/>
              </a:rPr>
              <a:t> 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0833" sz="1200" spc="502">
                <a:latin typeface="Cambria Math"/>
                <a:cs typeface="Cambria Math"/>
              </a:rPr>
              <a:t> </a:t>
            </a:r>
            <a:r>
              <a:rPr dirty="0" smtClean="0" baseline="27777" sz="1500" spc="322">
                <a:latin typeface="Cambria Math"/>
                <a:cs typeface="Cambria Math"/>
              </a:rPr>
              <a:t> </a:t>
            </a:r>
            <a:r>
              <a:rPr dirty="0" smtClean="0" baseline="27777" sz="1500" spc="-202">
                <a:latin typeface="Cambria Math"/>
                <a:cs typeface="Cambria Math"/>
              </a:rPr>
              <a:t> </a:t>
            </a:r>
            <a:r>
              <a:rPr dirty="0" smtClean="0" sz="1400" spc="40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328913"/>
            <a:ext cx="17881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2510" y="8328913"/>
            <a:ext cx="12782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5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8699245"/>
            <a:ext cx="3279775" cy="996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But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890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76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5" i="1">
                <a:latin typeface="Times New Roman"/>
                <a:cs typeface="Times New Roman"/>
              </a:rPr>
              <a:t>w</a:t>
            </a:r>
            <a:r>
              <a:rPr dirty="0" smtClean="0" baseline="-12345" sz="1350" spc="0" i="1">
                <a:latin typeface="Times New Roman"/>
                <a:cs typeface="Times New Roman"/>
              </a:rPr>
              <a:t>1 </a:t>
            </a:r>
            <a:r>
              <a:rPr dirty="0" smtClean="0" baseline="-12345" sz="1350" spc="-15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31"/>
              </a:spcBef>
            </a:pPr>
            <a:endParaRPr sz="1300"/>
          </a:p>
          <a:p>
            <a:pPr marL="96520">
              <a:lnSpc>
                <a:spcPct val="100000"/>
              </a:lnSpc>
            </a:pP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00">
                <a:latin typeface="Cambria Math"/>
                <a:cs typeface="Cambria Math"/>
              </a:rPr>
              <a:t> 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0833" sz="1200" spc="502">
                <a:latin typeface="Cambria Math"/>
                <a:cs typeface="Cambria Math"/>
              </a:rPr>
              <a:t> </a:t>
            </a:r>
            <a:r>
              <a:rPr dirty="0" smtClean="0" baseline="27777" sz="1500" spc="322">
                <a:latin typeface="Cambria Math"/>
                <a:cs typeface="Cambria Math"/>
              </a:rPr>
              <a:t> </a:t>
            </a:r>
            <a:r>
              <a:rPr dirty="0" smtClean="0" baseline="27777" sz="1500" spc="-20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914399"/>
            <a:ext cx="5274183" cy="579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8143"/>
            <a:ext cx="5122545" cy="1225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latin typeface="Times New Roman"/>
                <a:cs typeface="Times New Roman"/>
              </a:rPr>
              <a:t>v</a:t>
            </a:r>
            <a:r>
              <a:rPr dirty="0" smtClean="0" baseline="-12345" sz="1350" i="1">
                <a:latin typeface="Times New Roman"/>
                <a:cs typeface="Times New Roman"/>
              </a:rPr>
              <a:t>1 </a:t>
            </a:r>
            <a:r>
              <a:rPr dirty="0" smtClean="0" baseline="-12345" sz="1350" spc="-15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w</a:t>
            </a:r>
            <a:r>
              <a:rPr dirty="0" smtClean="0" baseline="-12345" sz="1350" spc="0" i="1">
                <a:latin typeface="Times New Roman"/>
                <a:cs typeface="Times New Roman"/>
              </a:rPr>
              <a:t>1 </a:t>
            </a:r>
            <a:r>
              <a:rPr dirty="0" smtClean="0" baseline="-12345" sz="1350" spc="-1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6"/>
              </a:spcBef>
            </a:pPr>
            <a:endParaRPr sz="950"/>
          </a:p>
          <a:p>
            <a:pPr marL="12700" marR="12700">
              <a:lnSpc>
                <a:spcPct val="111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ethod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algn="ctr" marL="217804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sz="1400" spc="29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2237993"/>
            <a:ext cx="2838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But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0277" y="2237993"/>
            <a:ext cx="288226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22">
                <a:latin typeface="Cambria Math"/>
                <a:cs typeface="Cambria Math"/>
              </a:rPr>
              <a:t> </a:t>
            </a:r>
            <a:r>
              <a:rPr dirty="0" smtClean="0" sz="1400" spc="25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sz="1400" spc="29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sz="1400" spc="29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890">
                <a:latin typeface="Cambria Math"/>
                <a:cs typeface="Cambria Math"/>
              </a:rPr>
              <a:t>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2600705"/>
            <a:ext cx="1802764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2680" y="316560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0228" y="3038093"/>
            <a:ext cx="34702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391535" algn="l"/>
              </a:tabLst>
            </a:pP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00">
                <a:latin typeface="Cambria Math"/>
                <a:cs typeface="Cambria Math"/>
              </a:rPr>
              <a:t> 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0833" sz="1200" spc="502">
                <a:latin typeface="Cambria Math"/>
                <a:cs typeface="Cambria Math"/>
              </a:rPr>
              <a:t> </a:t>
            </a:r>
            <a:r>
              <a:rPr dirty="0" smtClean="0" baseline="27777" sz="1500" spc="322">
                <a:latin typeface="Cambria Math"/>
                <a:cs typeface="Cambria Math"/>
              </a:rPr>
              <a:t> </a:t>
            </a:r>
            <a:r>
              <a:rPr dirty="0" smtClean="0" baseline="27777" sz="1500" spc="142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[</a:t>
            </a:r>
            <a:r>
              <a:rPr dirty="0" smtClean="0" sz="1400" spc="29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28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27777" sz="1500" spc="622">
                <a:latin typeface="Cambria Math"/>
                <a:cs typeface="Cambria Math"/>
              </a:rPr>
              <a:t> </a:t>
            </a:r>
            <a:r>
              <a:rPr dirty="0" smtClean="0" sz="1400" spc="29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	</a:t>
            </a:r>
            <a:r>
              <a:rPr dirty="0" smtClean="0" sz="1400" spc="15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980" y="3063493"/>
            <a:ext cx="150495" cy="84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444" sz="1500" spc="419">
                <a:latin typeface="Cambria Math"/>
                <a:cs typeface="Cambria Math"/>
              </a:rPr>
              <a:t> </a:t>
            </a:r>
            <a:r>
              <a:rPr dirty="0" smtClean="0" sz="800" spc="300">
                <a:latin typeface="Cambria Math"/>
                <a:cs typeface="Cambria Math"/>
              </a:rPr>
              <a:t> 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9125" y="3305809"/>
            <a:ext cx="136525" cy="36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65">
                <a:latin typeface="Cambria Math"/>
                <a:cs typeface="Cambria Math"/>
              </a:rPr>
              <a:t> 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3305175"/>
            <a:ext cx="1487805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z1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4194682"/>
            <a:ext cx="829030" cy="63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4985003"/>
            <a:ext cx="5272024" cy="890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6038087"/>
            <a:ext cx="4496435" cy="1803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7847532"/>
            <a:ext cx="4429125" cy="1088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6839584"/>
            <a:ext cx="12217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e: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406638"/>
            <a:ext cx="7073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2790444" cy="754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1834006"/>
            <a:ext cx="3773932" cy="1878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3877690"/>
            <a:ext cx="4326890" cy="2815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894329" y="7216902"/>
            <a:ext cx="1763775" cy="1039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8784411"/>
            <a:ext cx="3272790" cy="946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419218"/>
            <a:ext cx="3826510" cy="238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baseline="-12345" sz="1350" spc="0">
                <a:latin typeface="Times New Roman"/>
                <a:cs typeface="Times New Roman"/>
              </a:rPr>
              <a:t>1</a:t>
            </a:r>
            <a:endParaRPr baseline="-12345" sz="1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237604"/>
            <a:ext cx="4077970" cy="1007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0800">
              <a:lnSpc>
                <a:spcPct val="100000"/>
              </a:lnSpc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45"/>
              </a:lnSpc>
            </a:pPr>
            <a:r>
              <a:rPr dirty="0" smtClean="0" baseline="1984" sz="2100">
                <a:latin typeface="Times New Roman"/>
                <a:cs typeface="Times New Roman"/>
              </a:rPr>
              <a:t>A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0">
                <a:latin typeface="Times New Roman"/>
                <a:cs typeface="Times New Roman"/>
              </a:rPr>
              <a:t>s</a:t>
            </a:r>
            <a:r>
              <a:rPr dirty="0" smtClean="0" baseline="1984" sz="2100" spc="7">
                <a:latin typeface="Times New Roman"/>
                <a:cs typeface="Times New Roman"/>
              </a:rPr>
              <a:t>u</a:t>
            </a:r>
            <a:r>
              <a:rPr dirty="0" smtClean="0" baseline="1984" sz="2100" spc="-15">
                <a:latin typeface="Times New Roman"/>
                <a:cs typeface="Times New Roman"/>
              </a:rPr>
              <a:t>i</a:t>
            </a:r>
            <a:r>
              <a:rPr dirty="0" smtClean="0" baseline="1984" sz="2100" spc="0">
                <a:latin typeface="Times New Roman"/>
                <a:cs typeface="Times New Roman"/>
              </a:rPr>
              <a:t>t</a:t>
            </a:r>
            <a:r>
              <a:rPr dirty="0" smtClean="0" baseline="1984" sz="2100" spc="-22">
                <a:latin typeface="Times New Roman"/>
                <a:cs typeface="Times New Roman"/>
              </a:rPr>
              <a:t>a</a:t>
            </a:r>
            <a:r>
              <a:rPr dirty="0" smtClean="0" baseline="1984" sz="2100" spc="0">
                <a:latin typeface="Times New Roman"/>
                <a:cs typeface="Times New Roman"/>
              </a:rPr>
              <a:t>b</a:t>
            </a:r>
            <a:r>
              <a:rPr dirty="0" smtClean="0" baseline="1984" sz="2100" spc="-15">
                <a:latin typeface="Times New Roman"/>
                <a:cs typeface="Times New Roman"/>
              </a:rPr>
              <a:t>l</a:t>
            </a:r>
            <a:r>
              <a:rPr dirty="0" smtClean="0" baseline="1984" sz="2100" spc="0">
                <a:latin typeface="Times New Roman"/>
                <a:cs typeface="Times New Roman"/>
              </a:rPr>
              <a:t>e c</a:t>
            </a:r>
            <a:r>
              <a:rPr dirty="0" smtClean="0" baseline="1984" sz="2100" spc="-15">
                <a:latin typeface="Times New Roman"/>
                <a:cs typeface="Times New Roman"/>
              </a:rPr>
              <a:t>h</a:t>
            </a:r>
            <a:r>
              <a:rPr dirty="0" smtClean="0" baseline="1984" sz="2100" spc="-15">
                <a:latin typeface="Times New Roman"/>
                <a:cs typeface="Times New Roman"/>
              </a:rPr>
              <a:t>o</a:t>
            </a:r>
            <a:r>
              <a:rPr dirty="0" smtClean="0" baseline="1984" sz="2100" spc="0">
                <a:latin typeface="Times New Roman"/>
                <a:cs typeface="Times New Roman"/>
              </a:rPr>
              <a:t>ice </a:t>
            </a:r>
            <a:r>
              <a:rPr dirty="0" smtClean="0" baseline="1984" sz="2100" spc="-22">
                <a:latin typeface="Times New Roman"/>
                <a:cs typeface="Times New Roman"/>
              </a:rPr>
              <a:t>f</a:t>
            </a:r>
            <a:r>
              <a:rPr dirty="0" smtClean="0" baseline="1984" sz="2100" spc="0">
                <a:latin typeface="Times New Roman"/>
                <a:cs typeface="Times New Roman"/>
              </a:rPr>
              <a:t>or</a:t>
            </a:r>
            <a:r>
              <a:rPr dirty="0" smtClean="0" baseline="1984" sz="2100" spc="-22">
                <a:latin typeface="Times New Roman"/>
                <a:cs typeface="Times New Roman"/>
              </a:rPr>
              <a:t> </a:t>
            </a:r>
            <a:r>
              <a:rPr dirty="0" smtClean="0" baseline="1984" sz="2100" spc="-7">
                <a:latin typeface="Times New Roman"/>
                <a:cs typeface="Times New Roman"/>
              </a:rPr>
              <a:t>w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1984" sz="2100" spc="7">
                <a:latin typeface="Times New Roman"/>
                <a:cs typeface="Times New Roman"/>
              </a:rPr>
              <a:t>i</a:t>
            </a:r>
            <a:r>
              <a:rPr dirty="0" smtClean="0" baseline="1984" sz="2100" spc="0">
                <a:latin typeface="Times New Roman"/>
                <a:cs typeface="Times New Roman"/>
              </a:rPr>
              <a:t>s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[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endParaRPr baseline="1984" sz="2100">
              <a:latin typeface="Cambria Math"/>
              <a:cs typeface="Cambria Math"/>
            </a:endParaRPr>
          </a:p>
          <a:p>
            <a:pPr algn="ctr" marR="50800">
              <a:lnSpc>
                <a:spcPts val="1630"/>
              </a:lnSpc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algn="ctr">
              <a:lnSpc>
                <a:spcPct val="100000"/>
              </a:lnSpc>
              <a:tabLst>
                <a:tab pos="185610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	</a:t>
            </a: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00">
                <a:latin typeface="Cambria Math"/>
                <a:cs typeface="Cambria Math"/>
              </a:rPr>
              <a:t> 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0833" sz="1200" spc="502">
                <a:latin typeface="Cambria Math"/>
                <a:cs typeface="Cambria Math"/>
              </a:rPr>
              <a:t> </a:t>
            </a:r>
            <a:r>
              <a:rPr dirty="0" smtClean="0" baseline="27777" sz="1500" spc="322">
                <a:latin typeface="Cambria Math"/>
                <a:cs typeface="Cambria Math"/>
              </a:rPr>
              <a:t> </a:t>
            </a:r>
            <a:r>
              <a:rPr dirty="0" smtClean="0" baseline="27777" sz="1500" spc="-20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6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63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2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761482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3319906"/>
            <a:ext cx="2615438" cy="957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4797551"/>
            <a:ext cx="5272405" cy="1314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7371715"/>
            <a:ext cx="3646804" cy="1938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1191"/>
            <a:ext cx="20859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41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-2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436239"/>
            <a:ext cx="5002530" cy="4506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495">
                <a:latin typeface="Cambria Math"/>
                <a:cs typeface="Cambria Math"/>
              </a:rPr>
              <a:t> 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2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385">
                <a:latin typeface="Cambria Math"/>
                <a:cs typeface="Cambria Math"/>
              </a:rPr>
              <a:t>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545">
                <a:latin typeface="Cambria Math"/>
                <a:cs typeface="Cambria Math"/>
              </a:rPr>
              <a:t> </a:t>
            </a:r>
            <a:r>
              <a:rPr dirty="0" smtClean="0" sz="1400" spc="370">
                <a:latin typeface="Cambria Math"/>
                <a:cs typeface="Cambria Math"/>
              </a:rPr>
              <a:t>     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385">
                <a:latin typeface="Cambria Math"/>
                <a:cs typeface="Cambria Math"/>
              </a:rPr>
              <a:t> </a:t>
            </a:r>
            <a:r>
              <a:rPr dirty="0" smtClean="0" sz="1400" spc="375">
                <a:latin typeface="Cambria Math"/>
                <a:cs typeface="Cambria Math"/>
              </a:rPr>
              <a:t> </a:t>
            </a:r>
            <a:r>
              <a:rPr dirty="0" smtClean="0" sz="1400" spc="250">
                <a:latin typeface="Cambria Math"/>
                <a:cs typeface="Cambria Math"/>
              </a:rPr>
              <a:t>   </a:t>
            </a:r>
            <a:r>
              <a:rPr dirty="0" smtClean="0" sz="1400" spc="240">
                <a:latin typeface="Cambria Math"/>
                <a:cs typeface="Cambria Math"/>
              </a:rPr>
              <a:t> </a:t>
            </a:r>
            <a:r>
              <a:rPr dirty="0" smtClean="0" sz="1400" spc="430">
                <a:latin typeface="Cambria Math"/>
                <a:cs typeface="Cambria Math"/>
              </a:rPr>
              <a:t> </a:t>
            </a:r>
            <a:r>
              <a:rPr dirty="0" smtClean="0" sz="1400" spc="49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420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420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31"/>
              </a:spcBef>
            </a:pPr>
            <a:endParaRPr sz="1400"/>
          </a:p>
          <a:p>
            <a:pPr marL="1007744">
              <a:lnSpc>
                <a:spcPct val="100000"/>
              </a:lnSpc>
              <a:tabLst>
                <a:tab pos="1954530" algn="l"/>
                <a:tab pos="325882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mtClean="0" baseline="1984" sz="2100" spc="742">
                <a:latin typeface="Cambria Math"/>
                <a:cs typeface="Cambria Math"/>
              </a:rPr>
              <a:t> 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baseline="1984" sz="2100" spc="652">
                <a:latin typeface="Cambria Math"/>
                <a:cs typeface="Cambria Math"/>
              </a:rPr>
              <a:t> </a:t>
            </a:r>
            <a:r>
              <a:rPr dirty="0" smtClean="0" baseline="1984" sz="2100" spc="179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1984" sz="2100" spc="397">
                <a:latin typeface="Cambria Math"/>
                <a:cs typeface="Cambria Math"/>
              </a:rPr>
              <a:t> </a:t>
            </a:r>
            <a:r>
              <a:rPr dirty="0" smtClean="0" baseline="-11111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 </a:t>
            </a:r>
            <a:r>
              <a:rPr dirty="0" smtClean="0" baseline="33333" sz="1500" spc="742">
                <a:latin typeface="Cambria Math"/>
                <a:cs typeface="Cambria Math"/>
              </a:rPr>
              <a:t> </a:t>
            </a:r>
            <a:r>
              <a:rPr dirty="0" smtClean="0" baseline="33333" sz="1500" spc="322">
                <a:latin typeface="Cambria Math"/>
                <a:cs typeface="Cambria Math"/>
              </a:rPr>
              <a:t> </a:t>
            </a:r>
            <a:r>
              <a:rPr dirty="0" smtClean="0" baseline="33333" sz="1500" spc="142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[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450">
                <a:latin typeface="Cambria Math"/>
                <a:cs typeface="Cambria Math"/>
              </a:rPr>
              <a:t> </a:t>
            </a:r>
            <a:r>
              <a:rPr dirty="0" smtClean="0" baseline="-11111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 </a:t>
            </a:r>
            <a:r>
              <a:rPr dirty="0" smtClean="0" baseline="33333" sz="1500" spc="742">
                <a:latin typeface="Cambria Math"/>
                <a:cs typeface="Cambria Math"/>
              </a:rPr>
              <a:t> </a:t>
            </a:r>
            <a:r>
              <a:rPr dirty="0" smtClean="0" baseline="33333" sz="1500" spc="322">
                <a:latin typeface="Cambria Math"/>
                <a:cs typeface="Cambria Math"/>
              </a:rPr>
              <a:t> </a:t>
            </a:r>
            <a:r>
              <a:rPr dirty="0" smtClean="0" baseline="33333" sz="1500" spc="142">
                <a:latin typeface="Cambria Math"/>
                <a:cs typeface="Cambria Math"/>
              </a:rPr>
              <a:t> </a:t>
            </a:r>
            <a:r>
              <a:rPr dirty="0" smtClean="0" baseline="1984" sz="2100" spc="82">
                <a:latin typeface="Cambria Math"/>
                <a:cs typeface="Cambria Math"/>
              </a:rPr>
              <a:t>[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275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450">
                <a:latin typeface="Cambria Math"/>
                <a:cs typeface="Cambria Math"/>
              </a:rPr>
              <a:t> </a:t>
            </a:r>
            <a:r>
              <a:rPr dirty="0" smtClean="0" baseline="-11111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 </a:t>
            </a:r>
            <a:r>
              <a:rPr dirty="0" smtClean="0" baseline="33333" sz="1500" spc="742">
                <a:latin typeface="Cambria Math"/>
                <a:cs typeface="Cambria Math"/>
              </a:rPr>
              <a:t> </a:t>
            </a:r>
            <a:r>
              <a:rPr dirty="0" smtClean="0" baseline="33333" sz="1500" spc="532">
                <a:latin typeface="Cambria Math"/>
                <a:cs typeface="Cambria Math"/>
              </a:rPr>
              <a:t> </a:t>
            </a:r>
            <a:r>
              <a:rPr dirty="0" smtClean="0" baseline="33333" sz="1500" spc="322">
                <a:latin typeface="Cambria Math"/>
                <a:cs typeface="Cambria Math"/>
              </a:rPr>
              <a:t> </a:t>
            </a:r>
            <a:r>
              <a:rPr dirty="0" smtClean="0" baseline="33333" sz="1500" spc="142">
                <a:latin typeface="Cambria Math"/>
                <a:cs typeface="Cambria Math"/>
              </a:rPr>
              <a:t> </a:t>
            </a:r>
            <a:r>
              <a:rPr dirty="0" smtClean="0" baseline="1984" sz="2100" spc="82">
                <a:latin typeface="Cambria Math"/>
                <a:cs typeface="Cambria Math"/>
              </a:rPr>
              <a:t>[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007744">
              <a:lnSpc>
                <a:spcPct val="100000"/>
              </a:lnSpc>
              <a:tabLst>
                <a:tab pos="1992630" algn="l"/>
                <a:tab pos="325882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14"/>
              </a:spcBef>
            </a:pPr>
            <a:endParaRPr sz="950"/>
          </a:p>
          <a:p>
            <a:pPr marL="12700" marR="107314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plex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gen </a:t>
            </a:r>
            <a:r>
              <a:rPr dirty="0" smtClean="0" sz="1400" spc="-25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ues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gen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If 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30">
                <a:latin typeface="Cambria Math"/>
                <a:cs typeface="Cambria Math"/>
              </a:rPr>
              <a:t> 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30">
                <a:latin typeface="Cambria Math"/>
                <a:cs typeface="Cambria Math"/>
              </a:rPr>
              <a:t> </a:t>
            </a:r>
            <a:r>
              <a:rPr dirty="0" smtClean="0" sz="1400" spc="335">
                <a:latin typeface="Cambria Math"/>
                <a:cs typeface="Cambria Math"/>
              </a:rPr>
              <a:t> 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335">
                <a:latin typeface="Cambria Math"/>
                <a:cs typeface="Cambria Math"/>
              </a:rPr>
              <a:t>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18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30555" sz="1500" spc="-22">
                <a:latin typeface="Cambria Math"/>
                <a:cs typeface="Cambria Math"/>
              </a:rPr>
              <a:t>(</a:t>
            </a:r>
            <a:r>
              <a:rPr dirty="0" smtClean="0" baseline="27777" sz="1500" spc="705">
                <a:latin typeface="Cambria Math"/>
                <a:cs typeface="Cambria Math"/>
              </a:rPr>
              <a:t> </a:t>
            </a:r>
            <a:r>
              <a:rPr dirty="0" smtClean="0" baseline="27777" sz="1500" spc="780">
                <a:latin typeface="Cambria Math"/>
                <a:cs typeface="Cambria Math"/>
              </a:rPr>
              <a:t> </a:t>
            </a:r>
            <a:r>
              <a:rPr dirty="0" smtClean="0" baseline="27777" sz="1500" spc="427">
                <a:latin typeface="Cambria Math"/>
                <a:cs typeface="Cambria Math"/>
              </a:rPr>
              <a:t> </a:t>
            </a:r>
            <a:r>
              <a:rPr dirty="0" smtClean="0" baseline="27777" sz="1500" spc="487">
                <a:latin typeface="Cambria Math"/>
                <a:cs typeface="Cambria Math"/>
              </a:rPr>
              <a:t> </a:t>
            </a:r>
            <a:r>
              <a:rPr dirty="0" smtClean="0" baseline="30555" sz="1500" spc="67">
                <a:latin typeface="Cambria Math"/>
                <a:cs typeface="Cambria Math"/>
              </a:rPr>
              <a:t>)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33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185">
                <a:latin typeface="Cambria Math"/>
                <a:cs typeface="Cambria Math"/>
              </a:rPr>
              <a:t> </a:t>
            </a:r>
            <a:r>
              <a:rPr dirty="0" smtClean="0" sz="1400" spc="2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x'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=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265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30555" sz="1500" spc="-22">
                <a:latin typeface="Cambria Math"/>
                <a:cs typeface="Cambria Math"/>
              </a:rPr>
              <a:t>(</a:t>
            </a:r>
            <a:r>
              <a:rPr dirty="0" smtClean="0" baseline="27777" sz="1500" spc="70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427">
                <a:latin typeface="Cambria Math"/>
                <a:cs typeface="Cambria Math"/>
              </a:rPr>
              <a:t> </a:t>
            </a:r>
            <a:r>
              <a:rPr dirty="0" smtClean="0" baseline="27777" sz="1500" spc="487">
                <a:latin typeface="Cambria Math"/>
                <a:cs typeface="Cambria Math"/>
              </a:rPr>
              <a:t> </a:t>
            </a:r>
            <a:r>
              <a:rPr dirty="0" smtClean="0" baseline="30555" sz="1500" spc="0">
                <a:latin typeface="Cambria Math"/>
                <a:cs typeface="Cambria Math"/>
              </a:rPr>
              <a:t>)</a:t>
            </a:r>
            <a:r>
              <a:rPr dirty="0" smtClean="0" baseline="27777" sz="1500" spc="322">
                <a:latin typeface="Cambria Math"/>
                <a:cs typeface="Cambria Math"/>
              </a:rPr>
              <a:t> </a:t>
            </a:r>
            <a:r>
              <a:rPr dirty="0" smtClean="0" baseline="27777" sz="1500" spc="-20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33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185">
                <a:latin typeface="Cambria Math"/>
                <a:cs typeface="Cambria Math"/>
              </a:rPr>
              <a:t> </a:t>
            </a:r>
            <a:r>
              <a:rPr dirty="0" smtClean="0" sz="1400" spc="2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30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30555" sz="1500" spc="-22">
                <a:latin typeface="Cambria Math"/>
                <a:cs typeface="Cambria Math"/>
              </a:rPr>
              <a:t>(</a:t>
            </a:r>
            <a:r>
              <a:rPr dirty="0" smtClean="0" baseline="27777" sz="1500" spc="70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427">
                <a:latin typeface="Cambria Math"/>
                <a:cs typeface="Cambria Math"/>
              </a:rPr>
              <a:t> </a:t>
            </a:r>
            <a:r>
              <a:rPr dirty="0" smtClean="0" baseline="27777" sz="1500" spc="487">
                <a:latin typeface="Cambria Math"/>
                <a:cs typeface="Cambria Math"/>
              </a:rPr>
              <a:t> </a:t>
            </a:r>
            <a:r>
              <a:rPr dirty="0" smtClean="0" baseline="30555" sz="1500" spc="0">
                <a:latin typeface="Cambria Math"/>
                <a:cs typeface="Cambria Math"/>
              </a:rPr>
              <a:t>)</a:t>
            </a:r>
            <a:r>
              <a:rPr dirty="0" smtClean="0" baseline="27777" sz="1500" spc="322">
                <a:latin typeface="Cambria Math"/>
                <a:cs typeface="Cambria Math"/>
              </a:rPr>
              <a:t> </a:t>
            </a:r>
            <a:r>
              <a:rPr dirty="0" smtClean="0" baseline="27777" sz="1500" spc="-20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33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185">
                <a:latin typeface="Cambria Math"/>
                <a:cs typeface="Cambria Math"/>
              </a:rPr>
              <a:t> </a:t>
            </a:r>
            <a:r>
              <a:rPr dirty="0" smtClean="0" sz="1400" spc="2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27777" sz="1500" spc="397">
                <a:latin typeface="Cambria Math"/>
                <a:cs typeface="Cambria Math"/>
              </a:rPr>
              <a:t>   </a:t>
            </a:r>
            <a:r>
              <a:rPr dirty="0" smtClean="0" baseline="27777" sz="1500" spc="397">
                <a:latin typeface="Cambria Math"/>
                <a:cs typeface="Cambria Math"/>
              </a:rPr>
              <a:t> 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75">
                <a:latin typeface="Cambria Math"/>
                <a:cs typeface="Cambria Math"/>
              </a:rPr>
              <a:t>    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135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 </a:t>
            </a:r>
            <a:r>
              <a:rPr dirty="0" smtClean="0" sz="1400" spc="350">
                <a:latin typeface="Cambria Math"/>
                <a:cs typeface="Cambria Math"/>
              </a:rPr>
              <a:t>    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54048"/>
            <a:ext cx="5273040" cy="2134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095488"/>
            <a:ext cx="1264412" cy="766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8143"/>
            <a:ext cx="7073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1846417"/>
            <a:ext cx="2507615" cy="772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2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 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6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I)v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 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80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13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489609"/>
            <a:ext cx="5279390" cy="1085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07314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*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x(t) 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(t)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(t)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x'=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(t)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x(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)=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(t) 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 marR="12700">
              <a:lnSpc>
                <a:spcPct val="110700"/>
              </a:lnSpc>
            </a:pPr>
            <a:r>
              <a:rPr dirty="0" smtClean="0" sz="1400" spc="49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*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4900802"/>
            <a:ext cx="15754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5714" sz="2100" spc="742">
                <a:latin typeface="Cambria Math"/>
                <a:cs typeface="Cambria Math"/>
              </a:rPr>
              <a:t> </a:t>
            </a:r>
            <a:r>
              <a:rPr dirty="0" smtClean="0" baseline="35714" sz="2100" spc="112">
                <a:latin typeface="Cambria Math"/>
                <a:cs typeface="Cambria Math"/>
              </a:rPr>
              <a:t> </a:t>
            </a:r>
            <a:r>
              <a:rPr dirty="0" smtClean="0" baseline="35714" sz="2100" spc="652">
                <a:latin typeface="Cambria Math"/>
                <a:cs typeface="Cambria Math"/>
              </a:rPr>
              <a:t> </a:t>
            </a:r>
            <a:r>
              <a:rPr dirty="0" smtClean="0" baseline="35714" sz="2100" spc="179">
                <a:latin typeface="Cambria Math"/>
                <a:cs typeface="Cambria Math"/>
              </a:rPr>
              <a:t> </a:t>
            </a:r>
            <a:r>
              <a:rPr dirty="0" smtClean="0" baseline="35714" sz="2100" spc="1102">
                <a:latin typeface="Cambria Math"/>
                <a:cs typeface="Cambria Math"/>
              </a:rPr>
              <a:t> </a:t>
            </a:r>
            <a:r>
              <a:rPr dirty="0" smtClean="0" baseline="35714" sz="2100" spc="120">
                <a:latin typeface="Cambria Math"/>
                <a:cs typeface="Cambria Math"/>
              </a:rPr>
              <a:t> </a:t>
            </a:r>
            <a:r>
              <a:rPr dirty="0" smtClean="0" baseline="35714" sz="2100" spc="135">
                <a:latin typeface="Cambria Math"/>
                <a:cs typeface="Cambria Math"/>
              </a:rPr>
              <a:t>[</a:t>
            </a:r>
            <a:r>
              <a:rPr dirty="0" smtClean="0" sz="1400" spc="295">
                <a:latin typeface="Cambria Math"/>
                <a:cs typeface="Cambria Math"/>
              </a:rPr>
              <a:t>     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00">
                <a:latin typeface="Cambria Math"/>
                <a:cs typeface="Cambria Math"/>
              </a:rPr>
              <a:t>   </a:t>
            </a:r>
            <a:r>
              <a:rPr dirty="0" smtClean="0" sz="1400" spc="400">
                <a:latin typeface="Cambria Math"/>
                <a:cs typeface="Cambria Math"/>
              </a:rPr>
              <a:t> </a:t>
            </a:r>
            <a:r>
              <a:rPr dirty="0" smtClean="0" baseline="35714" sz="2100" spc="22">
                <a:latin typeface="Cambria Math"/>
                <a:cs typeface="Cambria Math"/>
              </a:rPr>
              <a:t>]</a:t>
            </a:r>
            <a:endParaRPr baseline="3571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7670" y="4692014"/>
            <a:ext cx="9588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310">
                <a:latin typeface="Cambria Math"/>
                <a:cs typeface="Cambria Math"/>
              </a:rPr>
              <a:t> </a:t>
            </a:r>
            <a:r>
              <a:rPr dirty="0" smtClean="0" sz="1400" spc="365">
                <a:latin typeface="Cambria Math"/>
                <a:cs typeface="Cambria Math"/>
              </a:rPr>
              <a:t>  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265">
                <a:latin typeface="Cambria Math"/>
                <a:cs typeface="Cambria Math"/>
              </a:rPr>
              <a:t>    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301614"/>
            <a:ext cx="4158615" cy="335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85"/>
              </a:lnSpc>
              <a:tabLst>
                <a:tab pos="1932939" algn="l"/>
              </a:tabLst>
            </a:pPr>
            <a:r>
              <a:rPr dirty="0" smtClean="0" sz="1400" spc="495">
                <a:latin typeface="Cambria Math"/>
                <a:cs typeface="Cambria Math"/>
              </a:rPr>
              <a:t> 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585">
                <a:latin typeface="Cambria Math"/>
                <a:cs typeface="Cambria Math"/>
              </a:rPr>
              <a:t> </a:t>
            </a:r>
            <a:r>
              <a:rPr dirty="0" smtClean="0" sz="1400" spc="330">
                <a:latin typeface="Cambria Math"/>
                <a:cs typeface="Cambria Math"/>
              </a:rPr>
              <a:t>   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470">
                <a:latin typeface="Cambria Math"/>
                <a:cs typeface="Cambria Math"/>
              </a:rPr>
              <a:t> </a:t>
            </a:r>
            <a:r>
              <a:rPr dirty="0" smtClean="0" sz="1400" spc="459">
                <a:latin typeface="Cambria Math"/>
                <a:cs typeface="Cambria Math"/>
              </a:rPr>
              <a:t> </a:t>
            </a:r>
            <a:r>
              <a:rPr dirty="0" smtClean="0" sz="1400" spc="300">
                <a:latin typeface="Cambria Math"/>
                <a:cs typeface="Cambria Math"/>
              </a:rPr>
              <a:t> 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229">
                <a:latin typeface="Cambria Math"/>
                <a:cs typeface="Cambria Math"/>
              </a:rPr>
              <a:t> </a:t>
            </a:r>
            <a:r>
              <a:rPr dirty="0" smtClean="0" sz="1400" spc="23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[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baseline="31746" sz="2100" spc="465">
                <a:latin typeface="Cambria Math"/>
                <a:cs typeface="Cambria Math"/>
              </a:rPr>
              <a:t> </a:t>
            </a:r>
            <a:r>
              <a:rPr dirty="0" smtClean="0" baseline="31746" sz="2100" spc="547">
                <a:latin typeface="Cambria Math"/>
                <a:cs typeface="Cambria Math"/>
              </a:rPr>
              <a:t>  </a:t>
            </a:r>
            <a:r>
              <a:rPr dirty="0" smtClean="0" baseline="31746" sz="2100" spc="-142">
                <a:latin typeface="Cambria Math"/>
                <a:cs typeface="Cambria Math"/>
              </a:rPr>
              <a:t> </a:t>
            </a:r>
            <a:r>
              <a:rPr dirty="0" smtClean="0" baseline="31746" sz="2100" spc="367">
                <a:latin typeface="Cambria Math"/>
                <a:cs typeface="Cambria Math"/>
              </a:rPr>
              <a:t> </a:t>
            </a:r>
            <a:r>
              <a:rPr dirty="0" smtClean="0" baseline="31746" sz="2100" spc="367">
                <a:latin typeface="Cambria Math"/>
                <a:cs typeface="Cambria Math"/>
              </a:rPr>
              <a:t> </a:t>
            </a:r>
            <a:r>
              <a:rPr dirty="0" smtClean="0" baseline="31746" sz="2100" spc="-52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]</a:t>
            </a:r>
            <a:r>
              <a:rPr dirty="0" smtClean="0" sz="1400" spc="15">
                <a:latin typeface="Cambria Math"/>
                <a:cs typeface="Cambria Math"/>
              </a:rPr>
              <a:t>	</a:t>
            </a:r>
            <a:r>
              <a:rPr dirty="0" smtClean="0" sz="1400" spc="440">
                <a:latin typeface="Cambria Math"/>
                <a:cs typeface="Cambria Math"/>
              </a:rPr>
              <a:t>         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470">
                <a:latin typeface="Cambria Math"/>
                <a:cs typeface="Cambria Math"/>
              </a:rPr>
              <a:t> </a:t>
            </a:r>
            <a:r>
              <a:rPr dirty="0" smtClean="0" sz="1400" spc="459">
                <a:latin typeface="Cambria Math"/>
                <a:cs typeface="Cambria Math"/>
              </a:rPr>
              <a:t> </a:t>
            </a:r>
            <a:r>
              <a:rPr dirty="0" smtClean="0" sz="1400" spc="300">
                <a:latin typeface="Cambria Math"/>
                <a:cs typeface="Cambria Math"/>
              </a:rPr>
              <a:t>  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229">
                <a:latin typeface="Cambria Math"/>
                <a:cs typeface="Cambria Math"/>
              </a:rPr>
              <a:t> </a:t>
            </a:r>
            <a:r>
              <a:rPr dirty="0" smtClean="0" sz="1400" spc="235">
                <a:latin typeface="Cambria Math"/>
                <a:cs typeface="Cambria Math"/>
              </a:rPr>
              <a:t> </a:t>
            </a:r>
            <a:r>
              <a:rPr dirty="0" smtClean="0" sz="1400" spc="235">
                <a:latin typeface="Cambria Math"/>
                <a:cs typeface="Cambria Math"/>
              </a:rPr>
              <a:t> </a:t>
            </a:r>
            <a:r>
              <a:rPr dirty="0" smtClean="0" sz="1400" spc="10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75">
                <a:latin typeface="Cambria Math"/>
                <a:cs typeface="Cambria Math"/>
              </a:rPr>
              <a:t>[</a:t>
            </a:r>
            <a:r>
              <a:rPr dirty="0" smtClean="0" baseline="29761" sz="2100" spc="472">
                <a:latin typeface="Cambria Math"/>
                <a:cs typeface="Cambria Math"/>
              </a:rPr>
              <a:t>  </a:t>
            </a:r>
            <a:r>
              <a:rPr dirty="0" smtClean="0" baseline="29761" sz="2100" spc="480">
                <a:latin typeface="Cambria Math"/>
                <a:cs typeface="Cambria Math"/>
              </a:rPr>
              <a:t> </a:t>
            </a:r>
            <a:r>
              <a:rPr dirty="0" smtClean="0" baseline="29761" sz="2100" spc="37">
                <a:latin typeface="Cambria Math"/>
                <a:cs typeface="Cambria Math"/>
              </a:rPr>
              <a:t> </a:t>
            </a:r>
            <a:r>
              <a:rPr dirty="0" smtClean="0" baseline="29761" sz="2100" spc="525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  <a:p>
            <a:pPr marL="1198245">
              <a:lnSpc>
                <a:spcPts val="1170"/>
              </a:lnSpc>
              <a:tabLst>
                <a:tab pos="3703954" algn="l"/>
              </a:tabLst>
            </a:pP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-112">
                <a:latin typeface="Cambria Math"/>
                <a:cs typeface="Cambria Math"/>
              </a:rPr>
              <a:t> </a:t>
            </a:r>
            <a:r>
              <a:rPr dirty="0" smtClean="0" baseline="1984" sz="2100" spc="419">
                <a:latin typeface="Cambria Math"/>
                <a:cs typeface="Cambria Math"/>
              </a:rPr>
              <a:t>   </a:t>
            </a:r>
            <a:r>
              <a:rPr dirty="0" smtClean="0" baseline="1984" sz="2100" spc="-120">
                <a:latin typeface="Cambria Math"/>
                <a:cs typeface="Cambria Math"/>
              </a:rPr>
              <a:t> </a:t>
            </a:r>
            <a:r>
              <a:rPr dirty="0" smtClean="0" baseline="1984" sz="2100" spc="367">
                <a:latin typeface="Cambria Math"/>
                <a:cs typeface="Cambria Math"/>
              </a:rPr>
              <a:t> </a:t>
            </a:r>
            <a:r>
              <a:rPr dirty="0" smtClean="0" baseline="1984" sz="2100" spc="367">
                <a:latin typeface="Cambria Math"/>
                <a:cs typeface="Cambria Math"/>
              </a:rPr>
              <a:t>	</a:t>
            </a:r>
            <a:r>
              <a:rPr dirty="0" smtClean="0" sz="1400" spc="370">
                <a:latin typeface="Cambria Math"/>
                <a:cs typeface="Cambria Math"/>
              </a:rPr>
              <a:t>  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5812408"/>
            <a:ext cx="339852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98014" algn="l"/>
              </a:tabLst>
            </a:pPr>
            <a:r>
              <a:rPr dirty="0" smtClean="0" sz="1400" spc="495">
                <a:latin typeface="Cambria Math"/>
                <a:cs typeface="Cambria Math"/>
              </a:rPr>
              <a:t> </a:t>
            </a:r>
            <a:r>
              <a:rPr dirty="0" smtClean="0" sz="1400" spc="495">
                <a:latin typeface="Cambria Math"/>
                <a:cs typeface="Cambria Math"/>
              </a:rPr>
              <a:t> </a:t>
            </a:r>
            <a:r>
              <a:rPr dirty="0" smtClean="0" sz="1400" spc="495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434">
                <a:latin typeface="Cambria Math"/>
                <a:cs typeface="Cambria Math"/>
              </a:rPr>
              <a:t> 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26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90">
                <a:latin typeface="Cambria Math"/>
                <a:cs typeface="Cambria Math"/>
              </a:rPr>
              <a:t>[</a:t>
            </a:r>
            <a:r>
              <a:rPr dirty="0" smtClean="0" baseline="29761" sz="2100" spc="345">
                <a:latin typeface="Cambria Math"/>
                <a:cs typeface="Cambria Math"/>
              </a:rPr>
              <a:t>  </a:t>
            </a:r>
            <a:r>
              <a:rPr dirty="0" smtClean="0" baseline="29761" sz="2100" spc="742">
                <a:latin typeface="Cambria Math"/>
                <a:cs typeface="Cambria Math"/>
              </a:rPr>
              <a:t> </a:t>
            </a:r>
            <a:r>
              <a:rPr dirty="0" smtClean="0" baseline="29761" sz="2100" spc="742">
                <a:latin typeface="Cambria Math"/>
                <a:cs typeface="Cambria Math"/>
              </a:rPr>
              <a:t> </a:t>
            </a:r>
            <a:r>
              <a:rPr dirty="0" smtClean="0" baseline="29761" sz="2100" spc="540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]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300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6766" y="5923660"/>
            <a:ext cx="14376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17575" algn="l"/>
              </a:tabLst>
            </a:pPr>
            <a:r>
              <a:rPr dirty="0" smtClean="0" sz="1400" spc="370">
                <a:latin typeface="Cambria Math"/>
                <a:cs typeface="Cambria Math"/>
              </a:rPr>
              <a:t>  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	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-112">
                <a:latin typeface="Cambria Math"/>
                <a:cs typeface="Cambria Math"/>
              </a:rPr>
              <a:t> </a:t>
            </a:r>
            <a:r>
              <a:rPr dirty="0" smtClean="0" baseline="1984" sz="2100" spc="472">
                <a:latin typeface="Cambria Math"/>
                <a:cs typeface="Cambria Math"/>
              </a:rPr>
              <a:t>  </a:t>
            </a:r>
            <a:r>
              <a:rPr dirty="0" smtClean="0" baseline="1984" sz="2100" spc="480">
                <a:latin typeface="Cambria Math"/>
                <a:cs typeface="Cambria Math"/>
              </a:rPr>
              <a:t> </a:t>
            </a:r>
            <a:r>
              <a:rPr dirty="0" smtClean="0" baseline="1984" sz="2100" spc="-89">
                <a:latin typeface="Cambria Math"/>
                <a:cs typeface="Cambria Math"/>
              </a:rPr>
              <a:t> </a:t>
            </a:r>
            <a:r>
              <a:rPr dirty="0" smtClean="0" baseline="1984" sz="2100" spc="367">
                <a:latin typeface="Cambria Math"/>
                <a:cs typeface="Cambria Math"/>
              </a:rPr>
              <a:t> 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428" y="5708522"/>
            <a:ext cx="3873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370">
                <a:latin typeface="Cambria Math"/>
                <a:cs typeface="Cambria Math"/>
              </a:rPr>
              <a:t>   </a:t>
            </a:r>
            <a:r>
              <a:rPr dirty="0" smtClean="0" sz="1400" spc="-60">
                <a:latin typeface="Cambria Math"/>
                <a:cs typeface="Cambria Math"/>
              </a:rPr>
              <a:t> </a:t>
            </a:r>
            <a:r>
              <a:rPr dirty="0" smtClean="0" sz="1400" spc="24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2816" y="5812408"/>
            <a:ext cx="908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604" y="6685660"/>
            <a:ext cx="239141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089785" algn="l"/>
              </a:tabLst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15">
                <a:latin typeface="Cambria Math"/>
                <a:cs typeface="Cambria Math"/>
              </a:rPr>
              <a:t> </a:t>
            </a:r>
            <a:r>
              <a:rPr dirty="0" smtClean="0" baseline="27777" sz="1500" spc="195">
                <a:latin typeface="Cambria Math"/>
                <a:cs typeface="Cambria Math"/>
              </a:rPr>
              <a:t> </a:t>
            </a:r>
            <a:r>
              <a:rPr dirty="0" smtClean="0" baseline="27777" sz="1500" spc="195">
                <a:latin typeface="Cambria Math"/>
                <a:cs typeface="Cambria Math"/>
              </a:rPr>
              <a:t> </a:t>
            </a:r>
            <a:r>
              <a:rPr dirty="0" smtClean="0" baseline="27777" sz="1500" spc="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[</a:t>
            </a:r>
            <a:r>
              <a:rPr dirty="0" smtClean="0" baseline="29761" sz="2100" spc="10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	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]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434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9714" y="6976236"/>
            <a:ext cx="532765" cy="46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7123048"/>
            <a:ext cx="7188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1277111"/>
            <a:ext cx="5272659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2747771"/>
            <a:ext cx="5326126" cy="77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7498206"/>
            <a:ext cx="42291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914399"/>
            <a:ext cx="5874384" cy="3306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4386706"/>
            <a:ext cx="5029200" cy="212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6678167"/>
            <a:ext cx="5272532" cy="1815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333618"/>
            <a:ext cx="5285105" cy="1054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y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y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H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5" b="1" u="heavy">
                <a:latin typeface="Times New Roman"/>
                <a:cs typeface="Times New Roman"/>
              </a:rPr>
              <a:t>h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rem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marL="12700" marR="12700">
              <a:lnSpc>
                <a:spcPct val="110100"/>
              </a:lnSpc>
            </a:pPr>
            <a:r>
              <a:rPr dirty="0" smtClean="0" sz="1400">
                <a:latin typeface="Times New Roman"/>
                <a:cs typeface="Times New Roman"/>
              </a:rPr>
              <a:t>Ca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(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n)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090148"/>
            <a:ext cx="5229860" cy="9537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300"/>
              </a:lnSpc>
              <a:tabLst>
                <a:tab pos="210185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So,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baseline="40123" sz="1350" spc="-22">
                <a:latin typeface="Times New Roman"/>
                <a:cs typeface="Times New Roman"/>
              </a:rPr>
              <a:t>t</a:t>
            </a:r>
            <a:r>
              <a:rPr dirty="0" smtClean="0" baseline="40123" sz="1350" spc="0">
                <a:latin typeface="Times New Roman"/>
                <a:cs typeface="Times New Roman"/>
              </a:rPr>
              <a:t>h	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 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of 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eq. (1)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baseline="40123" sz="1350" spc="0">
                <a:latin typeface="Times New Roman"/>
                <a:cs typeface="Times New Roman"/>
              </a:rPr>
              <a:t>-</a:t>
            </a:r>
            <a:r>
              <a:rPr dirty="0" smtClean="0" baseline="40123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ge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6125209" cy="427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6541007"/>
            <a:ext cx="5793740" cy="1424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08810" y="9194634"/>
            <a:ext cx="362902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8143"/>
            <a:ext cx="22618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40123" sz="1350" spc="0">
                <a:latin typeface="Times New Roman"/>
                <a:cs typeface="Times New Roman"/>
              </a:rPr>
              <a:t>-</a:t>
            </a:r>
            <a:r>
              <a:rPr dirty="0" smtClean="0" baseline="40123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find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277111"/>
            <a:ext cx="4429125" cy="58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6692391"/>
            <a:ext cx="5273675" cy="1786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41079"/>
            <a:ext cx="5619242" cy="85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2025014"/>
            <a:ext cx="4314825" cy="430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8143"/>
            <a:ext cx="5025390" cy="1057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892550">
              <a:lnSpc>
                <a:spcPct val="100000"/>
              </a:lnSpc>
            </a:pP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it)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0">
                <a:latin typeface="Times New Roman"/>
                <a:cs typeface="Times New Roman"/>
              </a:rPr>
              <a:t> 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656962"/>
            <a:ext cx="1972310" cy="585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5" b="1" u="heavy">
                <a:latin typeface="Times New Roman"/>
                <a:cs typeface="Times New Roman"/>
              </a:rPr>
              <a:t>'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7382189"/>
            <a:ext cx="4997450" cy="487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1400"/>
              </a:lnSpc>
            </a:pPr>
            <a:r>
              <a:rPr dirty="0" smtClean="0" sz="140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s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er's 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5654" y="2471038"/>
            <a:ext cx="3423030" cy="204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599054" y="5394959"/>
            <a:ext cx="2359533" cy="1496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8383269"/>
            <a:ext cx="2965577" cy="1050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1191"/>
            <a:ext cx="147828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unct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277111"/>
            <a:ext cx="3924300" cy="2056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3491610"/>
            <a:ext cx="5273802" cy="250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6152387"/>
            <a:ext cx="5926455" cy="2317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65926" y="9894010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149476"/>
            <a:ext cx="5273929" cy="159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2907791"/>
            <a:ext cx="6171819" cy="3699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6765035"/>
            <a:ext cx="5779770" cy="2242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3693794"/>
            <a:ext cx="5259070" cy="1760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marL="12700" marR="12700">
              <a:lnSpc>
                <a:spcPct val="1101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2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=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[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baseline="-12345" sz="1350" spc="0" b="1">
                <a:latin typeface="Times New Roman"/>
                <a:cs typeface="Times New Roman"/>
              </a:rPr>
              <a:t>ij </a:t>
            </a:r>
            <a:r>
              <a:rPr dirty="0" smtClean="0" baseline="-12345" sz="1350" spc="-157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(t)]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of a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ix.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baseline="-12345" sz="1350" spc="0" b="1">
                <a:latin typeface="Times New Roman"/>
                <a:cs typeface="Times New Roman"/>
              </a:rPr>
              <a:t>ij</a:t>
            </a:r>
            <a:r>
              <a:rPr dirty="0" smtClean="0" sz="1400" spc="0" b="1">
                <a:latin typeface="Times New Roman"/>
                <a:cs typeface="Times New Roman"/>
              </a:rPr>
              <a:t>(t)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ord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 de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/d</a:t>
            </a:r>
            <a:r>
              <a:rPr dirty="0" smtClean="0" sz="1400" spc="5" b="1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396100"/>
            <a:ext cx="49542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de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633592" cy="148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2557906"/>
            <a:ext cx="4314825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132454" y="5606795"/>
            <a:ext cx="1285874" cy="637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6774179"/>
            <a:ext cx="6307328" cy="1721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2963417"/>
            <a:ext cx="5194935" cy="8204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h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m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5" b="1" u="heavy">
                <a:latin typeface="Times New Roman"/>
                <a:cs typeface="Times New Roman"/>
              </a:rPr>
              <a:t>w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5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(t)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 b="1">
                <a:latin typeface="Times New Roman"/>
                <a:cs typeface="Times New Roman"/>
              </a:rPr>
              <a:t>B(t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804790"/>
            <a:ext cx="4692015" cy="819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5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r>
              <a:rPr dirty="0" smtClean="0" sz="1400" spc="1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du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an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B(t)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 q,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)B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),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6518020"/>
            <a:ext cx="5286375" cy="583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de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914399"/>
            <a:ext cx="4667250" cy="189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3936491"/>
            <a:ext cx="2495169" cy="72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5777483"/>
            <a:ext cx="2050669" cy="59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781175" y="7254240"/>
            <a:ext cx="3181350" cy="895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1191"/>
            <a:ext cx="4926965" cy="1309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Spec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7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pper tr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ar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elow</a:t>
            </a:r>
            <a:r>
              <a:rPr dirty="0" smtClean="0" sz="1400" spc="0">
                <a:latin typeface="Times New Roman"/>
                <a:cs typeface="Times New Roman"/>
              </a:rPr>
              <a:t> 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440810"/>
            <a:ext cx="4926330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 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ng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ar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5555909"/>
            <a:ext cx="5255260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100"/>
              </a:lnSpc>
            </a:pPr>
            <a:r>
              <a:rPr dirty="0" smtClean="0" sz="1400" b="1">
                <a:latin typeface="Times New Roman"/>
                <a:cs typeface="Times New Roman"/>
              </a:rPr>
              <a:t>Sy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etr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c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atr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=[a</a:t>
            </a:r>
            <a:r>
              <a:rPr dirty="0" smtClean="0" baseline="-12345" sz="1350" spc="0">
                <a:latin typeface="Times New Roman"/>
                <a:cs typeface="Times New Roman"/>
              </a:rPr>
              <a:t>ij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12345" sz="1350" spc="0">
                <a:latin typeface="Times New Roman"/>
                <a:cs typeface="Times New Roman"/>
              </a:rPr>
              <a:t>ij</a:t>
            </a:r>
            <a:r>
              <a:rPr dirty="0" smtClean="0" sz="1400" spc="0">
                <a:latin typeface="Times New Roman"/>
                <a:cs typeface="Times New Roman"/>
              </a:rPr>
              <a:t>=a</a:t>
            </a:r>
            <a:r>
              <a:rPr dirty="0" smtClean="0" baseline="-12345" sz="1350" spc="0">
                <a:latin typeface="Times New Roman"/>
                <a:cs typeface="Times New Roman"/>
              </a:rPr>
              <a:t>ji </a:t>
            </a:r>
            <a:r>
              <a:rPr dirty="0" smtClean="0" baseline="-12345" sz="1350" spc="-157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sy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=A</a:t>
            </a:r>
            <a:r>
              <a:rPr dirty="0" smtClean="0" baseline="40123" sz="1350" spc="-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7328789"/>
            <a:ext cx="5299710" cy="1314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30" b="1"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20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etr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c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=[a</a:t>
            </a:r>
            <a:r>
              <a:rPr dirty="0" smtClean="0" baseline="-12345" sz="1350" spc="-22">
                <a:latin typeface="Times New Roman"/>
                <a:cs typeface="Times New Roman"/>
              </a:rPr>
              <a:t>j</a:t>
            </a:r>
            <a:r>
              <a:rPr dirty="0" smtClean="0" baseline="-12345" sz="1350" spc="0">
                <a:latin typeface="Times New Roman"/>
                <a:cs typeface="Times New Roman"/>
              </a:rPr>
              <a:t>i </a:t>
            </a:r>
            <a:r>
              <a:rPr dirty="0" smtClean="0" baseline="-12345" sz="1350" spc="-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=-a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i.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ske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i =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aii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 marR="57785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i: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1,2, .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baseline="40123" sz="1350" spc="0">
                <a:latin typeface="Times New Roman"/>
                <a:cs typeface="Times New Roman"/>
              </a:rPr>
              <a:t>T </a:t>
            </a:r>
            <a:r>
              <a:rPr dirty="0" smtClean="0" baseline="40123" sz="1350" spc="-17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864360">
              <a:lnSpc>
                <a:spcPct val="100000"/>
              </a:lnSpc>
              <a:spcBef>
                <a:spcPts val="170"/>
              </a:spcBef>
            </a:pPr>
            <a:r>
              <a:rPr dirty="0" smtClean="0" sz="140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ske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2362834"/>
            <a:ext cx="1581150" cy="108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4331207"/>
            <a:ext cx="1724025" cy="1104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33169" y="6190487"/>
            <a:ext cx="1498600" cy="1016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8794115"/>
            <a:ext cx="1737995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748578"/>
            <a:ext cx="4350385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QQ</a:t>
            </a:r>
            <a:r>
              <a:rPr dirty="0" smtClean="0" baseline="40123" sz="1350" spc="0">
                <a:latin typeface="Times New Roman"/>
                <a:cs typeface="Times New Roman"/>
              </a:rPr>
              <a:t>T </a:t>
            </a:r>
            <a:r>
              <a:rPr dirty="0" smtClean="0" baseline="40123" sz="1350" spc="-17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baseline="40123" sz="1350" spc="-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=I.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2768345"/>
            <a:ext cx="491553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zero</a:t>
            </a:r>
            <a:r>
              <a:rPr dirty="0" smtClean="0" sz="1400" spc="0">
                <a:latin typeface="Times New Roman"/>
                <a:cs typeface="Times New Roman"/>
              </a:rPr>
              <a:t> 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4380265"/>
            <a:ext cx="5286375" cy="3690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37210">
              <a:lnSpc>
                <a:spcPct val="1104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=di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3).It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NxN</a:t>
            </a:r>
            <a:r>
              <a:rPr dirty="0" smtClean="0" sz="1400" spc="0">
                <a:latin typeface="Times New Roman"/>
                <a:cs typeface="Times New Roman"/>
              </a:rPr>
              <a:t>'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marL="12700" marR="7112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be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</a:t>
            </a:r>
            <a:r>
              <a:rPr dirty="0" smtClean="0" sz="1400" spc="3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sub 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igno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gener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M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x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ize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ub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ct val="110500"/>
              </a:lnSpc>
              <a:spcBef>
                <a:spcPts val="15"/>
              </a:spcBef>
            </a:pPr>
            <a:r>
              <a:rPr dirty="0" smtClean="0" sz="140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xr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 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45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x(r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2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less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of M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: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 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1638680"/>
            <a:ext cx="1314450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3403218"/>
            <a:ext cx="13335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8222615"/>
            <a:ext cx="1679575" cy="1052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1191"/>
            <a:ext cx="5255895" cy="1054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6"/>
              </a:spcBef>
            </a:pPr>
            <a:endParaRPr sz="950"/>
          </a:p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la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x3.</a:t>
            </a:r>
            <a:r>
              <a:rPr dirty="0" smtClean="0" sz="1400" spc="0">
                <a:latin typeface="Times New Roman"/>
                <a:cs typeface="Times New Roman"/>
              </a:rPr>
              <a:t> Clea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are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221644"/>
            <a:ext cx="5156200" cy="71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su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ird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4861178"/>
            <a:ext cx="5285105" cy="1318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x2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algn="just" marL="12700" marR="128905">
              <a:lnSpc>
                <a:spcPct val="1111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xN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see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58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Times New Roman"/>
                <a:cs typeface="Times New Roman"/>
              </a:rPr>
              <a:t>=0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0">
                <a:latin typeface="Times New Roman"/>
                <a:cs typeface="Times New Roman"/>
              </a:rPr>
              <a:t> R(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)=</a:t>
            </a:r>
            <a:r>
              <a:rPr dirty="0" smtClean="0" sz="1400" spc="-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7450" y="2109215"/>
            <a:ext cx="4920234" cy="993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4092701"/>
            <a:ext cx="182753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113251"/>
            <a:ext cx="2533650" cy="1821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49275">
              <a:lnSpc>
                <a:spcPct val="1693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baseline="-12345" sz="1350" spc="7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baseline="-12345" sz="1350" spc="7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baseline="-12345" sz="1350" spc="-1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=4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baseline="-12345" sz="1350" spc="7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baseline="-12345" sz="1350" spc="7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baseline="-12345" sz="1350" spc="-1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=-</a:t>
            </a:r>
            <a:r>
              <a:rPr dirty="0" smtClean="0" sz="1400" spc="-1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baseline="-12345" sz="1350" spc="7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baseline="-12345" sz="1350" spc="7">
                <a:latin typeface="Times New Roman"/>
                <a:cs typeface="Times New Roman"/>
              </a:rPr>
              <a:t>3</a:t>
            </a:r>
            <a:r>
              <a:rPr dirty="0" smtClean="0" sz="1400" spc="-15">
                <a:latin typeface="Times New Roman"/>
                <a:cs typeface="Times New Roman"/>
              </a:rPr>
              <a:t>=9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410074"/>
            <a:ext cx="238315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4852034"/>
            <a:ext cx="3750945" cy="337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415"/>
              </a:lnSpc>
              <a:tabLst>
                <a:tab pos="1169035" algn="l"/>
                <a:tab pos="226377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det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|</a:t>
            </a:r>
            <a:r>
              <a:rPr dirty="0" smtClean="0" baseline="29761" sz="2100" spc="10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	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	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endParaRPr baseline="29761" sz="21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marL="758825">
              <a:lnSpc>
                <a:spcPct val="100000"/>
              </a:lnSpc>
              <a:tabLst>
                <a:tab pos="1101725" algn="l"/>
                <a:tab pos="1788160" algn="l"/>
                <a:tab pos="2196465" algn="l"/>
                <a:tab pos="3162935" algn="l"/>
                <a:tab pos="363855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9728" y="4756022"/>
            <a:ext cx="314325" cy="32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-29761" sz="2100" spc="0">
                <a:latin typeface="Cambria Math"/>
                <a:cs typeface="Cambria Math"/>
              </a:rPr>
              <a:t>|</a:t>
            </a:r>
            <a:endParaRPr baseline="-29761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5292470"/>
            <a:ext cx="3159125" cy="667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"/>
              </a:spcBef>
            </a:pPr>
            <a:endParaRPr sz="1100"/>
          </a:p>
          <a:p>
            <a:pPr marL="537845">
              <a:lnSpc>
                <a:spcPct val="100000"/>
              </a:lnSpc>
              <a:tabLst>
                <a:tab pos="868680" algn="l"/>
                <a:tab pos="1115695" algn="l"/>
              </a:tabLst>
            </a:pP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  <a:p>
            <a:pPr marL="413384">
              <a:lnSpc>
                <a:spcPct val="100000"/>
              </a:lnSpc>
              <a:spcBef>
                <a:spcPts val="175"/>
              </a:spcBef>
            </a:pPr>
            <a:r>
              <a:rPr dirty="0" smtClean="0" baseline="2777" sz="1500" spc="22">
                <a:latin typeface="Cambria Math"/>
                <a:cs typeface="Cambria Math"/>
              </a:rPr>
              <a:t>|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   </a:t>
            </a:r>
            <a:r>
              <a:rPr dirty="0" smtClean="0" sz="1000" spc="-105">
                <a:latin typeface="Cambria Math"/>
                <a:cs typeface="Cambria Math"/>
              </a:rPr>
              <a:t> 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894704"/>
            <a:ext cx="4117975" cy="320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41020" algn="l"/>
                <a:tab pos="868680" algn="l"/>
                <a:tab pos="1115695" algn="l"/>
                <a:tab pos="1628139" algn="l"/>
                <a:tab pos="1875155" algn="l"/>
                <a:tab pos="2373630" algn="l"/>
                <a:tab pos="2655570" algn="l"/>
                <a:tab pos="3152140" algn="l"/>
                <a:tab pos="3481704" algn="l"/>
              </a:tabLst>
            </a:pPr>
            <a:r>
              <a:rPr dirty="0" smtClean="0" baseline="-21825" sz="2100" spc="569">
                <a:latin typeface="Cambria Math"/>
                <a:cs typeface="Cambria Math"/>
              </a:rPr>
              <a:t> </a:t>
            </a:r>
            <a:r>
              <a:rPr dirty="0" smtClean="0" baseline="-47222" sz="1500" spc="532">
                <a:latin typeface="Cambria Math"/>
                <a:cs typeface="Cambria Math"/>
              </a:rPr>
              <a:t> </a:t>
            </a:r>
            <a:r>
              <a:rPr dirty="0" smtClean="0" baseline="-47222" sz="1500" spc="532">
                <a:latin typeface="Cambria Math"/>
                <a:cs typeface="Cambria Math"/>
              </a:rPr>
              <a:t> </a:t>
            </a:r>
            <a:r>
              <a:rPr dirty="0" smtClean="0" baseline="-47222" sz="1500" spc="22">
                <a:latin typeface="Cambria Math"/>
                <a:cs typeface="Cambria Math"/>
              </a:rPr>
              <a:t> </a:t>
            </a:r>
            <a:r>
              <a:rPr dirty="0" smtClean="0" baseline="-21825" sz="2100" spc="1102">
                <a:latin typeface="Cambria Math"/>
                <a:cs typeface="Cambria Math"/>
              </a:rPr>
              <a:t> </a:t>
            </a:r>
            <a:r>
              <a:rPr dirty="0" smtClean="0" baseline="-21825" sz="2100" spc="104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495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95">
                <a:latin typeface="Cambria Math"/>
                <a:cs typeface="Cambria Math"/>
              </a:rPr>
              <a:t> </a:t>
            </a:r>
            <a:r>
              <a:rPr dirty="0" smtClean="0" baseline="-21825" sz="2100" spc="0">
                <a:latin typeface="Times New Roman"/>
                <a:cs typeface="Times New Roman"/>
              </a:rPr>
              <a:t>=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495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</a:t>
            </a:r>
            <a:r>
              <a:rPr dirty="0" smtClean="0" sz="1000" spc="20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-21825" sz="2100" spc="1102">
                <a:latin typeface="Cambria Math"/>
                <a:cs typeface="Cambria Math"/>
              </a:rPr>
              <a:t> </a:t>
            </a:r>
            <a:r>
              <a:rPr dirty="0" smtClean="0" baseline="-21825" sz="2100" spc="120">
                <a:latin typeface="Cambria Math"/>
                <a:cs typeface="Cambria Math"/>
              </a:rPr>
              <a:t> </a:t>
            </a:r>
            <a:r>
              <a:rPr dirty="0" smtClean="0" baseline="-21825" sz="2100" spc="1095">
                <a:latin typeface="Cambria Math"/>
                <a:cs typeface="Cambria Math"/>
              </a:rPr>
              <a:t> </a:t>
            </a:r>
            <a:r>
              <a:rPr dirty="0" smtClean="0" baseline="-21825" sz="2100" spc="697">
                <a:latin typeface="Cambria Math"/>
                <a:cs typeface="Cambria Math"/>
              </a:rPr>
              <a:t> </a:t>
            </a:r>
            <a:endParaRPr baseline="-21825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9650" y="5795898"/>
            <a:ext cx="612775" cy="234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-85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|</a:t>
            </a:r>
            <a:r>
              <a:rPr dirty="0" smtClean="0" baseline="2777" sz="1500" spc="15">
                <a:latin typeface="Cambria Math"/>
                <a:cs typeface="Cambria Math"/>
              </a:rPr>
              <a:t>	</a:t>
            </a:r>
            <a:r>
              <a:rPr dirty="0" smtClean="0" baseline="-30555" sz="1500" spc="52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5938" y="6104000"/>
            <a:ext cx="1432560" cy="647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07365">
              <a:lnSpc>
                <a:spcPct val="100000"/>
              </a:lnSpc>
            </a:pPr>
            <a:r>
              <a:rPr dirty="0" smtClean="0" sz="1000" spc="35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algn="ctr" marR="450850">
              <a:lnSpc>
                <a:spcPct val="100000"/>
              </a:lnSpc>
              <a:tabLst>
                <a:tab pos="328930" algn="l"/>
                <a:tab pos="612140" algn="l"/>
              </a:tabLst>
            </a:pP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347345" algn="l"/>
                <a:tab pos="760730" algn="l"/>
                <a:tab pos="1067435" algn="l"/>
              </a:tabLst>
            </a:pPr>
            <a:r>
              <a:rPr dirty="0" smtClean="0" baseline="2777" sz="1500" spc="15">
                <a:latin typeface="Cambria Math"/>
                <a:cs typeface="Cambria Math"/>
              </a:rPr>
              <a:t>|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2777" sz="1500" spc="-112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-85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|</a:t>
            </a:r>
            <a:r>
              <a:rPr dirty="0" smtClean="0" baseline="2777" sz="1500" spc="15">
                <a:latin typeface="Cambria Math"/>
                <a:cs typeface="Cambria Math"/>
              </a:rPr>
              <a:t>	</a:t>
            </a:r>
            <a:r>
              <a:rPr dirty="0" smtClean="0" baseline="-30555" sz="1500" spc="52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8982" y="5866256"/>
            <a:ext cx="3937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-104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65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6266" y="5795898"/>
            <a:ext cx="1337945" cy="234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  <a:tab pos="1158875" algn="l"/>
              </a:tabLst>
            </a:pP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baseline="-30555" sz="1500" spc="742">
                <a:latin typeface="Cambria Math"/>
                <a:cs typeface="Cambria Math"/>
              </a:rPr>
              <a:t> </a:t>
            </a:r>
            <a:r>
              <a:rPr dirty="0" smtClean="0" baseline="-30555" sz="1500" spc="52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8684" y="5866256"/>
            <a:ext cx="6604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latin typeface="Cambria Math"/>
                <a:cs typeface="Cambria Math"/>
              </a:rPr>
              <a:t>|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9815" y="6104000"/>
            <a:ext cx="1720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5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6615556"/>
            <a:ext cx="3930015" cy="320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36930" algn="l"/>
                <a:tab pos="1118870" algn="l"/>
                <a:tab pos="1670685" algn="l"/>
                <a:tab pos="1952625" algn="l"/>
                <a:tab pos="2366010" algn="l"/>
                <a:tab pos="3071495" algn="l"/>
                <a:tab pos="3449320" algn="l"/>
              </a:tabLst>
            </a:pPr>
            <a:r>
              <a:rPr dirty="0" smtClean="0" baseline="-21825" sz="2100" spc="630">
                <a:latin typeface="Cambria Math"/>
                <a:cs typeface="Cambria Math"/>
              </a:rPr>
              <a:t> </a:t>
            </a:r>
            <a:r>
              <a:rPr dirty="0" smtClean="0" baseline="-47222" sz="1500" spc="532">
                <a:latin typeface="Cambria Math"/>
                <a:cs typeface="Cambria Math"/>
              </a:rPr>
              <a:t> </a:t>
            </a:r>
            <a:r>
              <a:rPr dirty="0" smtClean="0" baseline="-47222" sz="1500" spc="532">
                <a:latin typeface="Cambria Math"/>
                <a:cs typeface="Cambria Math"/>
              </a:rPr>
              <a:t>  </a:t>
            </a:r>
            <a:r>
              <a:rPr dirty="0" smtClean="0" baseline="-21825" sz="2100" spc="1102">
                <a:latin typeface="Cambria Math"/>
                <a:cs typeface="Cambria Math"/>
              </a:rPr>
              <a:t> </a:t>
            </a:r>
            <a:r>
              <a:rPr dirty="0" smtClean="0" baseline="-21825" sz="2100" spc="120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495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95">
                <a:latin typeface="Cambria Math"/>
                <a:cs typeface="Cambria Math"/>
              </a:rPr>
              <a:t> </a:t>
            </a:r>
            <a:r>
              <a:rPr dirty="0" smtClean="0" baseline="-21825" sz="2100" spc="0">
                <a:latin typeface="Times New Roman"/>
                <a:cs typeface="Times New Roman"/>
              </a:rPr>
              <a:t>=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 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 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-21825" sz="2100" spc="1095">
                <a:latin typeface="Cambria Math"/>
                <a:cs typeface="Cambria Math"/>
              </a:rPr>
              <a:t> </a:t>
            </a:r>
            <a:r>
              <a:rPr dirty="0" smtClean="0" baseline="-21825" sz="2100" spc="0">
                <a:latin typeface="Times New Roman"/>
                <a:cs typeface="Times New Roman"/>
              </a:rPr>
              <a:t>3</a:t>
            </a:r>
            <a:endParaRPr baseline="-21825"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6938" y="6824853"/>
            <a:ext cx="18592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99895" algn="l"/>
              </a:tabLst>
            </a:pP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6707" y="6587108"/>
            <a:ext cx="12192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19455" algn="l"/>
              </a:tabLst>
            </a:pP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-104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80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	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r>
              <a:rPr dirty="0" smtClean="0" baseline="30555" sz="1500" spc="-127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endParaRPr baseline="30555" sz="15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3989" y="6517005"/>
            <a:ext cx="305435" cy="234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6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endParaRPr baseline="-30555" sz="15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604" y="7337932"/>
            <a:ext cx="4020185" cy="320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  <a:tab pos="1130935" algn="l"/>
                <a:tab pos="1632585" algn="l"/>
                <a:tab pos="1963420" algn="l"/>
                <a:tab pos="2366010" algn="l"/>
                <a:tab pos="2698115" algn="l"/>
                <a:tab pos="3053080" algn="l"/>
                <a:tab pos="3393440" algn="l"/>
              </a:tabLst>
            </a:pPr>
            <a:r>
              <a:rPr dirty="0" smtClean="0" baseline="-21825" sz="2100" spc="630">
                <a:latin typeface="Cambria Math"/>
                <a:cs typeface="Cambria Math"/>
              </a:rPr>
              <a:t> </a:t>
            </a:r>
            <a:r>
              <a:rPr dirty="0" smtClean="0" baseline="-47222" sz="1500" spc="532">
                <a:latin typeface="Cambria Math"/>
                <a:cs typeface="Cambria Math"/>
              </a:rPr>
              <a:t> </a:t>
            </a:r>
            <a:r>
              <a:rPr dirty="0" smtClean="0" baseline="-47222" sz="1500" spc="532">
                <a:latin typeface="Cambria Math"/>
                <a:cs typeface="Cambria Math"/>
              </a:rPr>
              <a:t>  </a:t>
            </a:r>
            <a:r>
              <a:rPr dirty="0" smtClean="0" baseline="-21825" sz="2100" spc="1102">
                <a:latin typeface="Cambria Math"/>
                <a:cs typeface="Cambria Math"/>
              </a:rPr>
              <a:t> </a:t>
            </a:r>
            <a:r>
              <a:rPr dirty="0" smtClean="0" baseline="-21825" sz="2100" spc="120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495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  </a:t>
            </a:r>
            <a:r>
              <a:rPr dirty="0" smtClean="0" sz="1000" spc="-105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95">
                <a:latin typeface="Cambria Math"/>
                <a:cs typeface="Cambria Math"/>
              </a:rPr>
              <a:t> </a:t>
            </a:r>
            <a:r>
              <a:rPr dirty="0" smtClean="0" baseline="-21825" sz="2100" spc="0">
                <a:latin typeface="Times New Roman"/>
                <a:cs typeface="Times New Roman"/>
              </a:rPr>
              <a:t>=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2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500" u="heavy">
                <a:latin typeface="Cambria Math"/>
                <a:cs typeface="Cambria Math"/>
              </a:rPr>
              <a:t> 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35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</a:t>
            </a:r>
            <a:r>
              <a:rPr dirty="0" smtClean="0" sz="1000" spc="20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-21825" sz="2100" spc="1102">
                <a:latin typeface="Cambria Math"/>
                <a:cs typeface="Cambria Math"/>
              </a:rPr>
              <a:t> </a:t>
            </a:r>
            <a:r>
              <a:rPr dirty="0" smtClean="0" baseline="-21825" sz="2100" spc="120">
                <a:latin typeface="Cambria Math"/>
                <a:cs typeface="Cambria Math"/>
              </a:rPr>
              <a:t> </a:t>
            </a:r>
            <a:r>
              <a:rPr dirty="0" smtClean="0" baseline="-21825" sz="2100" spc="1095">
                <a:latin typeface="Cambria Math"/>
                <a:cs typeface="Cambria Math"/>
              </a:rPr>
              <a:t> </a:t>
            </a:r>
            <a:r>
              <a:rPr dirty="0" smtClean="0" baseline="-21825" sz="2100" spc="0">
                <a:latin typeface="Times New Roman"/>
                <a:cs typeface="Times New Roman"/>
              </a:rPr>
              <a:t>3</a:t>
            </a:r>
            <a:endParaRPr baseline="-21825"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5938" y="7217029"/>
            <a:ext cx="2092960" cy="256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0965">
              <a:lnSpc>
                <a:spcPct val="100000"/>
              </a:lnSpc>
              <a:tabLst>
                <a:tab pos="393065" algn="l"/>
                <a:tab pos="722630" algn="l"/>
              </a:tabLst>
            </a:pP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347345" algn="l"/>
                <a:tab pos="640080" algn="l"/>
                <a:tab pos="1067435" algn="l"/>
                <a:tab pos="1474470" algn="l"/>
              </a:tabLst>
            </a:pPr>
            <a:r>
              <a:rPr dirty="0" smtClean="0" baseline="2777" sz="1500" spc="15">
                <a:latin typeface="Cambria Math"/>
                <a:cs typeface="Cambria Math"/>
              </a:rPr>
              <a:t>|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2777" sz="1500" spc="-112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 </a:t>
            </a:r>
            <a:r>
              <a:rPr dirty="0" smtClean="0" baseline="2777" sz="1500" spc="15">
                <a:latin typeface="Cambria Math"/>
                <a:cs typeface="Cambria Math"/>
              </a:rPr>
              <a:t>|</a:t>
            </a:r>
            <a:r>
              <a:rPr dirty="0" smtClean="0" baseline="2777" sz="1500" spc="15">
                <a:latin typeface="Cambria Math"/>
                <a:cs typeface="Cambria Math"/>
              </a:rPr>
              <a:t>	</a:t>
            </a:r>
            <a:r>
              <a:rPr dirty="0" smtClean="0" baseline="-30555" sz="1500" spc="52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6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baseline="-30555" sz="1500" spc="742">
                <a:latin typeface="Cambria Math"/>
                <a:cs typeface="Cambria Math"/>
              </a:rPr>
              <a:t> </a:t>
            </a:r>
            <a:r>
              <a:rPr dirty="0" smtClean="0" baseline="-30555" sz="1500" spc="525">
                <a:latin typeface="Cambria Math"/>
                <a:cs typeface="Cambria Math"/>
              </a:rPr>
              <a:t> </a:t>
            </a:r>
            <a:r>
              <a:rPr dirty="0" smtClean="0" baseline="-30555" sz="1500" spc="0">
                <a:latin typeface="Cambria Math"/>
                <a:cs typeface="Cambria Math"/>
              </a:rPr>
              <a:t>|</a:t>
            </a:r>
            <a:r>
              <a:rPr dirty="0" smtClean="0" baseline="-30555" sz="1500" spc="0">
                <a:latin typeface="Cambria Math"/>
                <a:cs typeface="Cambria Math"/>
              </a:rPr>
              <a:t> </a:t>
            </a:r>
            <a:r>
              <a:rPr dirty="0" smtClean="0" baseline="-30555" sz="1500" spc="-12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6938" y="7547229"/>
            <a:ext cx="181228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52270" algn="l"/>
              </a:tabLst>
            </a:pP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	</a:t>
            </a:r>
            <a:r>
              <a:rPr dirty="0" smtClean="0" sz="1000" spc="35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76598" y="7309484"/>
            <a:ext cx="5397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555" sz="1500" spc="525">
                <a:latin typeface="Cambria Math"/>
                <a:cs typeface="Cambria Math"/>
              </a:rPr>
              <a:t> </a:t>
            </a:r>
            <a:r>
              <a:rPr dirty="0" smtClean="0" baseline="30555" sz="1500" spc="547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495">
                <a:latin typeface="Cambria Math"/>
                <a:cs typeface="Cambria Math"/>
              </a:rPr>
              <a:t> </a:t>
            </a:r>
            <a:r>
              <a:rPr dirty="0" smtClean="0" sz="1000" spc="350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|</a:t>
            </a:r>
            <a:r>
              <a:rPr dirty="0" smtClean="0" sz="1000" spc="0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30555" sz="1500" spc="532">
                <a:latin typeface="Cambria Math"/>
                <a:cs typeface="Cambria Math"/>
              </a:rPr>
              <a:t> </a:t>
            </a:r>
            <a:endParaRPr baseline="30555" sz="15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4177" y="7366380"/>
            <a:ext cx="191770" cy="36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05">
                <a:latin typeface="Cambria Math"/>
                <a:cs typeface="Cambria Math"/>
              </a:rPr>
              <a:t> </a:t>
            </a:r>
            <a:r>
              <a:rPr dirty="0" smtClean="0" sz="1000" spc="355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0292" y="7309484"/>
            <a:ext cx="6604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latin typeface="Cambria Math"/>
                <a:cs typeface="Cambria Math"/>
              </a:rPr>
              <a:t>|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0604" y="7670164"/>
            <a:ext cx="3559810" cy="1824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Cra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er's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 3t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baseline="40123" sz="1350" spc="7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=3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baseline="40123" sz="1350" spc="0">
                <a:latin typeface="Times New Roman"/>
                <a:cs typeface="Times New Roman"/>
              </a:rPr>
              <a:t>2 </a:t>
            </a:r>
            <a:r>
              <a:rPr dirty="0" smtClean="0" baseline="40123" sz="1350" spc="-15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=l3</a:t>
            </a:r>
            <a:endParaRPr sz="1400">
              <a:latin typeface="Times New Roman"/>
              <a:cs typeface="Times New Roman"/>
            </a:endParaRPr>
          </a:p>
          <a:p>
            <a:pPr marL="12700" marR="74930">
              <a:lnSpc>
                <a:spcPct val="17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=t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baseline="40123" sz="1350" spc="-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 3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=3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16785" y="3087623"/>
            <a:ext cx="3113786" cy="1176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8143"/>
            <a:ext cx="8089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u 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5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277111"/>
            <a:ext cx="3294253" cy="92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2354960"/>
            <a:ext cx="5272151" cy="1468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4343526"/>
            <a:ext cx="5273421" cy="3663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261109"/>
            <a:ext cx="38017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990975"/>
            <a:ext cx="4916805" cy="2658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02945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i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'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/>
          </a:p>
          <a:p>
            <a:pPr marL="469265" indent="-228600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For 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e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each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1 </a:t>
            </a:r>
            <a:r>
              <a:rPr dirty="0" smtClean="0" baseline="-12345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)+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1 </a:t>
            </a:r>
            <a:r>
              <a:rPr dirty="0" smtClean="0" baseline="-12345" sz="1350" spc="-16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-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)+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1</a:t>
            </a:r>
            <a:endParaRPr baseline="-12345" sz="13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-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+5</a:t>
            </a:r>
            <a:r>
              <a:rPr dirty="0" smtClean="0" sz="1400" spc="-1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0">
                <a:latin typeface="Times New Roman"/>
                <a:cs typeface="Times New Roman"/>
              </a:rPr>
              <a:t>2(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-1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3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3</a:t>
            </a:r>
            <a:endParaRPr baseline="-12345" sz="13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958326"/>
            <a:ext cx="4334510" cy="238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7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3 </a:t>
            </a:r>
            <a:r>
              <a:rPr dirty="0" smtClean="0" baseline="-12345" sz="135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'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Ru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5710" y="2001011"/>
            <a:ext cx="3548126" cy="1838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04439" y="6801739"/>
            <a:ext cx="1550669" cy="859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00200" y="7819643"/>
            <a:ext cx="3794633" cy="996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2568701"/>
            <a:ext cx="5137150" cy="4664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338455">
              <a:lnSpc>
                <a:spcPct val="1700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ts',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2 </a:t>
            </a:r>
            <a:r>
              <a:rPr dirty="0" smtClean="0" baseline="-12345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3 </a:t>
            </a:r>
            <a:r>
              <a:rPr dirty="0" smtClean="0" baseline="-12345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82A 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pro</a:t>
            </a:r>
            <a:r>
              <a:rPr dirty="0" smtClean="0" sz="140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rt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469265" marR="86995" indent="-228600">
              <a:lnSpc>
                <a:spcPct val="110000"/>
              </a:lnSpc>
              <a:buFont typeface="Times New Roman"/>
              <a:buAutoNum type="arabicPeriod"/>
              <a:tabLst>
                <a:tab pos="51371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Ma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0">
                <a:latin typeface="Times New Roman"/>
                <a:cs typeface="Times New Roman"/>
              </a:rPr>
              <a:t> are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or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321945" indent="-228600">
              <a:lnSpc>
                <a:spcPts val="1860"/>
              </a:lnSpc>
              <a:spcBef>
                <a:spcPts val="80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 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xn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xn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+B=B+A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5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endParaRPr sz="1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scala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48260" indent="-228600">
              <a:lnSpc>
                <a:spcPct val="110100"/>
              </a:lnSpc>
              <a:spcBef>
                <a:spcPts val="10"/>
              </a:spcBef>
              <a:buFont typeface="Times New Roman"/>
              <a:buAutoNum type="arabicPeriod" startAt="4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xn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order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xn.</a:t>
            </a:r>
            <a:endParaRPr sz="1400">
              <a:latin typeface="Times New Roman"/>
              <a:cs typeface="Times New Roman"/>
            </a:endParaRPr>
          </a:p>
          <a:p>
            <a:pPr marL="469265" marR="12700" indent="-228600">
              <a:lnSpc>
                <a:spcPct val="110000"/>
              </a:lnSpc>
              <a:buFont typeface="Times New Roman"/>
              <a:buAutoNum type="arabicPeriod" startAt="4"/>
              <a:tabLst>
                <a:tab pos="4692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xn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ird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of 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xp.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33655" indent="-228600">
              <a:lnSpc>
                <a:spcPct val="110000"/>
              </a:lnSpc>
              <a:spcBef>
                <a:spcPts val="10"/>
              </a:spcBef>
              <a:buFont typeface="Times New Roman"/>
              <a:buAutoNum type="arabicPeriod" startAt="6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baseline="-12345" sz="1350" spc="0">
                <a:latin typeface="Times New Roman"/>
                <a:cs typeface="Times New Roman"/>
              </a:rPr>
              <a:t>n </a:t>
            </a:r>
            <a:r>
              <a:rPr dirty="0" smtClean="0" baseline="-12345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914399"/>
            <a:ext cx="4407408" cy="549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1624583"/>
            <a:ext cx="5641467" cy="946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57681" y="7374572"/>
            <a:ext cx="2930436" cy="113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71991"/>
            <a:ext cx="3838575" cy="923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153" y="876594"/>
            <a:ext cx="4655820" cy="1658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397510" indent="-228600">
              <a:lnSpc>
                <a:spcPct val="110100"/>
              </a:lnSpc>
              <a:buFont typeface="Times New Roman"/>
              <a:buAutoNum type="arabicPeriod" startAt="7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AutoNum type="arabicPeriod" startAt="7"/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  <a:buFont typeface="Times New Roman"/>
              <a:buAutoNum type="arabicPeriod" startAt="7"/>
            </a:pPr>
            <a:endParaRPr sz="1000"/>
          </a:p>
          <a:p>
            <a:pPr lvl="1" marL="698500" indent="-228600">
              <a:lnSpc>
                <a:spcPct val="100000"/>
              </a:lnSpc>
              <a:buFont typeface="Times New Roman"/>
              <a:buAutoNum type="alphaLcParenR"/>
              <a:tabLst>
                <a:tab pos="698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endParaRPr sz="1400">
              <a:latin typeface="Times New Roman"/>
              <a:cs typeface="Times New Roman"/>
            </a:endParaRPr>
          </a:p>
          <a:p>
            <a:pPr lvl="1" marL="698500" marR="12700" indent="-228600">
              <a:lnSpc>
                <a:spcPct val="110000"/>
              </a:lnSpc>
              <a:buFont typeface="Times New Roman"/>
              <a:buAutoNum type="alphaLcParenR"/>
              <a:tabLst>
                <a:tab pos="698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80"/>
              </a:spcBef>
              <a:buFont typeface="Times New Roman"/>
              <a:buAutoNum type="alphaLcParenR"/>
              <a:tabLst>
                <a:tab pos="698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128" y="3585590"/>
            <a:ext cx="29000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2128" y="5422010"/>
            <a:ext cx="7188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5861176"/>
            <a:ext cx="9975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335">
                <a:latin typeface="Cambria Math"/>
                <a:cs typeface="Cambria Math"/>
              </a:rPr>
              <a:t>   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575">
                <a:latin typeface="Cambria Math"/>
                <a:cs typeface="Cambria Math"/>
              </a:rPr>
              <a:t>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endParaRPr baseline="29761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2238" y="5861176"/>
            <a:ext cx="6457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6750" y="6151752"/>
            <a:ext cx="666750" cy="46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1363" y="5942710"/>
            <a:ext cx="53467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4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0378" y="5861176"/>
            <a:ext cx="7600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3677" y="5942710"/>
            <a:ext cx="53276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4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1169" y="5861176"/>
            <a:ext cx="51180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2128" y="6510370"/>
            <a:ext cx="5280025" cy="1110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933450">
              <a:lnSpc>
                <a:spcPct val="1693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0">
                <a:latin typeface="Times New Roman"/>
                <a:cs typeface="Times New Roman"/>
              </a:rPr>
              <a:t> 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ofa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baseline="-12345" sz="1350" spc="0">
                <a:latin typeface="Times New Roman"/>
                <a:cs typeface="Times New Roman"/>
              </a:rPr>
              <a:t>ij </a:t>
            </a:r>
            <a:r>
              <a:rPr dirty="0" smtClean="0" baseline="-12345" sz="1350" spc="-17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baseline="-12345" sz="1350" spc="0">
                <a:latin typeface="Times New Roman"/>
                <a:cs typeface="Times New Roman"/>
              </a:rPr>
              <a:t>ij </a:t>
            </a:r>
            <a:r>
              <a:rPr dirty="0" smtClean="0" baseline="-12345" sz="1350" spc="-17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(-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baseline="40123" sz="1350" spc="0">
                <a:latin typeface="Times New Roman"/>
                <a:cs typeface="Times New Roman"/>
              </a:rPr>
              <a:t>i+j </a:t>
            </a:r>
            <a:r>
              <a:rPr dirty="0" smtClean="0" baseline="40123" sz="1350" spc="-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12345" sz="1350" spc="0">
                <a:latin typeface="Times New Roman"/>
                <a:cs typeface="Times New Roman"/>
              </a:rPr>
              <a:t>ij</a:t>
            </a:r>
            <a:endParaRPr baseline="-12345"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2128" y="7822564"/>
            <a:ext cx="139382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35">
                <a:latin typeface="Cambria Math"/>
                <a:cs typeface="Cambria Math"/>
              </a:rPr>
              <a:t> </a:t>
            </a:r>
            <a:r>
              <a:rPr dirty="0" smtClean="0" baseline="-16666" sz="1500" spc="52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532">
                <a:latin typeface="Cambria Math"/>
                <a:cs typeface="Cambria Math"/>
              </a:rPr>
              <a:t> </a:t>
            </a:r>
            <a:r>
              <a:rPr dirty="0" smtClean="0" baseline="27777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endParaRPr baseline="29761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10382" y="7822564"/>
            <a:ext cx="19596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baseline="29761" sz="21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4514" y="8113140"/>
            <a:ext cx="667385" cy="46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2909" algn="l"/>
              </a:tabLst>
            </a:pP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2128" y="8336533"/>
            <a:ext cx="122872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35">
                <a:latin typeface="Cambria Math"/>
                <a:cs typeface="Cambria Math"/>
              </a:rPr>
              <a:t> </a:t>
            </a:r>
            <a:r>
              <a:rPr dirty="0" smtClean="0" baseline="-16666" sz="1500" spc="52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532">
                <a:latin typeface="Cambria Math"/>
                <a:cs typeface="Cambria Math"/>
              </a:rPr>
              <a:t> </a:t>
            </a:r>
            <a:r>
              <a:rPr dirty="0" smtClean="0" baseline="27777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4514" y="8418321"/>
            <a:ext cx="534670" cy="768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44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290195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290195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3910" y="8336533"/>
            <a:ext cx="18929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2128" y="8850121"/>
            <a:ext cx="122872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35">
                <a:latin typeface="Cambria Math"/>
                <a:cs typeface="Cambria Math"/>
              </a:rPr>
              <a:t> </a:t>
            </a:r>
            <a:r>
              <a:rPr dirty="0" smtClean="0" baseline="-16666" sz="1500" spc="52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532">
                <a:latin typeface="Cambria Math"/>
                <a:cs typeface="Cambria Math"/>
              </a:rPr>
              <a:t> </a:t>
            </a:r>
            <a:r>
              <a:rPr dirty="0" smtClean="0" baseline="27777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43910" y="8850121"/>
            <a:ext cx="19259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2128" y="9363658"/>
            <a:ext cx="140144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70">
                <a:latin typeface="Cambria Math"/>
                <a:cs typeface="Cambria Math"/>
              </a:rPr>
              <a:t> </a:t>
            </a:r>
            <a:r>
              <a:rPr dirty="0" smtClean="0" baseline="-16666" sz="1500" spc="52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532">
                <a:latin typeface="Cambria Math"/>
                <a:cs typeface="Cambria Math"/>
              </a:rPr>
              <a:t> </a:t>
            </a:r>
            <a:r>
              <a:rPr dirty="0" smtClean="0" baseline="27777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endParaRPr baseline="29761" sz="21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2470" y="9363658"/>
            <a:ext cx="202501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9761" sz="2100" spc="1095">
                <a:latin typeface="Cambria Math"/>
                <a:cs typeface="Cambria Math"/>
              </a:rPr>
              <a:t> 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3657" y="9654234"/>
            <a:ext cx="666115" cy="46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32529" y="2795396"/>
            <a:ext cx="1009650" cy="63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65779" y="3962907"/>
            <a:ext cx="14287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66339" y="9803434"/>
            <a:ext cx="0" cy="680085"/>
          </a:xfrm>
          <a:custGeom>
            <a:avLst/>
            <a:gdLst/>
            <a:ahLst/>
            <a:cxnLst/>
            <a:rect l="l" t="t" r="r" b="b"/>
            <a:pathLst>
              <a:path w="0" h="680084">
                <a:moveTo>
                  <a:pt x="0" y="0"/>
                </a:moveTo>
                <a:lnTo>
                  <a:pt x="0" y="680084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690370" y="9803434"/>
            <a:ext cx="0" cy="680085"/>
          </a:xfrm>
          <a:custGeom>
            <a:avLst/>
            <a:gdLst/>
            <a:ahLst/>
            <a:cxnLst/>
            <a:rect l="l" t="t" r="r" b="b"/>
            <a:pathLst>
              <a:path w="0" h="680084">
                <a:moveTo>
                  <a:pt x="0" y="0"/>
                </a:moveTo>
                <a:lnTo>
                  <a:pt x="0" y="680084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402329" y="9803434"/>
            <a:ext cx="0" cy="680085"/>
          </a:xfrm>
          <a:custGeom>
            <a:avLst/>
            <a:gdLst/>
            <a:ahLst/>
            <a:cxnLst/>
            <a:rect l="l" t="t" r="r" b="b"/>
            <a:pathLst>
              <a:path w="0" h="680084">
                <a:moveTo>
                  <a:pt x="0" y="0"/>
                </a:moveTo>
                <a:lnTo>
                  <a:pt x="0" y="680084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128" y="975867"/>
            <a:ext cx="13360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70">
                <a:latin typeface="Cambria Math"/>
                <a:cs typeface="Cambria Math"/>
              </a:rPr>
              <a:t> </a:t>
            </a:r>
            <a:r>
              <a:rPr dirty="0" smtClean="0" baseline="-16666" sz="1500" spc="525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53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525">
                <a:latin typeface="Cambria Math"/>
                <a:cs typeface="Cambria Math"/>
              </a:rPr>
              <a:t> </a:t>
            </a:r>
            <a:r>
              <a:rPr dirty="0" smtClean="0" baseline="27777" sz="1500" spc="742">
                <a:latin typeface="Cambria Math"/>
                <a:cs typeface="Cambria Math"/>
              </a:rPr>
              <a:t> </a:t>
            </a:r>
            <a:r>
              <a:rPr dirty="0" smtClean="0" baseline="27777" sz="1500" spc="532">
                <a:latin typeface="Cambria Math"/>
                <a:cs typeface="Cambria Math"/>
              </a:rPr>
              <a:t> </a:t>
            </a:r>
            <a:r>
              <a:rPr dirty="0" smtClean="0" baseline="27777" sz="1500" spc="9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|</a:t>
            </a: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endParaRPr baseline="29761" sz="21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9882" y="975867"/>
            <a:ext cx="175831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9761" sz="2100" spc="6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61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baseline="1984" sz="2100" spc="697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735">
                <a:latin typeface="Cambria Math"/>
                <a:cs typeface="Cambria Math"/>
              </a:rPr>
              <a:t>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3657" y="1266697"/>
            <a:ext cx="400685" cy="46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128" y="1706117"/>
            <a:ext cx="1947545" cy="640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96925">
              <a:lnSpc>
                <a:spcPct val="100000"/>
              </a:lnSpc>
              <a:tabLst>
                <a:tab pos="1188720" algn="l"/>
                <a:tab pos="162941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45"/>
              </a:lnSpc>
              <a:tabLst>
                <a:tab pos="1188720" algn="l"/>
                <a:tab pos="1647825" algn="l"/>
              </a:tabLst>
            </a:pPr>
            <a:r>
              <a:rPr dirty="0" smtClean="0" baseline="1984" sz="2100" spc="615">
                <a:latin typeface="Cambria Math"/>
                <a:cs typeface="Cambria Math"/>
              </a:rPr>
              <a:t>   </a:t>
            </a:r>
            <a:r>
              <a:rPr dirty="0" smtClean="0" baseline="1984" sz="2100" spc="44">
                <a:latin typeface="Cambria Math"/>
                <a:cs typeface="Cambria Math"/>
              </a:rPr>
              <a:t> </a:t>
            </a:r>
            <a:r>
              <a:rPr dirty="0" smtClean="0" baseline="1984" sz="2100" spc="862">
                <a:latin typeface="Cambria Math"/>
                <a:cs typeface="Cambria Math"/>
              </a:rPr>
              <a:t> </a:t>
            </a:r>
            <a:r>
              <a:rPr dirty="0" smtClean="0" baseline="1984" sz="2100" spc="127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[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-175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endParaRPr baseline="1984" sz="2100">
              <a:latin typeface="Cambria Math"/>
              <a:cs typeface="Cambria Math"/>
            </a:endParaRPr>
          </a:p>
          <a:p>
            <a:pPr marL="748665">
              <a:lnSpc>
                <a:spcPts val="1630"/>
              </a:lnSpc>
              <a:tabLst>
                <a:tab pos="1122045" algn="l"/>
                <a:tab pos="169672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678" y="1706117"/>
            <a:ext cx="1727835" cy="641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79375">
              <a:lnSpc>
                <a:spcPts val="1664"/>
              </a:lnSpc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 algn="r" marR="28575">
              <a:lnSpc>
                <a:spcPts val="1660"/>
              </a:lnSpc>
            </a:pPr>
            <a:r>
              <a:rPr dirty="0" smtClean="0" baseline="1984" sz="2100" i="1">
                <a:latin typeface="Calibri"/>
                <a:cs typeface="Calibri"/>
              </a:rPr>
              <a:t>adjA= </a:t>
            </a:r>
            <a:r>
              <a:rPr dirty="0" smtClean="0" baseline="1984" sz="2100" spc="-7" i="1">
                <a:latin typeface="Calibri"/>
                <a:cs typeface="Calibri"/>
              </a:rPr>
              <a:t> </a:t>
            </a:r>
            <a:r>
              <a:rPr dirty="0" smtClean="0" baseline="3968" sz="2100" spc="7">
                <a:latin typeface="Cambria Math"/>
                <a:cs typeface="Cambria Math"/>
              </a:rPr>
              <a:t>(</a:t>
            </a:r>
            <a:r>
              <a:rPr dirty="0" smtClean="0" baseline="1984" sz="2100" spc="615">
                <a:latin typeface="Cambria Math"/>
                <a:cs typeface="Cambria Math"/>
              </a:rPr>
              <a:t>   </a:t>
            </a:r>
            <a:r>
              <a:rPr dirty="0" smtClean="0" baseline="1984" sz="2100" spc="30">
                <a:latin typeface="Cambria Math"/>
                <a:cs typeface="Cambria Math"/>
              </a:rPr>
              <a:t> </a:t>
            </a:r>
            <a:r>
              <a:rPr dirty="0" smtClean="0" baseline="1984" sz="2100" spc="877">
                <a:latin typeface="Cambria Math"/>
                <a:cs typeface="Cambria Math"/>
              </a:rPr>
              <a:t> </a:t>
            </a:r>
            <a:r>
              <a:rPr dirty="0" smtClean="0" baseline="3968" sz="2100" spc="7">
                <a:latin typeface="Cambria Math"/>
                <a:cs typeface="Cambria Math"/>
              </a:rPr>
              <a:t>)</a:t>
            </a:r>
            <a:r>
              <a:rPr dirty="0" smtClean="0" baseline="33333" sz="1500" spc="577">
                <a:latin typeface="Cambria Math"/>
                <a:cs typeface="Cambria Math"/>
              </a:rPr>
              <a:t> </a:t>
            </a:r>
            <a:r>
              <a:rPr dirty="0" smtClean="0" baseline="33333" sz="1500" spc="577">
                <a:latin typeface="Cambria Math"/>
                <a:cs typeface="Cambria Math"/>
              </a:rPr>
              <a:t> </a:t>
            </a:r>
            <a:r>
              <a:rPr dirty="0" smtClean="0" baseline="33333" sz="1500" spc="60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[</a:t>
            </a:r>
            <a:r>
              <a:rPr dirty="0" smtClean="0" baseline="1984" sz="2100" spc="-262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300"/>
              </a:lnSpc>
              <a:spcBef>
                <a:spcPts val="64"/>
              </a:spcBef>
            </a:pPr>
            <a:endParaRPr sz="1300"/>
          </a:p>
          <a:p>
            <a:pPr algn="r" marR="12700">
              <a:lnSpc>
                <a:spcPct val="100000"/>
              </a:lnSpc>
            </a:pP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4025" y="1706117"/>
            <a:ext cx="802640" cy="641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0960">
              <a:lnSpc>
                <a:spcPct val="100000"/>
              </a:lnSpc>
              <a:tabLst>
                <a:tab pos="454659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45"/>
              </a:lnSpc>
              <a:tabLst>
                <a:tab pos="38735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endParaRPr baseline="1984" sz="2100">
              <a:latin typeface="Cambria Math"/>
              <a:cs typeface="Cambria Math"/>
            </a:endParaRPr>
          </a:p>
          <a:p>
            <a:pPr marL="12700">
              <a:lnSpc>
                <a:spcPts val="1645"/>
              </a:lnSpc>
              <a:tabLst>
                <a:tab pos="503555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9514" y="2991865"/>
            <a:ext cx="306324" cy="0"/>
          </a:xfrm>
          <a:custGeom>
            <a:avLst/>
            <a:gdLst/>
            <a:ahLst/>
            <a:cxnLst/>
            <a:rect l="l" t="t" r="r" b="b"/>
            <a:pathLst>
              <a:path w="306324" h="0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37485" y="2991865"/>
            <a:ext cx="146304" cy="0"/>
          </a:xfrm>
          <a:custGeom>
            <a:avLst/>
            <a:gdLst/>
            <a:ahLst/>
            <a:cxnLst/>
            <a:rect l="l" t="t" r="r" b="b"/>
            <a:pathLst>
              <a:path w="146304" h="0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71752" y="2873502"/>
            <a:ext cx="15405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984" sz="2100" spc="839">
                <a:latin typeface="Cambria Math"/>
                <a:cs typeface="Cambria Math"/>
              </a:rPr>
              <a:t> </a:t>
            </a:r>
            <a:r>
              <a:rPr dirty="0" smtClean="0" baseline="33333" sz="1500" spc="742">
                <a:latin typeface="Cambria Math"/>
                <a:cs typeface="Cambria Math"/>
              </a:rPr>
              <a:t> </a:t>
            </a:r>
            <a:r>
              <a:rPr dirty="0" smtClean="0" baseline="33333" sz="1500" spc="532">
                <a:latin typeface="Cambria Math"/>
                <a:cs typeface="Cambria Math"/>
              </a:rPr>
              <a:t> </a:t>
            </a:r>
            <a:r>
              <a:rPr dirty="0" smtClean="0" baseline="33333" sz="1500" spc="532">
                <a:latin typeface="Cambria Math"/>
                <a:cs typeface="Cambria Math"/>
              </a:rPr>
              <a:t> </a:t>
            </a:r>
            <a:r>
              <a:rPr dirty="0" smtClean="0" baseline="33333" sz="1500" spc="22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baseline="50000" sz="1500" spc="562">
                <a:latin typeface="Cambria Math"/>
                <a:cs typeface="Cambria Math"/>
              </a:rPr>
              <a:t>    </a:t>
            </a:r>
            <a:r>
              <a:rPr dirty="0" smtClean="0" baseline="50000" sz="1500" spc="562">
                <a:latin typeface="Cambria Math"/>
                <a:cs typeface="Cambria Math"/>
              </a:rPr>
              <a:t> </a:t>
            </a:r>
            <a:r>
              <a:rPr dirty="0" smtClean="0" baseline="50000" sz="1500" spc="-44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1102">
                <a:latin typeface="Cambria Math"/>
                <a:cs typeface="Cambria Math"/>
              </a:rPr>
              <a:t> 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baseline="50000" sz="1500" spc="532">
                <a:latin typeface="Cambria Math"/>
                <a:cs typeface="Cambria Math"/>
              </a:rPr>
              <a:t> </a:t>
            </a:r>
            <a:r>
              <a:rPr dirty="0" smtClean="0" baseline="50000" sz="1500" spc="532">
                <a:latin typeface="Cambria Math"/>
                <a:cs typeface="Cambria Math"/>
              </a:rPr>
              <a:t> </a:t>
            </a:r>
            <a:r>
              <a:rPr dirty="0" smtClean="0" baseline="50000" sz="1500" spc="127">
                <a:latin typeface="Cambria Math"/>
                <a:cs typeface="Cambria Math"/>
              </a:rPr>
              <a:t> </a:t>
            </a:r>
            <a:r>
              <a:rPr dirty="0" smtClean="0" baseline="1984" sz="2100" spc="97">
                <a:latin typeface="Cambria Math"/>
                <a:cs typeface="Cambria Math"/>
              </a:rPr>
              <a:t>[</a:t>
            </a:r>
            <a:r>
              <a:rPr dirty="0" smtClean="0" baseline="1984" sz="2100" spc="-277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6814" y="3005073"/>
            <a:ext cx="7099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50545" algn="l"/>
              </a:tabLst>
            </a:pPr>
            <a:r>
              <a:rPr dirty="0" smtClean="0" sz="1000" spc="295">
                <a:latin typeface="Cambria Math"/>
                <a:cs typeface="Cambria Math"/>
              </a:rPr>
              <a:t>   </a:t>
            </a:r>
            <a:r>
              <a:rPr dirty="0" smtClean="0" sz="1000" spc="-45">
                <a:latin typeface="Cambria Math"/>
                <a:cs typeface="Cambria Math"/>
              </a:rPr>
              <a:t> </a:t>
            </a:r>
            <a:r>
              <a:rPr dirty="0" smtClean="0" sz="1000" spc="434">
                <a:latin typeface="Cambria Math"/>
                <a:cs typeface="Cambria Math"/>
              </a:rPr>
              <a:t> </a:t>
            </a:r>
            <a:r>
              <a:rPr dirty="0" smtClean="0" sz="1000" spc="434">
                <a:latin typeface="Cambria Math"/>
                <a:cs typeface="Cambria Math"/>
              </a:rPr>
              <a:t>	</a:t>
            </a:r>
            <a:r>
              <a:rPr dirty="0" smtClean="0" sz="1000" spc="35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1673" y="2664714"/>
            <a:ext cx="1212850" cy="641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70485">
              <a:lnSpc>
                <a:spcPct val="100000"/>
              </a:lnSpc>
              <a:tabLst>
                <a:tab pos="391160" algn="l"/>
                <a:tab pos="782955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endParaRPr sz="1400">
              <a:latin typeface="Cambria Math"/>
              <a:cs typeface="Cambria Math"/>
            </a:endParaRPr>
          </a:p>
          <a:p>
            <a:pPr marL="422909">
              <a:lnSpc>
                <a:spcPts val="1645"/>
              </a:lnSpc>
              <a:tabLst>
                <a:tab pos="796290" algn="l"/>
              </a:tabLst>
            </a:pP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74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baseline="1984" sz="2100" spc="97">
                <a:latin typeface="Cambria Math"/>
                <a:cs typeface="Cambria Math"/>
              </a:rPr>
              <a:t>]</a:t>
            </a:r>
            <a:endParaRPr baseline="1984" sz="2100">
              <a:latin typeface="Cambria Math"/>
              <a:cs typeface="Cambria Math"/>
            </a:endParaRPr>
          </a:p>
          <a:p>
            <a:pPr algn="ctr" marR="188595">
              <a:lnSpc>
                <a:spcPts val="1645"/>
              </a:lnSpc>
              <a:tabLst>
                <a:tab pos="410209" algn="l"/>
                <a:tab pos="899160" algn="l"/>
              </a:tabLst>
            </a:pPr>
            <a:r>
              <a:rPr dirty="0" smtClean="0" sz="1400" spc="730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 </a:t>
            </a:r>
            <a:r>
              <a:rPr dirty="0" smtClean="0" sz="1400" spc="465">
                <a:latin typeface="Cambria Math"/>
                <a:cs typeface="Cambria Math"/>
              </a:rPr>
              <a:t>	</a:t>
            </a:r>
            <a:r>
              <a:rPr dirty="0" smtClean="0" sz="1400" spc="465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604" y="3727322"/>
            <a:ext cx="5006340" cy="1858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7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40123" sz="1350" spc="0">
                <a:latin typeface="Times New Roman"/>
                <a:cs typeface="Times New Roman"/>
              </a:rPr>
              <a:t>-</a:t>
            </a:r>
            <a:r>
              <a:rPr dirty="0" smtClean="0" baseline="40123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40123" sz="1350" spc="0">
                <a:latin typeface="Times New Roman"/>
                <a:cs typeface="Times New Roman"/>
              </a:rPr>
              <a:t>-1 </a:t>
            </a:r>
            <a:r>
              <a:rPr dirty="0" smtClean="0" baseline="40123" sz="135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40665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397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6778625"/>
            <a:ext cx="7188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43909" y="5737859"/>
            <a:ext cx="1123950" cy="8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7153655"/>
            <a:ext cx="3731260" cy="1360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157601" y="1983485"/>
            <a:ext cx="435863" cy="110617"/>
          </a:xfrm>
          <a:custGeom>
            <a:avLst/>
            <a:gdLst/>
            <a:ahLst/>
            <a:cxnLst/>
            <a:rect l="l" t="t" r="r" b="b"/>
            <a:pathLst>
              <a:path w="435863" h="110617">
                <a:moveTo>
                  <a:pt x="381475" y="65845"/>
                </a:moveTo>
                <a:lnTo>
                  <a:pt x="330581" y="93979"/>
                </a:lnTo>
                <a:lnTo>
                  <a:pt x="328929" y="99822"/>
                </a:lnTo>
                <a:lnTo>
                  <a:pt x="334010" y="108966"/>
                </a:lnTo>
                <a:lnTo>
                  <a:pt x="339851" y="110617"/>
                </a:lnTo>
                <a:lnTo>
                  <a:pt x="419326" y="66675"/>
                </a:lnTo>
                <a:lnTo>
                  <a:pt x="416813" y="66675"/>
                </a:lnTo>
                <a:lnTo>
                  <a:pt x="381475" y="65845"/>
                </a:lnTo>
                <a:close/>
              </a:path>
              <a:path w="435863" h="110617">
                <a:moveTo>
                  <a:pt x="398041" y="56688"/>
                </a:moveTo>
                <a:lnTo>
                  <a:pt x="381475" y="65845"/>
                </a:lnTo>
                <a:lnTo>
                  <a:pt x="416813" y="66675"/>
                </a:lnTo>
                <a:lnTo>
                  <a:pt x="416841" y="65277"/>
                </a:lnTo>
                <a:lnTo>
                  <a:pt x="411988" y="65277"/>
                </a:lnTo>
                <a:lnTo>
                  <a:pt x="398041" y="56688"/>
                </a:lnTo>
                <a:close/>
              </a:path>
              <a:path w="435863" h="110617">
                <a:moveTo>
                  <a:pt x="342391" y="0"/>
                </a:moveTo>
                <a:lnTo>
                  <a:pt x="336550" y="1397"/>
                </a:lnTo>
                <a:lnTo>
                  <a:pt x="333756" y="5969"/>
                </a:lnTo>
                <a:lnTo>
                  <a:pt x="330962" y="10414"/>
                </a:lnTo>
                <a:lnTo>
                  <a:pt x="332359" y="16255"/>
                </a:lnTo>
                <a:lnTo>
                  <a:pt x="381984" y="46798"/>
                </a:lnTo>
                <a:lnTo>
                  <a:pt x="417195" y="47625"/>
                </a:lnTo>
                <a:lnTo>
                  <a:pt x="416813" y="66675"/>
                </a:lnTo>
                <a:lnTo>
                  <a:pt x="419326" y="66675"/>
                </a:lnTo>
                <a:lnTo>
                  <a:pt x="435863" y="57530"/>
                </a:lnTo>
                <a:lnTo>
                  <a:pt x="346837" y="2794"/>
                </a:lnTo>
                <a:lnTo>
                  <a:pt x="342391" y="0"/>
                </a:lnTo>
                <a:close/>
              </a:path>
              <a:path w="435863" h="110617">
                <a:moveTo>
                  <a:pt x="507" y="37846"/>
                </a:moveTo>
                <a:lnTo>
                  <a:pt x="0" y="56896"/>
                </a:lnTo>
                <a:lnTo>
                  <a:pt x="381475" y="65845"/>
                </a:lnTo>
                <a:lnTo>
                  <a:pt x="398041" y="56688"/>
                </a:lnTo>
                <a:lnTo>
                  <a:pt x="381984" y="46798"/>
                </a:lnTo>
                <a:lnTo>
                  <a:pt x="507" y="37846"/>
                </a:lnTo>
                <a:close/>
              </a:path>
              <a:path w="435863" h="110617">
                <a:moveTo>
                  <a:pt x="412369" y="48768"/>
                </a:moveTo>
                <a:lnTo>
                  <a:pt x="398041" y="56688"/>
                </a:lnTo>
                <a:lnTo>
                  <a:pt x="411988" y="65277"/>
                </a:lnTo>
                <a:lnTo>
                  <a:pt x="412369" y="48768"/>
                </a:lnTo>
                <a:close/>
              </a:path>
              <a:path w="435863" h="110617">
                <a:moveTo>
                  <a:pt x="417172" y="48768"/>
                </a:moveTo>
                <a:lnTo>
                  <a:pt x="412369" y="48768"/>
                </a:lnTo>
                <a:lnTo>
                  <a:pt x="411988" y="65277"/>
                </a:lnTo>
                <a:lnTo>
                  <a:pt x="416841" y="65277"/>
                </a:lnTo>
                <a:lnTo>
                  <a:pt x="417172" y="48768"/>
                </a:lnTo>
                <a:close/>
              </a:path>
              <a:path w="435863" h="110617">
                <a:moveTo>
                  <a:pt x="381984" y="46798"/>
                </a:moveTo>
                <a:lnTo>
                  <a:pt x="398041" y="56688"/>
                </a:lnTo>
                <a:lnTo>
                  <a:pt x="412369" y="48768"/>
                </a:lnTo>
                <a:lnTo>
                  <a:pt x="417172" y="48768"/>
                </a:lnTo>
                <a:lnTo>
                  <a:pt x="417195" y="47625"/>
                </a:lnTo>
                <a:lnTo>
                  <a:pt x="381984" y="46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7638160"/>
            <a:ext cx="46170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atrix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914399"/>
            <a:ext cx="5273675" cy="4728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5800343"/>
            <a:ext cx="5662040" cy="1323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55214" y="8016240"/>
            <a:ext cx="1181100" cy="942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8662</dc:creator>
  <dcterms:created xsi:type="dcterms:W3CDTF">2018-11-11T11:48:00Z</dcterms:created>
  <dcterms:modified xsi:type="dcterms:W3CDTF">2018-11-11T11:48:00Z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