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79" cy="25146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400">
                <a:latin typeface="Times New Roman"/>
                <a:cs typeface="Times New Roman"/>
              </a:rPr>
              <a:t>#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400">
                <a:latin typeface="Times New Roman"/>
                <a:cs typeface="Times New Roman"/>
              </a:rPr>
              <a:t>#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5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400">
                <a:latin typeface="Times New Roman"/>
                <a:cs typeface="Times New Roman"/>
              </a:rPr>
              <a:t>#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400">
                <a:latin typeface="Times New Roman"/>
                <a:cs typeface="Times New Roman"/>
              </a:rPr>
              <a:t>#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400">
                <a:latin typeface="Times New Roman"/>
                <a:cs typeface="Times New Roman"/>
              </a:rPr>
              <a:t>#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5"/>
            <a:ext cx="6995159" cy="16093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59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7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817239" y="9389567"/>
            <a:ext cx="139954" cy="2253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400">
                <a:latin typeface="Times New Roman"/>
                <a:cs typeface="Times New Roman"/>
              </a:rPr>
              <a:t>#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jpg"/><Relationship Id="rId8" Type="http://schemas.openxmlformats.org/officeDocument/2006/relationships/image" Target="../media/image11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Relationship Id="rId3" Type="http://schemas.openxmlformats.org/officeDocument/2006/relationships/image" Target="../media/image13.png"/><Relationship Id="rId4" Type="http://schemas.openxmlformats.org/officeDocument/2006/relationships/image" Target="../media/image14.jpg"/><Relationship Id="rId5" Type="http://schemas.openxmlformats.org/officeDocument/2006/relationships/image" Target="../media/image15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Relationship Id="rId4" Type="http://schemas.openxmlformats.org/officeDocument/2006/relationships/image" Target="../media/image18.jpg"/><Relationship Id="rId5" Type="http://schemas.openxmlformats.org/officeDocument/2006/relationships/image" Target="../media/image19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68042" y="416559"/>
            <a:ext cx="3039110" cy="240029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i="1">
                <a:solidFill>
                  <a:srgbClr val="001F5F"/>
                </a:solidFill>
                <a:latin typeface="Monotype Corsiva"/>
                <a:cs typeface="Monotype Corsiva"/>
              </a:rPr>
              <a:t>Antenna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400" spc="5" i="1">
                <a:solidFill>
                  <a:srgbClr val="001F5F"/>
                </a:solidFill>
                <a:latin typeface="Monotype Corsiva"/>
                <a:cs typeface="Monotype Corsiva"/>
              </a:rPr>
              <a:t>a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nd</a:t>
            </a:r>
            <a:r>
              <a:rPr dirty="0" smtClean="0" sz="14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Wa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v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400" spc="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Pr</a:t>
            </a:r>
            <a:r>
              <a:rPr dirty="0" smtClean="0" sz="1400" spc="-15" i="1">
                <a:solidFill>
                  <a:srgbClr val="001F5F"/>
                </a:solidFill>
                <a:latin typeface="Monotype Corsiva"/>
                <a:cs typeface="Monotype Corsiva"/>
              </a:rPr>
              <a:t>o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p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ag</a:t>
            </a:r>
            <a:r>
              <a:rPr dirty="0" smtClean="0" sz="1400" spc="10" i="1">
                <a:solidFill>
                  <a:srgbClr val="001F5F"/>
                </a:solidFill>
                <a:latin typeface="Monotype Corsiva"/>
                <a:cs typeface="Monotype Corsiva"/>
              </a:rPr>
              <a:t>a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ion</a:t>
            </a:r>
            <a:r>
              <a:rPr dirty="0" smtClean="0" sz="1400" spc="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(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Ch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a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p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er eight)</a:t>
            </a:r>
            <a:endParaRPr sz="1400">
              <a:latin typeface="Monotype Corsiva"/>
              <a:cs typeface="Monotype Corsiv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8255" y="637539"/>
            <a:ext cx="1009650" cy="3346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12700" indent="8890">
              <a:lnSpc>
                <a:spcPts val="1240"/>
              </a:lnSpc>
            </a:pP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D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iyala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U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n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v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r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s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y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 E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n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gin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ri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n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g Col</a:t>
            </a:r>
            <a:r>
              <a:rPr dirty="0" smtClean="0" sz="1100" spc="-15" i="1">
                <a:solidFill>
                  <a:srgbClr val="001F5F"/>
                </a:solidFill>
                <a:latin typeface="Monotype Corsiva"/>
                <a:cs typeface="Monotype Corsiva"/>
              </a:rPr>
              <a:t>l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age</a:t>
            </a:r>
            <a:endParaRPr sz="1100">
              <a:latin typeface="Monotype Corsiva"/>
              <a:cs typeface="Monotype Corsiv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84316" y="637539"/>
            <a:ext cx="1524000" cy="3346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26034" marR="12700" indent="-13970">
              <a:lnSpc>
                <a:spcPts val="1240"/>
              </a:lnSpc>
            </a:pPr>
            <a:r>
              <a:rPr dirty="0" smtClean="0" sz="1100" i="1">
                <a:solidFill>
                  <a:srgbClr val="001F5F"/>
                </a:solidFill>
                <a:latin typeface="Monotype Corsiva"/>
                <a:cs typeface="Monotype Corsiva"/>
              </a:rPr>
              <a:t>Comm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u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n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c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a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ion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D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100" spc="5" i="1">
                <a:solidFill>
                  <a:srgbClr val="001F5F"/>
                </a:solidFill>
                <a:latin typeface="Monotype Corsiva"/>
                <a:cs typeface="Monotype Corsiva"/>
              </a:rPr>
              <a:t>p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.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10" i="1">
                <a:solidFill>
                  <a:srgbClr val="001F5F"/>
                </a:solidFill>
                <a:latin typeface="Monotype Corsiva"/>
                <a:cs typeface="Monotype Corsiva"/>
              </a:rPr>
              <a:t>3</a:t>
            </a:r>
            <a:r>
              <a:rPr dirty="0" smtClean="0" baseline="19841" sz="1050" spc="-15" i="1">
                <a:solidFill>
                  <a:srgbClr val="001F5F"/>
                </a:solidFill>
                <a:latin typeface="Monotype Corsiva"/>
                <a:cs typeface="Monotype Corsiva"/>
              </a:rPr>
              <a:t>r</a:t>
            </a:r>
            <a:r>
              <a:rPr dirty="0" smtClean="0" baseline="19841" sz="1050" spc="-7" i="1">
                <a:solidFill>
                  <a:srgbClr val="001F5F"/>
                </a:solidFill>
                <a:latin typeface="Monotype Corsiva"/>
                <a:cs typeface="Monotype Corsiva"/>
              </a:rPr>
              <a:t>d</a:t>
            </a:r>
            <a:r>
              <a:rPr dirty="0" smtClean="0" baseline="19841" sz="1050" spc="-7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baseline="19841" sz="1050" spc="-97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S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age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 A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s</a:t>
            </a:r>
            <a:r>
              <a:rPr dirty="0" smtClean="0" sz="1100" spc="5" i="1">
                <a:solidFill>
                  <a:srgbClr val="001F5F"/>
                </a:solidFill>
                <a:latin typeface="Monotype Corsiva"/>
                <a:cs typeface="Monotype Corsiva"/>
              </a:rPr>
              <a:t>s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.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L</a:t>
            </a:r>
            <a:r>
              <a:rPr dirty="0" smtClean="0" sz="1100" spc="5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c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.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Jinan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N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.</a:t>
            </a:r>
            <a:r>
              <a:rPr dirty="0" smtClean="0" sz="1100" spc="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S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h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h</a:t>
            </a:r>
            <a:r>
              <a:rPr dirty="0" smtClean="0" sz="1100" spc="15" i="1">
                <a:solidFill>
                  <a:srgbClr val="001F5F"/>
                </a:solidFill>
                <a:latin typeface="Monotype Corsiva"/>
                <a:cs typeface="Monotype Corsiva"/>
              </a:rPr>
              <a:t>a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b</a:t>
            </a:r>
            <a:endParaRPr sz="1100">
              <a:latin typeface="Monotype Corsiva"/>
              <a:cs typeface="Monotype Corsiv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81812" y="990600"/>
            <a:ext cx="6477635" cy="45084"/>
          </a:xfrm>
          <a:custGeom>
            <a:avLst/>
            <a:gdLst/>
            <a:ahLst/>
            <a:cxnLst/>
            <a:rect l="l" t="t" r="r" b="b"/>
            <a:pathLst>
              <a:path w="6477634" h="45084">
                <a:moveTo>
                  <a:pt x="0" y="45084"/>
                </a:moveTo>
                <a:lnTo>
                  <a:pt x="6477635" y="0"/>
                </a:lnTo>
              </a:path>
            </a:pathLst>
          </a:custGeom>
          <a:ln w="12192">
            <a:solidFill>
              <a:srgbClr val="006FC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44500" y="1154938"/>
            <a:ext cx="6885305" cy="1441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just" marL="12700" marR="5250815">
              <a:lnSpc>
                <a:spcPct val="100000"/>
              </a:lnSpc>
            </a:pPr>
            <a:r>
              <a:rPr dirty="0" smtClean="0" sz="1600" spc="-5" u="heavy">
                <a:latin typeface="Andalus"/>
                <a:cs typeface="Andalus"/>
              </a:rPr>
              <a:t>T</a:t>
            </a:r>
            <a:r>
              <a:rPr dirty="0" smtClean="0" sz="1600" spc="-10" u="heavy">
                <a:latin typeface="Andalus"/>
                <a:cs typeface="Andalus"/>
              </a:rPr>
              <a:t>h</a:t>
            </a:r>
            <a:r>
              <a:rPr dirty="0" smtClean="0" sz="1600" spc="-10" u="heavy">
                <a:latin typeface="Andalus"/>
                <a:cs typeface="Andalus"/>
              </a:rPr>
              <a:t>e</a:t>
            </a:r>
            <a:r>
              <a:rPr dirty="0" smtClean="0" sz="1600" spc="-5" u="heavy">
                <a:latin typeface="Andalus"/>
                <a:cs typeface="Andalus"/>
              </a:rPr>
              <a:t> </a:t>
            </a:r>
            <a:r>
              <a:rPr dirty="0" smtClean="0" sz="1600" spc="-20" u="heavy">
                <a:latin typeface="Andalus"/>
                <a:cs typeface="Andalus"/>
              </a:rPr>
              <a:t>W</a:t>
            </a:r>
            <a:r>
              <a:rPr dirty="0" smtClean="0" sz="1600" spc="-10" u="heavy">
                <a:latin typeface="Andalus"/>
                <a:cs typeface="Andalus"/>
              </a:rPr>
              <a:t>ave</a:t>
            </a:r>
            <a:r>
              <a:rPr dirty="0" smtClean="0" sz="1600" spc="-5" u="heavy">
                <a:latin typeface="Andalus"/>
                <a:cs typeface="Andalus"/>
              </a:rPr>
              <a:t> </a:t>
            </a:r>
            <a:r>
              <a:rPr dirty="0" smtClean="0" sz="1600" spc="0" u="heavy">
                <a:latin typeface="Andalus"/>
                <a:cs typeface="Andalus"/>
              </a:rPr>
              <a:t>E</a:t>
            </a:r>
            <a:r>
              <a:rPr dirty="0" smtClean="0" sz="1600" spc="-10" u="heavy">
                <a:latin typeface="Andalus"/>
                <a:cs typeface="Andalus"/>
              </a:rPr>
              <a:t>quation</a:t>
            </a:r>
            <a:endParaRPr sz="1600">
              <a:latin typeface="Andalus"/>
              <a:cs typeface="Andalus"/>
            </a:endParaRPr>
          </a:p>
          <a:p>
            <a:pPr>
              <a:lnSpc>
                <a:spcPts val="1200"/>
              </a:lnSpc>
              <a:spcBef>
                <a:spcPts val="20"/>
              </a:spcBef>
            </a:pPr>
            <a:endParaRPr sz="1200"/>
          </a:p>
          <a:p>
            <a:pPr algn="just" marL="12700" marR="210693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In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ra</a:t>
            </a:r>
            <a:r>
              <a:rPr dirty="0" smtClean="0" sz="1400" spc="5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w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v</a:t>
            </a:r>
            <a:r>
              <a:rPr dirty="0" smtClean="0" sz="1400" spc="-15" b="1">
                <a:latin typeface="Times New Roman"/>
                <a:cs typeface="Times New Roman"/>
              </a:rPr>
              <a:t>e</a:t>
            </a:r>
            <a:r>
              <a:rPr dirty="0" smtClean="0" sz="1400" spc="0" b="1">
                <a:latin typeface="Times New Roman"/>
                <a:cs typeface="Times New Roman"/>
              </a:rPr>
              <a:t>s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ation.</a:t>
            </a:r>
            <a:endParaRPr sz="1400">
              <a:latin typeface="Times New Roman"/>
              <a:cs typeface="Times New Roman"/>
            </a:endParaRPr>
          </a:p>
          <a:p>
            <a:pPr algn="just" marL="12700" marR="12700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T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pic</a:t>
            </a:r>
            <a:r>
              <a:rPr dirty="0" smtClean="0" sz="1400" spc="-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xa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ples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M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15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ude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s,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als,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ra</a:t>
            </a:r>
            <a:r>
              <a:rPr dirty="0" smtClean="0" sz="1400" spc="-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s,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ht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s.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ll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M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gy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share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hara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hey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ra</a:t>
            </a:r>
            <a:r>
              <a:rPr dirty="0" smtClean="0" sz="1400" spc="-5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el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it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in</a:t>
            </a:r>
            <a:r>
              <a:rPr dirty="0" smtClean="0" sz="1400" spc="-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g,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hey</a:t>
            </a:r>
            <a:r>
              <a:rPr dirty="0" smtClean="0" sz="1400" spc="-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-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es</a:t>
            </a:r>
            <a:r>
              <a:rPr dirty="0" smtClean="0" sz="1400" spc="-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7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-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hey</a:t>
            </a:r>
            <a:r>
              <a:rPr dirty="0" smtClean="0" sz="1400" spc="-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ra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te</a:t>
            </a:r>
            <a:r>
              <a:rPr dirty="0" smtClean="0" sz="1400" spc="-7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fr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m</a:t>
            </a:r>
            <a:r>
              <a:rPr dirty="0" smtClean="0" sz="1400" spc="-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rce,</a:t>
            </a:r>
            <a:r>
              <a:rPr dirty="0" smtClean="0" sz="1400" spc="-7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0">
                <a:latin typeface="Times New Roman"/>
                <a:cs typeface="Times New Roman"/>
              </a:rPr>
              <a:t> b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nef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any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disce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ph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sic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ve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4500" y="3805046"/>
            <a:ext cx="3056255" cy="56388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10" b="1" i="1">
                <a:latin typeface="Times New Roman"/>
                <a:cs typeface="Times New Roman"/>
              </a:rPr>
              <a:t>O</a:t>
            </a:r>
            <a:r>
              <a:rPr dirty="0" smtClean="0" sz="1400" spc="0" b="1" i="1">
                <a:latin typeface="Times New Roman"/>
                <a:cs typeface="Times New Roman"/>
              </a:rPr>
              <a:t>r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can</a:t>
            </a:r>
            <a:r>
              <a:rPr dirty="0" smtClean="0" sz="1400" spc="-1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be r</a:t>
            </a:r>
            <a:r>
              <a:rPr dirty="0" smtClean="0" sz="1400" spc="-10" b="1" i="1">
                <a:latin typeface="Times New Roman"/>
                <a:cs typeface="Times New Roman"/>
              </a:rPr>
              <a:t>e</a:t>
            </a:r>
            <a:r>
              <a:rPr dirty="0" smtClean="0" sz="1400" spc="0" b="1" i="1">
                <a:latin typeface="Times New Roman"/>
                <a:cs typeface="Times New Roman"/>
              </a:rPr>
              <a:t>w</a:t>
            </a:r>
            <a:r>
              <a:rPr dirty="0" smtClean="0" sz="1400" spc="-10" b="1" i="1">
                <a:latin typeface="Times New Roman"/>
                <a:cs typeface="Times New Roman"/>
              </a:rPr>
              <a:t>r</a:t>
            </a:r>
            <a:r>
              <a:rPr dirty="0" smtClean="0" sz="1400" spc="0" b="1" i="1">
                <a:latin typeface="Times New Roman"/>
                <a:cs typeface="Times New Roman"/>
              </a:rPr>
              <a:t>i</a:t>
            </a: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e the</a:t>
            </a:r>
            <a:r>
              <a:rPr dirty="0" smtClean="0" sz="1400" spc="-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e</a:t>
            </a:r>
            <a:r>
              <a:rPr dirty="0" smtClean="0" sz="1400" spc="5" b="1" i="1">
                <a:latin typeface="Times New Roman"/>
                <a:cs typeface="Times New Roman"/>
              </a:rPr>
              <a:t>q</a:t>
            </a:r>
            <a:r>
              <a:rPr dirty="0" smtClean="0" sz="1400" spc="0" b="1" i="1">
                <a:latin typeface="Times New Roman"/>
                <a:cs typeface="Times New Roman"/>
              </a:rPr>
              <a:t>u</a:t>
            </a:r>
            <a:r>
              <a:rPr dirty="0" smtClean="0" sz="1400" spc="-10" b="1" i="1">
                <a:latin typeface="Times New Roman"/>
                <a:cs typeface="Times New Roman"/>
              </a:rPr>
              <a:t>a</a:t>
            </a: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ion</a:t>
            </a:r>
            <a:r>
              <a:rPr dirty="0" smtClean="0" sz="1400" spc="-10" b="1" i="1">
                <a:latin typeface="Times New Roman"/>
                <a:cs typeface="Times New Roman"/>
              </a:rPr>
              <a:t> </a:t>
            </a:r>
            <a:r>
              <a:rPr dirty="0" smtClean="0" sz="1400" spc="-10" b="1" i="1">
                <a:latin typeface="Times New Roman"/>
                <a:cs typeface="Times New Roman"/>
              </a:rPr>
              <a:t>a</a:t>
            </a:r>
            <a:r>
              <a:rPr dirty="0" smtClean="0" sz="1400" spc="0" b="1" i="1">
                <a:latin typeface="Times New Roman"/>
                <a:cs typeface="Times New Roman"/>
              </a:rPr>
              <a:t>bo</a:t>
            </a:r>
            <a:r>
              <a:rPr dirty="0" smtClean="0" sz="1400" spc="-15" b="1" i="1">
                <a:latin typeface="Times New Roman"/>
                <a:cs typeface="Times New Roman"/>
              </a:rPr>
              <a:t>v</a:t>
            </a:r>
            <a:r>
              <a:rPr dirty="0" smtClean="0" sz="1400" spc="0" b="1" i="1">
                <a:latin typeface="Times New Roman"/>
                <a:cs typeface="Times New Roman"/>
              </a:rPr>
              <a:t>e </a:t>
            </a:r>
            <a:r>
              <a:rPr dirty="0" smtClean="0" sz="1400" spc="-10" b="1" i="1">
                <a:latin typeface="Times New Roman"/>
                <a:cs typeface="Times New Roman"/>
              </a:rPr>
              <a:t>a</a:t>
            </a:r>
            <a:r>
              <a:rPr dirty="0" smtClean="0" sz="1400" spc="0" b="1" i="1">
                <a:latin typeface="Times New Roman"/>
                <a:cs typeface="Times New Roman"/>
              </a:rPr>
              <a:t>s</a:t>
            </a:r>
            <a:r>
              <a:rPr dirty="0" smtClean="0" sz="1400" spc="5" b="1" i="1">
                <a:latin typeface="Times New Roman"/>
                <a:cs typeface="Times New Roman"/>
              </a:rPr>
              <a:t>:</a:t>
            </a:r>
            <a:r>
              <a:rPr dirty="0" smtClean="0" sz="1400" spc="0" b="1" i="1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900"/>
              </a:lnSpc>
              <a:spcBef>
                <a:spcPts val="48"/>
              </a:spcBef>
            </a:pPr>
            <a:endParaRPr sz="900"/>
          </a:p>
          <a:p>
            <a:pPr marL="1543050">
              <a:lnSpc>
                <a:spcPct val="100000"/>
              </a:lnSpc>
            </a:pPr>
            <a:r>
              <a:rPr dirty="0" smtClean="0" sz="1400" spc="-5">
                <a:latin typeface="Cambria Math"/>
                <a:cs typeface="Cambria Math"/>
              </a:rPr>
              <a:t>�</a:t>
            </a:r>
            <a:r>
              <a:rPr dirty="0" smtClean="0" baseline="27777" sz="1500" spc="75">
                <a:latin typeface="Cambria Math"/>
                <a:cs typeface="Cambria Math"/>
              </a:rPr>
              <a:t>�</a:t>
            </a:r>
            <a:r>
              <a:rPr dirty="0" smtClean="0" sz="1400" spc="0">
                <a:latin typeface="Cambria Math"/>
                <a:cs typeface="Cambria Math"/>
              </a:rPr>
              <a:t>𝑬− </a:t>
            </a:r>
            <a:r>
              <a:rPr dirty="0" smtClean="0" sz="1400" spc="5">
                <a:latin typeface="Cambria Math"/>
                <a:cs typeface="Cambria Math"/>
              </a:rPr>
              <a:t>�</a:t>
            </a:r>
            <a:r>
              <a:rPr dirty="0" smtClean="0" baseline="27777" sz="1500" spc="75">
                <a:latin typeface="Cambria Math"/>
                <a:cs typeface="Cambria Math"/>
              </a:rPr>
              <a:t>�</a:t>
            </a:r>
            <a:r>
              <a:rPr dirty="0" smtClean="0" sz="1400" spc="0">
                <a:latin typeface="Cambria Math"/>
                <a:cs typeface="Cambria Math"/>
              </a:rPr>
              <a:t>𝑬=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Cambria Math"/>
                <a:cs typeface="Cambria Math"/>
              </a:rPr>
              <a:t>�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741546" y="4138803"/>
            <a:ext cx="365760" cy="230504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Cambria Math"/>
                <a:cs typeface="Cambria Math"/>
              </a:rPr>
              <a:t>𝒂𝒏�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11421" y="4138803"/>
            <a:ext cx="1249680" cy="230504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5">
                <a:latin typeface="Cambria Math"/>
                <a:cs typeface="Cambria Math"/>
              </a:rPr>
              <a:t>�</a:t>
            </a:r>
            <a:r>
              <a:rPr dirty="0" smtClean="0" baseline="27777" sz="1500" spc="75">
                <a:latin typeface="Cambria Math"/>
                <a:cs typeface="Cambria Math"/>
              </a:rPr>
              <a:t>�</a:t>
            </a:r>
            <a:r>
              <a:rPr dirty="0" smtClean="0" sz="1400" spc="0">
                <a:latin typeface="Cambria Math"/>
                <a:cs typeface="Cambria Math"/>
              </a:rPr>
              <a:t>𝑯−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">
                <a:latin typeface="Cambria Math"/>
                <a:cs typeface="Cambria Math"/>
              </a:rPr>
              <a:t>�</a:t>
            </a:r>
            <a:r>
              <a:rPr dirty="0" smtClean="0" baseline="27777" sz="1500" spc="75">
                <a:latin typeface="Cambria Math"/>
                <a:cs typeface="Cambria Math"/>
              </a:rPr>
              <a:t>�</a:t>
            </a:r>
            <a:r>
              <a:rPr dirty="0" smtClean="0" sz="1400" spc="0">
                <a:latin typeface="Cambria Math"/>
                <a:cs typeface="Cambria Math"/>
              </a:rPr>
              <a:t>𝑯=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Cambria Math"/>
                <a:cs typeface="Cambria Math"/>
              </a:rPr>
              <a:t>�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44500" y="4457319"/>
            <a:ext cx="60960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here</a:t>
            </a:r>
            <a:r>
              <a:rPr dirty="0" smtClean="0" sz="1400" spc="10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57200" y="2592323"/>
            <a:ext cx="5925312" cy="6385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457200" y="3357371"/>
            <a:ext cx="2572512" cy="3429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444500" y="4970373"/>
            <a:ext cx="6883400" cy="373189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314450">
              <a:lnSpc>
                <a:spcPct val="100000"/>
              </a:lnSpc>
              <a:tabLst>
                <a:tab pos="2302510" algn="l"/>
                <a:tab pos="2563495" algn="l"/>
              </a:tabLst>
            </a:pPr>
            <a:r>
              <a:rPr dirty="0" smtClean="0" sz="1300" spc="225">
                <a:latin typeface="Symbol"/>
                <a:cs typeface="Symbol"/>
              </a:rPr>
              <a:t></a:t>
            </a:r>
            <a:r>
              <a:rPr dirty="0" smtClean="0" sz="1300" spc="225">
                <a:latin typeface="Times New Roman"/>
                <a:cs typeface="Times New Roman"/>
              </a:rPr>
              <a:t> </a:t>
            </a:r>
            <a:r>
              <a:rPr dirty="0" smtClean="0" sz="1300" spc="114">
                <a:latin typeface="Times New Roman"/>
                <a:cs typeface="Times New Roman"/>
              </a:rPr>
              <a:t> </a:t>
            </a:r>
            <a:r>
              <a:rPr dirty="0" smtClean="0" sz="1300" spc="185">
                <a:latin typeface="Times New Roman"/>
                <a:cs typeface="Times New Roman"/>
              </a:rPr>
              <a:t>-</a:t>
            </a:r>
            <a:r>
              <a:rPr dirty="0" smtClean="0" sz="1400" spc="210">
                <a:latin typeface="Symbol"/>
                <a:cs typeface="Symbol"/>
              </a:rPr>
              <a:t></a:t>
            </a:r>
            <a:r>
              <a:rPr dirty="0" smtClean="0" sz="1400" spc="210">
                <a:latin typeface="Times New Roman"/>
                <a:cs typeface="Times New Roman"/>
              </a:rPr>
              <a:t> </a:t>
            </a:r>
            <a:r>
              <a:rPr dirty="0" smtClean="0" sz="1400" spc="-120">
                <a:latin typeface="Times New Roman"/>
                <a:cs typeface="Times New Roman"/>
              </a:rPr>
              <a:t> </a:t>
            </a:r>
            <a:r>
              <a:rPr dirty="0" smtClean="0" baseline="59259" sz="1125" spc="187">
                <a:latin typeface="Times New Roman"/>
                <a:cs typeface="Times New Roman"/>
              </a:rPr>
              <a:t>2</a:t>
            </a:r>
            <a:r>
              <a:rPr dirty="0" smtClean="0" baseline="59259" sz="1125" spc="187">
                <a:latin typeface="Times New Roman"/>
                <a:cs typeface="Times New Roman"/>
              </a:rPr>
              <a:t> </a:t>
            </a:r>
            <a:r>
              <a:rPr dirty="0" smtClean="0" baseline="59259" sz="1125" spc="-127">
                <a:latin typeface="Times New Roman"/>
                <a:cs typeface="Times New Roman"/>
              </a:rPr>
              <a:t> </a:t>
            </a:r>
            <a:r>
              <a:rPr dirty="0" smtClean="0" sz="1400" spc="155">
                <a:latin typeface="Symbol"/>
                <a:cs typeface="Symbol"/>
              </a:rPr>
              <a:t></a:t>
            </a:r>
            <a:r>
              <a:rPr dirty="0" smtClean="0" sz="1400" spc="155">
                <a:latin typeface="Times New Roman"/>
                <a:cs typeface="Times New Roman"/>
              </a:rPr>
              <a:t>	</a:t>
            </a:r>
            <a:r>
              <a:rPr dirty="0" smtClean="0" sz="1300" spc="225">
                <a:latin typeface="Symbol"/>
                <a:cs typeface="Symbol"/>
              </a:rPr>
              <a:t></a:t>
            </a:r>
            <a:r>
              <a:rPr dirty="0" smtClean="0" sz="1300" spc="225">
                <a:latin typeface="Times New Roman"/>
                <a:cs typeface="Times New Roman"/>
              </a:rPr>
              <a:t>	</a:t>
            </a:r>
            <a:r>
              <a:rPr dirty="0" smtClean="0" sz="1300" spc="114" i="1">
                <a:latin typeface="Times New Roman"/>
                <a:cs typeface="Times New Roman"/>
              </a:rPr>
              <a:t>j</a:t>
            </a:r>
            <a:r>
              <a:rPr dirty="0" smtClean="0" sz="1300" spc="-180" i="1">
                <a:latin typeface="Times New Roman"/>
                <a:cs typeface="Times New Roman"/>
              </a:rPr>
              <a:t> </a:t>
            </a:r>
            <a:r>
              <a:rPr dirty="0" smtClean="0" sz="1400" spc="145">
                <a:latin typeface="Symbol"/>
                <a:cs typeface="Symbol"/>
              </a:rPr>
              <a:t></a:t>
            </a:r>
            <a:r>
              <a:rPr dirty="0" smtClean="0" sz="1400" spc="180">
                <a:latin typeface="Symbol"/>
                <a:cs typeface="Symbol"/>
              </a:rPr>
              <a:t></a:t>
            </a:r>
            <a:endParaRPr sz="1400">
              <a:latin typeface="Symbol"/>
              <a:cs typeface="Symbol"/>
            </a:endParaRPr>
          </a:p>
          <a:p>
            <a:pPr>
              <a:lnSpc>
                <a:spcPts val="1000"/>
              </a:lnSpc>
              <a:spcBef>
                <a:spcPts val="93"/>
              </a:spcBef>
            </a:pPr>
            <a:endParaRPr sz="1000"/>
          </a:p>
          <a:p>
            <a:pPr marL="1069975">
              <a:lnSpc>
                <a:spcPct val="100000"/>
              </a:lnSpc>
            </a:pPr>
            <a:r>
              <a:rPr dirty="0" smtClean="0" sz="1400" spc="-90">
                <a:latin typeface="Symbol"/>
                <a:cs typeface="Symbol"/>
              </a:rPr>
              <a:t>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350" spc="-90">
                <a:latin typeface="Symbol"/>
                <a:cs typeface="Symbol"/>
              </a:rPr>
              <a:t></a:t>
            </a:r>
            <a:r>
              <a:rPr dirty="0" smtClean="0" sz="1350" spc="90">
                <a:latin typeface="Times New Roman"/>
                <a:cs typeface="Times New Roman"/>
              </a:rPr>
              <a:t> </a:t>
            </a:r>
            <a:r>
              <a:rPr dirty="0" smtClean="0" sz="1400" spc="-135">
                <a:latin typeface="Symbol"/>
                <a:cs typeface="Symbol"/>
              </a:rPr>
              <a:t>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-60">
                <a:latin typeface="Times New Roman"/>
                <a:cs typeface="Times New Roman"/>
              </a:rPr>
              <a:t> </a:t>
            </a:r>
            <a:r>
              <a:rPr dirty="0" smtClean="0" sz="1350" spc="-90">
                <a:latin typeface="Symbol"/>
                <a:cs typeface="Symbol"/>
              </a:rPr>
              <a:t></a:t>
            </a:r>
            <a:r>
              <a:rPr dirty="0" smtClean="0" sz="1350" spc="-90">
                <a:latin typeface="Times New Roman"/>
                <a:cs typeface="Times New Roman"/>
              </a:rPr>
              <a:t> </a:t>
            </a:r>
            <a:r>
              <a:rPr dirty="0" smtClean="0" sz="1350" spc="95">
                <a:latin typeface="Times New Roman"/>
                <a:cs typeface="Times New Roman"/>
              </a:rPr>
              <a:t> </a:t>
            </a:r>
            <a:r>
              <a:rPr dirty="0" smtClean="0" sz="1350" spc="50" i="1">
                <a:latin typeface="Times New Roman"/>
                <a:cs typeface="Times New Roman"/>
              </a:rPr>
              <a:t>j</a:t>
            </a:r>
            <a:r>
              <a:rPr dirty="0" smtClean="0" sz="1400" spc="-120">
                <a:latin typeface="Symbol"/>
                <a:cs typeface="Symbol"/>
              </a:rPr>
              <a:t></a:t>
            </a:r>
            <a:endParaRPr sz="1400">
              <a:latin typeface="Symbol"/>
              <a:cs typeface="Symbol"/>
            </a:endParaRPr>
          </a:p>
          <a:p>
            <a:pPr>
              <a:lnSpc>
                <a:spcPts val="1100"/>
              </a:lnSpc>
              <a:spcBef>
                <a:spcPts val="31"/>
              </a:spcBef>
            </a:pPr>
            <a:endParaRPr sz="1100"/>
          </a:p>
          <a:p>
            <a:pPr marL="41275">
              <a:lnSpc>
                <a:spcPct val="100000"/>
              </a:lnSpc>
              <a:tabLst>
                <a:tab pos="1392555" algn="l"/>
              </a:tabLst>
            </a:pPr>
            <a:r>
              <a:rPr dirty="0" smtClean="0" sz="1350" spc="25">
                <a:latin typeface="Symbol"/>
                <a:cs typeface="Symbol"/>
              </a:rPr>
              <a:t></a:t>
            </a:r>
            <a:r>
              <a:rPr dirty="0" smtClean="0" sz="1350" spc="25">
                <a:latin typeface="Times New Roman"/>
                <a:cs typeface="Times New Roman"/>
              </a:rPr>
              <a:t>  </a:t>
            </a:r>
            <a:r>
              <a:rPr dirty="0" smtClean="0" sz="1350" spc="-110">
                <a:latin typeface="Times New Roman"/>
                <a:cs typeface="Times New Roman"/>
              </a:rPr>
              <a:t> </a:t>
            </a:r>
            <a:r>
              <a:rPr dirty="0" smtClean="0" sz="1300" spc="60">
                <a:latin typeface="Symbol"/>
                <a:cs typeface="Symbol"/>
              </a:rPr>
              <a:t></a:t>
            </a:r>
            <a:r>
              <a:rPr dirty="0" smtClean="0" sz="1300" spc="60">
                <a:latin typeface="Times New Roman"/>
                <a:cs typeface="Times New Roman"/>
              </a:rPr>
              <a:t>  </a:t>
            </a:r>
            <a:r>
              <a:rPr dirty="0" smtClean="0" sz="1300" spc="45">
                <a:latin typeface="Times New Roman"/>
                <a:cs typeface="Times New Roman"/>
              </a:rPr>
              <a:t>p</a:t>
            </a:r>
            <a:r>
              <a:rPr dirty="0" smtClean="0" sz="1300" spc="60">
                <a:latin typeface="Times New Roman"/>
                <a:cs typeface="Times New Roman"/>
              </a:rPr>
              <a:t>r</a:t>
            </a:r>
            <a:r>
              <a:rPr dirty="0" smtClean="0" sz="1300" spc="45">
                <a:latin typeface="Times New Roman"/>
                <a:cs typeface="Times New Roman"/>
              </a:rPr>
              <a:t>o</a:t>
            </a:r>
            <a:r>
              <a:rPr dirty="0" smtClean="0" sz="1300" spc="45">
                <a:latin typeface="Times New Roman"/>
                <a:cs typeface="Times New Roman"/>
              </a:rPr>
              <a:t>p</a:t>
            </a:r>
            <a:r>
              <a:rPr dirty="0" smtClean="0" sz="1300" spc="20">
                <a:latin typeface="Times New Roman"/>
                <a:cs typeface="Times New Roman"/>
              </a:rPr>
              <a:t>a</a:t>
            </a:r>
            <a:r>
              <a:rPr dirty="0" smtClean="0" sz="1300" spc="45">
                <a:latin typeface="Times New Roman"/>
                <a:cs typeface="Times New Roman"/>
              </a:rPr>
              <a:t>g</a:t>
            </a:r>
            <a:r>
              <a:rPr dirty="0" smtClean="0" sz="1300" spc="15">
                <a:latin typeface="Times New Roman"/>
                <a:cs typeface="Times New Roman"/>
              </a:rPr>
              <a:t>a</a:t>
            </a:r>
            <a:r>
              <a:rPr dirty="0" smtClean="0" sz="1300" spc="40">
                <a:latin typeface="Times New Roman"/>
                <a:cs typeface="Times New Roman"/>
              </a:rPr>
              <a:t>t</a:t>
            </a:r>
            <a:r>
              <a:rPr dirty="0" smtClean="0" sz="1300" spc="-70">
                <a:latin typeface="Times New Roman"/>
                <a:cs typeface="Times New Roman"/>
              </a:rPr>
              <a:t>i</a:t>
            </a:r>
            <a:r>
              <a:rPr dirty="0" smtClean="0" sz="1300" spc="55">
                <a:latin typeface="Times New Roman"/>
                <a:cs typeface="Times New Roman"/>
              </a:rPr>
              <a:t>o</a:t>
            </a:r>
            <a:r>
              <a:rPr dirty="0" smtClean="0" sz="1300" spc="55">
                <a:latin typeface="Times New Roman"/>
                <a:cs typeface="Times New Roman"/>
              </a:rPr>
              <a:t>	</a:t>
            </a:r>
            <a:r>
              <a:rPr dirty="0" smtClean="0" sz="1300" spc="55">
                <a:latin typeface="Times New Roman"/>
                <a:cs typeface="Times New Roman"/>
              </a:rPr>
              <a:t>n</a:t>
            </a:r>
            <a:r>
              <a:rPr dirty="0" smtClean="0" sz="1300" spc="55">
                <a:latin typeface="Times New Roman"/>
                <a:cs typeface="Times New Roman"/>
              </a:rPr>
              <a:t> </a:t>
            </a:r>
            <a:r>
              <a:rPr dirty="0" smtClean="0" sz="1300" spc="-65">
                <a:latin typeface="Times New Roman"/>
                <a:cs typeface="Times New Roman"/>
              </a:rPr>
              <a:t> </a:t>
            </a:r>
            <a:r>
              <a:rPr dirty="0" smtClean="0" sz="1300" spc="120">
                <a:latin typeface="Times New Roman"/>
                <a:cs typeface="Times New Roman"/>
              </a:rPr>
              <a:t>c</a:t>
            </a:r>
            <a:r>
              <a:rPr dirty="0" smtClean="0" sz="1300" spc="45">
                <a:latin typeface="Times New Roman"/>
                <a:cs typeface="Times New Roman"/>
              </a:rPr>
              <a:t>o</a:t>
            </a:r>
            <a:r>
              <a:rPr dirty="0" smtClean="0" sz="1300" spc="45">
                <a:latin typeface="Times New Roman"/>
                <a:cs typeface="Times New Roman"/>
              </a:rPr>
              <a:t>n</a:t>
            </a:r>
            <a:r>
              <a:rPr dirty="0" smtClean="0" sz="1300" spc="90">
                <a:latin typeface="Times New Roman"/>
                <a:cs typeface="Times New Roman"/>
              </a:rPr>
              <a:t>s</a:t>
            </a:r>
            <a:r>
              <a:rPr dirty="0" smtClean="0" sz="1300" spc="40">
                <a:latin typeface="Times New Roman"/>
                <a:cs typeface="Times New Roman"/>
              </a:rPr>
              <a:t>t</a:t>
            </a:r>
            <a:r>
              <a:rPr dirty="0" smtClean="0" sz="1300" spc="15">
                <a:latin typeface="Times New Roman"/>
                <a:cs typeface="Times New Roman"/>
              </a:rPr>
              <a:t>a</a:t>
            </a:r>
            <a:r>
              <a:rPr dirty="0" smtClean="0" sz="1300" spc="45">
                <a:latin typeface="Times New Roman"/>
                <a:cs typeface="Times New Roman"/>
              </a:rPr>
              <a:t>n</a:t>
            </a:r>
            <a:r>
              <a:rPr dirty="0" smtClean="0" sz="1300" spc="30">
                <a:latin typeface="Times New Roman"/>
                <a:cs typeface="Times New Roman"/>
              </a:rPr>
              <a:t>t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1400"/>
              </a:lnSpc>
              <a:spcBef>
                <a:spcPts val="69"/>
              </a:spcBef>
            </a:pPr>
            <a:endParaRPr sz="1400"/>
          </a:p>
          <a:p>
            <a:pPr marL="12700" marR="19050">
              <a:lnSpc>
                <a:spcPct val="104400"/>
              </a:lnSpc>
            </a:pPr>
            <a:r>
              <a:rPr dirty="0" smtClean="0" sz="1600" spc="-10">
                <a:latin typeface="Symbol"/>
                <a:cs typeface="Symbol"/>
              </a:rPr>
              <a:t></a:t>
            </a:r>
            <a:r>
              <a:rPr dirty="0" smtClean="0" sz="1600" spc="-10">
                <a:latin typeface="Times New Roman"/>
                <a:cs typeface="Times New Roman"/>
              </a:rPr>
              <a:t>=</a:t>
            </a:r>
            <a:r>
              <a:rPr dirty="0" smtClean="0" sz="1600" spc="75">
                <a:latin typeface="Times New Roman"/>
                <a:cs typeface="Times New Roman"/>
              </a:rPr>
              <a:t> </a:t>
            </a:r>
            <a:r>
              <a:rPr dirty="0" smtClean="0" sz="1600" spc="-10">
                <a:latin typeface="Times New Roman"/>
                <a:cs typeface="Times New Roman"/>
              </a:rPr>
              <a:t>attenuation</a:t>
            </a:r>
            <a:r>
              <a:rPr dirty="0" smtClean="0" sz="1600" spc="80">
                <a:latin typeface="Times New Roman"/>
                <a:cs typeface="Times New Roman"/>
              </a:rPr>
              <a:t> </a:t>
            </a:r>
            <a:r>
              <a:rPr dirty="0" smtClean="0" sz="1600" spc="-10">
                <a:latin typeface="Times New Roman"/>
                <a:cs typeface="Times New Roman"/>
              </a:rPr>
              <a:t>consta</a:t>
            </a:r>
            <a:r>
              <a:rPr dirty="0" smtClean="0" sz="1600" spc="-5">
                <a:latin typeface="Times New Roman"/>
                <a:cs typeface="Times New Roman"/>
              </a:rPr>
              <a:t>n</a:t>
            </a:r>
            <a:r>
              <a:rPr dirty="0" smtClean="0" sz="1600" spc="-5">
                <a:latin typeface="Times New Roman"/>
                <a:cs typeface="Times New Roman"/>
              </a:rPr>
              <a:t>t</a:t>
            </a:r>
            <a:r>
              <a:rPr dirty="0" smtClean="0" sz="1600" spc="75">
                <a:latin typeface="Times New Roman"/>
                <a:cs typeface="Times New Roman"/>
              </a:rPr>
              <a:t> </a:t>
            </a:r>
            <a:r>
              <a:rPr dirty="0" smtClean="0" sz="1600" spc="-10">
                <a:latin typeface="Times New Roman"/>
                <a:cs typeface="Times New Roman"/>
              </a:rPr>
              <a:t>as</a:t>
            </a:r>
            <a:r>
              <a:rPr dirty="0" smtClean="0" sz="1600" spc="80">
                <a:latin typeface="Times New Roman"/>
                <a:cs typeface="Times New Roman"/>
              </a:rPr>
              <a:t> </a:t>
            </a:r>
            <a:r>
              <a:rPr dirty="0" smtClean="0" sz="1600" spc="-10">
                <a:latin typeface="Times New Roman"/>
                <a:cs typeface="Times New Roman"/>
              </a:rPr>
              <a:t>a</a:t>
            </a:r>
            <a:r>
              <a:rPr dirty="0" smtClean="0" sz="1600" spc="90">
                <a:latin typeface="Times New Roman"/>
                <a:cs typeface="Times New Roman"/>
              </a:rPr>
              <a:t> </a:t>
            </a:r>
            <a:r>
              <a:rPr dirty="0" smtClean="0" sz="1600" spc="-35">
                <a:latin typeface="Times New Roman"/>
                <a:cs typeface="Times New Roman"/>
              </a:rPr>
              <a:t>m</a:t>
            </a:r>
            <a:r>
              <a:rPr dirty="0" smtClean="0" sz="1600" spc="-5">
                <a:latin typeface="Times New Roman"/>
                <a:cs typeface="Times New Roman"/>
              </a:rPr>
              <a:t>e</a:t>
            </a:r>
            <a:r>
              <a:rPr dirty="0" smtClean="0" sz="1600" spc="-10">
                <a:latin typeface="Times New Roman"/>
                <a:cs typeface="Times New Roman"/>
              </a:rPr>
              <a:t>as</a:t>
            </a:r>
            <a:r>
              <a:rPr dirty="0" smtClean="0" sz="1600" spc="-5">
                <a:latin typeface="Times New Roman"/>
                <a:cs typeface="Times New Roman"/>
              </a:rPr>
              <a:t>u</a:t>
            </a:r>
            <a:r>
              <a:rPr dirty="0" smtClean="0" sz="1600" spc="-5">
                <a:latin typeface="Times New Roman"/>
                <a:cs typeface="Times New Roman"/>
              </a:rPr>
              <a:t>r</a:t>
            </a:r>
            <a:r>
              <a:rPr dirty="0" smtClean="0" sz="1600" spc="-10">
                <a:latin typeface="Times New Roman"/>
                <a:cs typeface="Times New Roman"/>
              </a:rPr>
              <a:t>e</a:t>
            </a:r>
            <a:r>
              <a:rPr dirty="0" smtClean="0" sz="1600" spc="75">
                <a:latin typeface="Times New Roman"/>
                <a:cs typeface="Times New Roman"/>
              </a:rPr>
              <a:t> </a:t>
            </a:r>
            <a:r>
              <a:rPr dirty="0" smtClean="0" sz="1600" spc="-10">
                <a:latin typeface="Times New Roman"/>
                <a:cs typeface="Times New Roman"/>
              </a:rPr>
              <a:t>of</a:t>
            </a:r>
            <a:r>
              <a:rPr dirty="0" smtClean="0" sz="1600" spc="85">
                <a:latin typeface="Times New Roman"/>
                <a:cs typeface="Times New Roman"/>
              </a:rPr>
              <a:t> </a:t>
            </a:r>
            <a:r>
              <a:rPr dirty="0" smtClean="0" sz="1600" spc="-10">
                <a:latin typeface="Times New Roman"/>
                <a:cs typeface="Times New Roman"/>
              </a:rPr>
              <a:t>the</a:t>
            </a:r>
            <a:r>
              <a:rPr dirty="0" smtClean="0" sz="1600" spc="75">
                <a:latin typeface="Times New Roman"/>
                <a:cs typeface="Times New Roman"/>
              </a:rPr>
              <a:t> </a:t>
            </a:r>
            <a:r>
              <a:rPr dirty="0" smtClean="0" sz="1600" spc="-10">
                <a:latin typeface="Times New Roman"/>
                <a:cs typeface="Times New Roman"/>
              </a:rPr>
              <a:t>wave</a:t>
            </a:r>
            <a:r>
              <a:rPr dirty="0" smtClean="0" sz="1600" spc="75">
                <a:latin typeface="Times New Roman"/>
                <a:cs typeface="Times New Roman"/>
              </a:rPr>
              <a:t> </a:t>
            </a:r>
            <a:r>
              <a:rPr dirty="0" smtClean="0" sz="1600" spc="-10">
                <a:latin typeface="Times New Roman"/>
                <a:cs typeface="Times New Roman"/>
              </a:rPr>
              <a:t>is</a:t>
            </a:r>
            <a:r>
              <a:rPr dirty="0" smtClean="0" sz="1600" spc="80">
                <a:latin typeface="Times New Roman"/>
                <a:cs typeface="Times New Roman"/>
              </a:rPr>
              <a:t> </a:t>
            </a:r>
            <a:r>
              <a:rPr dirty="0" smtClean="0" sz="1600" spc="-10">
                <a:latin typeface="Times New Roman"/>
                <a:cs typeface="Times New Roman"/>
              </a:rPr>
              <a:t>a</a:t>
            </a:r>
            <a:r>
              <a:rPr dirty="0" smtClean="0" sz="1600" spc="0">
                <a:latin typeface="Times New Roman"/>
                <a:cs typeface="Times New Roman"/>
              </a:rPr>
              <a:t>t</a:t>
            </a:r>
            <a:r>
              <a:rPr dirty="0" smtClean="0" sz="1600" spc="-10">
                <a:latin typeface="Times New Roman"/>
                <a:cs typeface="Times New Roman"/>
              </a:rPr>
              <a:t>tenuated</a:t>
            </a:r>
            <a:r>
              <a:rPr dirty="0" smtClean="0" sz="1600" spc="80">
                <a:latin typeface="Times New Roman"/>
                <a:cs typeface="Times New Roman"/>
              </a:rPr>
              <a:t> </a:t>
            </a:r>
            <a:r>
              <a:rPr dirty="0" smtClean="0" sz="1600" spc="-10">
                <a:latin typeface="Times New Roman"/>
                <a:cs typeface="Times New Roman"/>
              </a:rPr>
              <a:t>while</a:t>
            </a:r>
            <a:r>
              <a:rPr dirty="0" smtClean="0" sz="1600" spc="75">
                <a:latin typeface="Times New Roman"/>
                <a:cs typeface="Times New Roman"/>
              </a:rPr>
              <a:t> </a:t>
            </a:r>
            <a:r>
              <a:rPr dirty="0" smtClean="0" sz="1600" spc="-5">
                <a:latin typeface="Times New Roman"/>
                <a:cs typeface="Times New Roman"/>
              </a:rPr>
              <a:t>tr</a:t>
            </a:r>
            <a:r>
              <a:rPr dirty="0" smtClean="0" sz="1600" spc="-5">
                <a:latin typeface="Times New Roman"/>
                <a:cs typeface="Times New Roman"/>
              </a:rPr>
              <a:t>a</a:t>
            </a:r>
            <a:r>
              <a:rPr dirty="0" smtClean="0" sz="1600" spc="-10">
                <a:latin typeface="Times New Roman"/>
                <a:cs typeface="Times New Roman"/>
              </a:rPr>
              <a:t>veling</a:t>
            </a:r>
            <a:r>
              <a:rPr dirty="0" smtClean="0" sz="1600" spc="80">
                <a:latin typeface="Times New Roman"/>
                <a:cs typeface="Times New Roman"/>
              </a:rPr>
              <a:t> </a:t>
            </a:r>
            <a:r>
              <a:rPr dirty="0" smtClean="0" sz="1600" spc="-10">
                <a:latin typeface="Times New Roman"/>
                <a:cs typeface="Times New Roman"/>
              </a:rPr>
              <a:t>in</a:t>
            </a:r>
            <a:r>
              <a:rPr dirty="0" smtClean="0" sz="1600" spc="80">
                <a:latin typeface="Times New Roman"/>
                <a:cs typeface="Times New Roman"/>
              </a:rPr>
              <a:t> </a:t>
            </a:r>
            <a:r>
              <a:rPr dirty="0" smtClean="0" sz="1600" spc="-10">
                <a:latin typeface="Times New Roman"/>
                <a:cs typeface="Times New Roman"/>
              </a:rPr>
              <a:t>a</a:t>
            </a:r>
            <a:r>
              <a:rPr dirty="0" smtClean="0" sz="1600" spc="-5">
                <a:latin typeface="Times New Roman"/>
                <a:cs typeface="Times New Roman"/>
              </a:rPr>
              <a:t> </a:t>
            </a:r>
            <a:r>
              <a:rPr dirty="0" smtClean="0" sz="1600" spc="-35">
                <a:latin typeface="Times New Roman"/>
                <a:cs typeface="Times New Roman"/>
              </a:rPr>
              <a:t>m</a:t>
            </a:r>
            <a:r>
              <a:rPr dirty="0" smtClean="0" sz="1600" spc="-5">
                <a:latin typeface="Times New Roman"/>
                <a:cs typeface="Times New Roman"/>
              </a:rPr>
              <a:t>e</a:t>
            </a:r>
            <a:r>
              <a:rPr dirty="0" smtClean="0" sz="1600" spc="-10">
                <a:latin typeface="Times New Roman"/>
                <a:cs typeface="Times New Roman"/>
              </a:rPr>
              <a:t>di</a:t>
            </a:r>
            <a:r>
              <a:rPr dirty="0" smtClean="0" sz="1600" spc="5">
                <a:latin typeface="Times New Roman"/>
                <a:cs typeface="Times New Roman"/>
              </a:rPr>
              <a:t>u</a:t>
            </a:r>
            <a:r>
              <a:rPr dirty="0" smtClean="0" sz="1600" spc="-35">
                <a:latin typeface="Times New Roman"/>
                <a:cs typeface="Times New Roman"/>
              </a:rPr>
              <a:t>m</a:t>
            </a:r>
            <a:r>
              <a:rPr dirty="0" smtClean="0" sz="1600" spc="-5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ts val="950"/>
              </a:lnSpc>
              <a:spcBef>
                <a:spcPts val="22"/>
              </a:spcBef>
            </a:pPr>
            <a:endParaRPr sz="950"/>
          </a:p>
          <a:p>
            <a:pPr marL="12700">
              <a:lnSpc>
                <a:spcPct val="100000"/>
              </a:lnSpc>
            </a:pPr>
            <a:r>
              <a:rPr dirty="0" smtClean="0" sz="1600" spc="-10">
                <a:latin typeface="Symbol"/>
                <a:cs typeface="Symbol"/>
              </a:rPr>
              <a:t></a:t>
            </a:r>
            <a:r>
              <a:rPr dirty="0" smtClean="0" sz="1600" spc="-5">
                <a:latin typeface="Times New Roman"/>
                <a:cs typeface="Times New Roman"/>
              </a:rPr>
              <a:t> </a:t>
            </a:r>
            <a:r>
              <a:rPr dirty="0" smtClean="0" sz="1600" spc="-10">
                <a:latin typeface="Times New Roman"/>
                <a:cs typeface="Times New Roman"/>
              </a:rPr>
              <a:t>=</a:t>
            </a:r>
            <a:r>
              <a:rPr dirty="0" smtClean="0" sz="1600" spc="-5">
                <a:latin typeface="Times New Roman"/>
                <a:cs typeface="Times New Roman"/>
              </a:rPr>
              <a:t> </a:t>
            </a:r>
            <a:r>
              <a:rPr dirty="0" smtClean="0" sz="1600" spc="-10">
                <a:latin typeface="Times New Roman"/>
                <a:cs typeface="Times New Roman"/>
              </a:rPr>
              <a:t>phase</a:t>
            </a:r>
            <a:r>
              <a:rPr dirty="0" smtClean="0" sz="1600" spc="-5">
                <a:latin typeface="Times New Roman"/>
                <a:cs typeface="Times New Roman"/>
              </a:rPr>
              <a:t> </a:t>
            </a:r>
            <a:r>
              <a:rPr dirty="0" smtClean="0" sz="1600" spc="-10">
                <a:latin typeface="Times New Roman"/>
                <a:cs typeface="Times New Roman"/>
              </a:rPr>
              <a:t>co</a:t>
            </a:r>
            <a:r>
              <a:rPr dirty="0" smtClean="0" sz="1600" spc="-5">
                <a:latin typeface="Times New Roman"/>
                <a:cs typeface="Times New Roman"/>
              </a:rPr>
              <a:t>n</a:t>
            </a:r>
            <a:r>
              <a:rPr dirty="0" smtClean="0" sz="1600" spc="-10">
                <a:latin typeface="Times New Roman"/>
                <a:cs typeface="Times New Roman"/>
              </a:rPr>
              <a:t>sta</a:t>
            </a:r>
            <a:r>
              <a:rPr dirty="0" smtClean="0" sz="1600" spc="-5">
                <a:latin typeface="Times New Roman"/>
                <a:cs typeface="Times New Roman"/>
              </a:rPr>
              <a:t>n</a:t>
            </a:r>
            <a:r>
              <a:rPr dirty="0" smtClean="0" sz="1600" spc="0">
                <a:latin typeface="Times New Roman"/>
                <a:cs typeface="Times New Roman"/>
              </a:rPr>
              <a:t>t</a:t>
            </a:r>
            <a:r>
              <a:rPr dirty="0" smtClean="0" sz="1600" spc="-5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99"/>
              </a:spcBef>
            </a:pPr>
            <a:endParaRPr sz="1100"/>
          </a:p>
          <a:p>
            <a:pPr marL="12700">
              <a:lnSpc>
                <a:spcPct val="100000"/>
              </a:lnSpc>
            </a:pPr>
            <a:r>
              <a:rPr dirty="0" smtClean="0" sz="1600" spc="-10" u="heavy">
                <a:latin typeface="Andalus"/>
                <a:cs typeface="Andalus"/>
              </a:rPr>
              <a:t>P</a:t>
            </a:r>
            <a:r>
              <a:rPr dirty="0" smtClean="0" sz="1600" spc="5" u="heavy">
                <a:latin typeface="Andalus"/>
                <a:cs typeface="Andalus"/>
              </a:rPr>
              <a:t>l</a:t>
            </a:r>
            <a:r>
              <a:rPr dirty="0" smtClean="0" sz="1600" spc="-10" u="heavy">
                <a:latin typeface="Andalus"/>
                <a:cs typeface="Andalus"/>
              </a:rPr>
              <a:t>ane</a:t>
            </a:r>
            <a:r>
              <a:rPr dirty="0" smtClean="0" sz="1600" spc="0" u="heavy">
                <a:latin typeface="Andalus"/>
                <a:cs typeface="Andalus"/>
              </a:rPr>
              <a:t> </a:t>
            </a:r>
            <a:r>
              <a:rPr dirty="0" smtClean="0" sz="1600" spc="-15" u="heavy">
                <a:latin typeface="Andalus"/>
                <a:cs typeface="Andalus"/>
              </a:rPr>
              <a:t>Wa</a:t>
            </a:r>
            <a:r>
              <a:rPr dirty="0" smtClean="0" sz="1600" spc="0" u="heavy">
                <a:latin typeface="Andalus"/>
                <a:cs typeface="Andalus"/>
              </a:rPr>
              <a:t>v</a:t>
            </a:r>
            <a:r>
              <a:rPr dirty="0" smtClean="0" sz="1600" spc="-10" u="heavy">
                <a:latin typeface="Andalus"/>
                <a:cs typeface="Andalus"/>
              </a:rPr>
              <a:t>e</a:t>
            </a:r>
            <a:endParaRPr sz="1600">
              <a:latin typeface="Andalus"/>
              <a:cs typeface="Andalus"/>
            </a:endParaRPr>
          </a:p>
          <a:p>
            <a:pPr>
              <a:lnSpc>
                <a:spcPts val="1200"/>
              </a:lnSpc>
              <a:spcBef>
                <a:spcPts val="10"/>
              </a:spcBef>
            </a:pPr>
            <a:endParaRPr sz="1200"/>
          </a:p>
          <a:p>
            <a:pPr marL="56515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pl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ne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se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se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ver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 s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pl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56"/>
              </a:spcBef>
            </a:pPr>
            <a:endParaRPr sz="1100"/>
          </a:p>
          <a:p>
            <a:pPr marL="12700">
              <a:lnSpc>
                <a:spcPct val="100000"/>
              </a:lnSpc>
            </a:pPr>
            <a:r>
              <a:rPr dirty="0" smtClean="0" sz="1600" spc="-10" u="heavy">
                <a:latin typeface="Andalus"/>
                <a:cs typeface="Andalus"/>
              </a:rPr>
              <a:t>U</a:t>
            </a:r>
            <a:r>
              <a:rPr dirty="0" smtClean="0" sz="1600" spc="-20" u="heavy">
                <a:latin typeface="Andalus"/>
                <a:cs typeface="Andalus"/>
              </a:rPr>
              <a:t>n</a:t>
            </a:r>
            <a:r>
              <a:rPr dirty="0" smtClean="0" sz="1600" spc="-10" u="heavy">
                <a:latin typeface="Andalus"/>
                <a:cs typeface="Andalus"/>
              </a:rPr>
              <a:t>ifo</a:t>
            </a:r>
            <a:r>
              <a:rPr dirty="0" smtClean="0" sz="1600" spc="-5" u="heavy">
                <a:latin typeface="Andalus"/>
                <a:cs typeface="Andalus"/>
              </a:rPr>
              <a:t>r</a:t>
            </a:r>
            <a:r>
              <a:rPr dirty="0" smtClean="0" sz="1600" spc="-15" u="heavy">
                <a:latin typeface="Andalus"/>
                <a:cs typeface="Andalus"/>
              </a:rPr>
              <a:t>m</a:t>
            </a:r>
            <a:r>
              <a:rPr dirty="0" smtClean="0" sz="1600" spc="0" u="heavy">
                <a:latin typeface="Andalus"/>
                <a:cs typeface="Andalus"/>
              </a:rPr>
              <a:t> </a:t>
            </a:r>
            <a:r>
              <a:rPr dirty="0" smtClean="0" sz="1600" spc="-10" u="heavy">
                <a:latin typeface="Andalus"/>
                <a:cs typeface="Andalus"/>
              </a:rPr>
              <a:t>P</a:t>
            </a:r>
            <a:r>
              <a:rPr dirty="0" smtClean="0" sz="1600" spc="5" u="heavy">
                <a:latin typeface="Andalus"/>
                <a:cs typeface="Andalus"/>
              </a:rPr>
              <a:t>l</a:t>
            </a:r>
            <a:r>
              <a:rPr dirty="0" smtClean="0" sz="1600" spc="-10" u="heavy">
                <a:latin typeface="Andalus"/>
                <a:cs typeface="Andalus"/>
              </a:rPr>
              <a:t>ane</a:t>
            </a:r>
            <a:r>
              <a:rPr dirty="0" smtClean="0" sz="1600" spc="0" u="heavy">
                <a:latin typeface="Andalus"/>
                <a:cs typeface="Andalus"/>
              </a:rPr>
              <a:t> </a:t>
            </a:r>
            <a:r>
              <a:rPr dirty="0" smtClean="0" sz="1600" spc="-10" u="heavy">
                <a:latin typeface="Andalus"/>
                <a:cs typeface="Andalus"/>
              </a:rPr>
              <a:t>Wave</a:t>
            </a:r>
            <a:endParaRPr sz="1600">
              <a:latin typeface="Andalus"/>
              <a:cs typeface="Andalus"/>
            </a:endParaRPr>
          </a:p>
          <a:p>
            <a:pPr>
              <a:lnSpc>
                <a:spcPts val="1100"/>
              </a:lnSpc>
              <a:spcBef>
                <a:spcPts val="71"/>
              </a:spcBef>
            </a:pPr>
            <a:endParaRPr sz="1100"/>
          </a:p>
          <a:p>
            <a:pPr marL="12700" marR="12700">
              <a:lnSpc>
                <a:spcPct val="102899"/>
              </a:lnSpc>
            </a:pPr>
            <a:r>
              <a:rPr dirty="0" smtClean="0" sz="1400">
                <a:latin typeface="Times New Roman"/>
                <a:cs typeface="Times New Roman"/>
              </a:rPr>
              <a:t>A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uni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orm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pla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nt.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ur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go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 is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ve M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x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l's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M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oti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lo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ia</a:t>
            </a:r>
            <a:r>
              <a:rPr dirty="0" smtClean="0" sz="1400" spc="60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50853" y="4561231"/>
            <a:ext cx="1311910" cy="27368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67665" algn="l"/>
                <a:tab pos="641350" algn="l"/>
              </a:tabLst>
            </a:pPr>
            <a:r>
              <a:rPr dirty="0" smtClean="0" sz="1400" spc="125">
                <a:latin typeface="Symbol"/>
                <a:cs typeface="Symbol"/>
              </a:rPr>
              <a:t></a:t>
            </a:r>
            <a:r>
              <a:rPr dirty="0" smtClean="0" sz="1400" spc="125">
                <a:latin typeface="Times New Roman"/>
                <a:cs typeface="Times New Roman"/>
              </a:rPr>
              <a:t>	</a:t>
            </a:r>
            <a:r>
              <a:rPr dirty="0" smtClean="0" sz="1300" spc="225">
                <a:latin typeface="Symbol"/>
                <a:cs typeface="Symbol"/>
              </a:rPr>
              <a:t></a:t>
            </a:r>
            <a:r>
              <a:rPr dirty="0" smtClean="0" sz="1300" spc="225">
                <a:latin typeface="Times New Roman"/>
                <a:cs typeface="Times New Roman"/>
              </a:rPr>
              <a:t>	</a:t>
            </a:r>
            <a:r>
              <a:rPr dirty="0" smtClean="0" sz="1300" spc="114" i="1">
                <a:latin typeface="Times New Roman"/>
                <a:cs typeface="Times New Roman"/>
              </a:rPr>
              <a:t>j</a:t>
            </a:r>
            <a:r>
              <a:rPr dirty="0" smtClean="0" sz="1300" spc="-175" i="1">
                <a:latin typeface="Times New Roman"/>
                <a:cs typeface="Times New Roman"/>
              </a:rPr>
              <a:t> </a:t>
            </a:r>
            <a:r>
              <a:rPr dirty="0" smtClean="0" sz="1400" spc="145">
                <a:latin typeface="Symbol"/>
                <a:cs typeface="Symbol"/>
              </a:rPr>
              <a:t></a:t>
            </a:r>
            <a:r>
              <a:rPr dirty="0" smtClean="0" sz="1400" spc="175">
                <a:latin typeface="Symbol"/>
                <a:cs typeface="Symbol"/>
              </a:rPr>
              <a:t></a:t>
            </a:r>
            <a:r>
              <a:rPr dirty="0" smtClean="0" sz="1400" spc="175">
                <a:latin typeface="Times New Roman"/>
                <a:cs typeface="Times New Roman"/>
              </a:rPr>
              <a:t> 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750" spc="-70">
                <a:latin typeface="Symbol"/>
                <a:cs typeface="Symbol"/>
              </a:rPr>
              <a:t></a:t>
            </a:r>
            <a:r>
              <a:rPr dirty="0" smtClean="0" sz="1400" spc="185">
                <a:latin typeface="Symbol"/>
                <a:cs typeface="Symbol"/>
              </a:rPr>
              <a:t></a:t>
            </a:r>
            <a:endParaRPr sz="1400">
              <a:latin typeface="Symbol"/>
              <a:cs typeface="Symbo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866866" y="4561231"/>
            <a:ext cx="805180" cy="27368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273050" algn="l"/>
                <a:tab pos="720090" algn="l"/>
              </a:tabLst>
            </a:pPr>
            <a:r>
              <a:rPr dirty="0" smtClean="0" sz="1300" spc="225">
                <a:latin typeface="Symbol"/>
                <a:cs typeface="Symbol"/>
              </a:rPr>
              <a:t></a:t>
            </a:r>
            <a:r>
              <a:rPr dirty="0" smtClean="0" sz="1300" spc="225">
                <a:latin typeface="Times New Roman"/>
                <a:cs typeface="Times New Roman"/>
              </a:rPr>
              <a:t>	</a:t>
            </a:r>
            <a:r>
              <a:rPr dirty="0" smtClean="0" sz="1300" spc="114" i="1">
                <a:latin typeface="Times New Roman"/>
                <a:cs typeface="Times New Roman"/>
              </a:rPr>
              <a:t>j</a:t>
            </a:r>
            <a:r>
              <a:rPr dirty="0" smtClean="0" sz="1300" spc="-180" i="1">
                <a:latin typeface="Times New Roman"/>
                <a:cs typeface="Times New Roman"/>
              </a:rPr>
              <a:t> </a:t>
            </a:r>
            <a:r>
              <a:rPr dirty="0" smtClean="0" sz="1400" spc="145">
                <a:latin typeface="Symbol"/>
                <a:cs typeface="Symbol"/>
              </a:rPr>
              <a:t></a:t>
            </a:r>
            <a:r>
              <a:rPr dirty="0" smtClean="0" sz="1400" spc="135">
                <a:latin typeface="Symbol"/>
                <a:cs typeface="Symbol"/>
              </a:rPr>
              <a:t></a:t>
            </a:r>
            <a:r>
              <a:rPr dirty="0" smtClean="0" sz="1400" spc="135">
                <a:latin typeface="Times New Roman"/>
                <a:cs typeface="Times New Roman"/>
              </a:rPr>
              <a:t>	</a:t>
            </a:r>
            <a:r>
              <a:rPr dirty="0" smtClean="0" sz="1750" spc="-25">
                <a:latin typeface="Symbol"/>
                <a:cs typeface="Symbol"/>
              </a:rPr>
              <a:t></a:t>
            </a:r>
            <a:endParaRPr sz="1750">
              <a:latin typeface="Symbol"/>
              <a:cs typeface="Symbo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629598" y="4587700"/>
            <a:ext cx="89535" cy="1276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750" spc="125">
                <a:latin typeface="Times New Roman"/>
                <a:cs typeface="Times New Roman"/>
              </a:rPr>
              <a:t>2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086100" y="2918460"/>
            <a:ext cx="3944111" cy="2865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3072383" y="3243072"/>
            <a:ext cx="3752088" cy="29413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400">
                <a:latin typeface="Times New Roman"/>
                <a:cs typeface="Times New Roman"/>
              </a:rPr>
              <a:t>1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68042" y="416559"/>
            <a:ext cx="3039110" cy="240029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i="1">
                <a:solidFill>
                  <a:srgbClr val="001F5F"/>
                </a:solidFill>
                <a:latin typeface="Monotype Corsiva"/>
                <a:cs typeface="Monotype Corsiva"/>
              </a:rPr>
              <a:t>Antenna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400" spc="5" i="1">
                <a:solidFill>
                  <a:srgbClr val="001F5F"/>
                </a:solidFill>
                <a:latin typeface="Monotype Corsiva"/>
                <a:cs typeface="Monotype Corsiva"/>
              </a:rPr>
              <a:t>a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nd</a:t>
            </a:r>
            <a:r>
              <a:rPr dirty="0" smtClean="0" sz="14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Wa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v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400" spc="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Pr</a:t>
            </a:r>
            <a:r>
              <a:rPr dirty="0" smtClean="0" sz="1400" spc="-15" i="1">
                <a:solidFill>
                  <a:srgbClr val="001F5F"/>
                </a:solidFill>
                <a:latin typeface="Monotype Corsiva"/>
                <a:cs typeface="Monotype Corsiva"/>
              </a:rPr>
              <a:t>o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p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ag</a:t>
            </a:r>
            <a:r>
              <a:rPr dirty="0" smtClean="0" sz="1400" spc="10" i="1">
                <a:solidFill>
                  <a:srgbClr val="001F5F"/>
                </a:solidFill>
                <a:latin typeface="Monotype Corsiva"/>
                <a:cs typeface="Monotype Corsiva"/>
              </a:rPr>
              <a:t>a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ion</a:t>
            </a:r>
            <a:r>
              <a:rPr dirty="0" smtClean="0" sz="1400" spc="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(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Ch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a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p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er eight)</a:t>
            </a:r>
            <a:endParaRPr sz="1400">
              <a:latin typeface="Monotype Corsiva"/>
              <a:cs typeface="Monotype Corsiv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8255" y="637539"/>
            <a:ext cx="1009650" cy="3346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12700" indent="8890">
              <a:lnSpc>
                <a:spcPts val="1240"/>
              </a:lnSpc>
            </a:pP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D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iyala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U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n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v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r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s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y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 E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n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gin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ri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n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g Col</a:t>
            </a:r>
            <a:r>
              <a:rPr dirty="0" smtClean="0" sz="1100" spc="-15" i="1">
                <a:solidFill>
                  <a:srgbClr val="001F5F"/>
                </a:solidFill>
                <a:latin typeface="Monotype Corsiva"/>
                <a:cs typeface="Monotype Corsiva"/>
              </a:rPr>
              <a:t>l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age</a:t>
            </a:r>
            <a:endParaRPr sz="1100">
              <a:latin typeface="Monotype Corsiva"/>
              <a:cs typeface="Monotype Corsiv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84316" y="637539"/>
            <a:ext cx="1524000" cy="3346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26034" marR="12700" indent="-13970">
              <a:lnSpc>
                <a:spcPts val="1240"/>
              </a:lnSpc>
            </a:pPr>
            <a:r>
              <a:rPr dirty="0" smtClean="0" sz="1100" i="1">
                <a:solidFill>
                  <a:srgbClr val="001F5F"/>
                </a:solidFill>
                <a:latin typeface="Monotype Corsiva"/>
                <a:cs typeface="Monotype Corsiva"/>
              </a:rPr>
              <a:t>Comm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u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n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c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a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ion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D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100" spc="5" i="1">
                <a:solidFill>
                  <a:srgbClr val="001F5F"/>
                </a:solidFill>
                <a:latin typeface="Monotype Corsiva"/>
                <a:cs typeface="Monotype Corsiva"/>
              </a:rPr>
              <a:t>p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.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10" i="1">
                <a:solidFill>
                  <a:srgbClr val="001F5F"/>
                </a:solidFill>
                <a:latin typeface="Monotype Corsiva"/>
                <a:cs typeface="Monotype Corsiva"/>
              </a:rPr>
              <a:t>3</a:t>
            </a:r>
            <a:r>
              <a:rPr dirty="0" smtClean="0" baseline="19841" sz="1050" spc="-15" i="1">
                <a:solidFill>
                  <a:srgbClr val="001F5F"/>
                </a:solidFill>
                <a:latin typeface="Monotype Corsiva"/>
                <a:cs typeface="Monotype Corsiva"/>
              </a:rPr>
              <a:t>r</a:t>
            </a:r>
            <a:r>
              <a:rPr dirty="0" smtClean="0" baseline="19841" sz="1050" spc="-7" i="1">
                <a:solidFill>
                  <a:srgbClr val="001F5F"/>
                </a:solidFill>
                <a:latin typeface="Monotype Corsiva"/>
                <a:cs typeface="Monotype Corsiva"/>
              </a:rPr>
              <a:t>d</a:t>
            </a:r>
            <a:r>
              <a:rPr dirty="0" smtClean="0" baseline="19841" sz="1050" spc="-7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baseline="19841" sz="1050" spc="-97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S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age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 A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s</a:t>
            </a:r>
            <a:r>
              <a:rPr dirty="0" smtClean="0" sz="1100" spc="5" i="1">
                <a:solidFill>
                  <a:srgbClr val="001F5F"/>
                </a:solidFill>
                <a:latin typeface="Monotype Corsiva"/>
                <a:cs typeface="Monotype Corsiva"/>
              </a:rPr>
              <a:t>s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.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L</a:t>
            </a:r>
            <a:r>
              <a:rPr dirty="0" smtClean="0" sz="1100" spc="5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c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.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Jinan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N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.</a:t>
            </a:r>
            <a:r>
              <a:rPr dirty="0" smtClean="0" sz="1100" spc="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S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h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h</a:t>
            </a:r>
            <a:r>
              <a:rPr dirty="0" smtClean="0" sz="1100" spc="15" i="1">
                <a:solidFill>
                  <a:srgbClr val="001F5F"/>
                </a:solidFill>
                <a:latin typeface="Monotype Corsiva"/>
                <a:cs typeface="Monotype Corsiva"/>
              </a:rPr>
              <a:t>a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b</a:t>
            </a:r>
            <a:endParaRPr sz="1100">
              <a:latin typeface="Monotype Corsiva"/>
              <a:cs typeface="Monotype Corsiv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81812" y="990600"/>
            <a:ext cx="6477635" cy="45084"/>
          </a:xfrm>
          <a:custGeom>
            <a:avLst/>
            <a:gdLst/>
            <a:ahLst/>
            <a:cxnLst/>
            <a:rect l="l" t="t" r="r" b="b"/>
            <a:pathLst>
              <a:path w="6477634" h="45084">
                <a:moveTo>
                  <a:pt x="0" y="45084"/>
                </a:moveTo>
                <a:lnTo>
                  <a:pt x="6477635" y="0"/>
                </a:lnTo>
              </a:path>
            </a:pathLst>
          </a:custGeom>
          <a:ln w="12192">
            <a:solidFill>
              <a:srgbClr val="006FC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44500" y="1154938"/>
            <a:ext cx="4486910" cy="62738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R="55880">
              <a:lnSpc>
                <a:spcPct val="100000"/>
              </a:lnSpc>
            </a:pPr>
            <a:r>
              <a:rPr dirty="0" smtClean="0" sz="1400" spc="-10">
                <a:latin typeface="Andalus"/>
                <a:cs typeface="Andalus"/>
              </a:rPr>
              <a:t>1</a:t>
            </a:r>
            <a:r>
              <a:rPr dirty="0" smtClean="0" sz="1400" spc="0">
                <a:latin typeface="Andalus"/>
                <a:cs typeface="Andalus"/>
              </a:rPr>
              <a:t>-</a:t>
            </a:r>
            <a:r>
              <a:rPr dirty="0" smtClean="0" sz="1400" spc="40">
                <a:latin typeface="Andalus"/>
                <a:cs typeface="Andalus"/>
              </a:rPr>
              <a:t> </a:t>
            </a:r>
            <a:r>
              <a:rPr dirty="0" smtClean="0" sz="1600" spc="-5" u="heavy">
                <a:latin typeface="Andalus"/>
                <a:cs typeface="Andalus"/>
              </a:rPr>
              <a:t>T</a:t>
            </a:r>
            <a:r>
              <a:rPr dirty="0" smtClean="0" sz="1600" spc="-10" u="heavy">
                <a:latin typeface="Andalus"/>
                <a:cs typeface="Andalus"/>
              </a:rPr>
              <a:t>h</a:t>
            </a:r>
            <a:r>
              <a:rPr dirty="0" smtClean="0" sz="1600" spc="-10" u="heavy">
                <a:latin typeface="Andalus"/>
                <a:cs typeface="Andalus"/>
              </a:rPr>
              <a:t>e</a:t>
            </a:r>
            <a:r>
              <a:rPr dirty="0" smtClean="0" sz="1600" spc="-15" u="heavy">
                <a:latin typeface="Andalus"/>
                <a:cs typeface="Andalus"/>
              </a:rPr>
              <a:t> </a:t>
            </a:r>
            <a:r>
              <a:rPr dirty="0" smtClean="0" sz="1600" spc="-10" u="heavy">
                <a:latin typeface="Andalus"/>
                <a:cs typeface="Andalus"/>
              </a:rPr>
              <a:t>p</a:t>
            </a:r>
            <a:r>
              <a:rPr dirty="0" smtClean="0" sz="1600" spc="-5" u="heavy">
                <a:latin typeface="Andalus"/>
                <a:cs typeface="Andalus"/>
              </a:rPr>
              <a:t>r</a:t>
            </a:r>
            <a:r>
              <a:rPr dirty="0" smtClean="0" sz="1600" spc="-10" u="heavy">
                <a:latin typeface="Andalus"/>
                <a:cs typeface="Andalus"/>
              </a:rPr>
              <a:t>o</a:t>
            </a:r>
            <a:r>
              <a:rPr dirty="0" smtClean="0" sz="1600" spc="0" u="heavy">
                <a:latin typeface="Andalus"/>
                <a:cs typeface="Andalus"/>
              </a:rPr>
              <a:t>p</a:t>
            </a:r>
            <a:r>
              <a:rPr dirty="0" smtClean="0" sz="1600" spc="-10" u="heavy">
                <a:latin typeface="Andalus"/>
                <a:cs typeface="Andalus"/>
              </a:rPr>
              <a:t>agat</a:t>
            </a:r>
            <a:r>
              <a:rPr dirty="0" smtClean="0" sz="1600" spc="5" u="heavy">
                <a:latin typeface="Andalus"/>
                <a:cs typeface="Andalus"/>
              </a:rPr>
              <a:t>i</a:t>
            </a:r>
            <a:r>
              <a:rPr dirty="0" smtClean="0" sz="1600" spc="-10" u="heavy">
                <a:latin typeface="Andalus"/>
                <a:cs typeface="Andalus"/>
              </a:rPr>
              <a:t>on</a:t>
            </a:r>
            <a:r>
              <a:rPr dirty="0" smtClean="0" sz="1600" spc="-10" u="heavy">
                <a:latin typeface="Andalus"/>
                <a:cs typeface="Andalus"/>
              </a:rPr>
              <a:t> </a:t>
            </a:r>
            <a:r>
              <a:rPr dirty="0" smtClean="0" sz="1600" spc="-10" u="heavy">
                <a:latin typeface="Andalus"/>
                <a:cs typeface="Andalus"/>
              </a:rPr>
              <a:t>in</a:t>
            </a:r>
            <a:r>
              <a:rPr dirty="0" smtClean="0" sz="1600" spc="-5" u="heavy">
                <a:latin typeface="Andalus"/>
                <a:cs typeface="Andalus"/>
              </a:rPr>
              <a:t> </a:t>
            </a:r>
            <a:r>
              <a:rPr dirty="0" smtClean="0" sz="1600" spc="-30" u="heavy">
                <a:latin typeface="Andalus"/>
                <a:cs typeface="Andalus"/>
              </a:rPr>
              <a:t> </a:t>
            </a:r>
            <a:r>
              <a:rPr dirty="0" smtClean="0" sz="1400" spc="0" u="heavy">
                <a:latin typeface="Andalus"/>
                <a:cs typeface="Andalus"/>
              </a:rPr>
              <a:t>Fr</a:t>
            </a:r>
            <a:r>
              <a:rPr dirty="0" smtClean="0" sz="1400" spc="-10" u="heavy">
                <a:latin typeface="Andalus"/>
                <a:cs typeface="Andalus"/>
              </a:rPr>
              <a:t>e</a:t>
            </a:r>
            <a:r>
              <a:rPr dirty="0" smtClean="0" sz="1400" spc="0" u="heavy">
                <a:latin typeface="Andalus"/>
                <a:cs typeface="Andalus"/>
              </a:rPr>
              <a:t>e</a:t>
            </a:r>
            <a:r>
              <a:rPr dirty="0" smtClean="0" sz="1400" spc="0" u="heavy">
                <a:latin typeface="Andalus"/>
                <a:cs typeface="Andalus"/>
              </a:rPr>
              <a:t> </a:t>
            </a:r>
            <a:r>
              <a:rPr dirty="0" smtClean="0" sz="1400" spc="0" u="heavy">
                <a:latin typeface="Andalus"/>
                <a:cs typeface="Andalus"/>
              </a:rPr>
              <a:t>Spa</a:t>
            </a:r>
            <a:r>
              <a:rPr dirty="0" smtClean="0" sz="1400" spc="-10" u="heavy">
                <a:latin typeface="Andalus"/>
                <a:cs typeface="Andalus"/>
              </a:rPr>
              <a:t>c</a:t>
            </a:r>
            <a:r>
              <a:rPr dirty="0" smtClean="0" sz="1400" spc="0" u="heavy">
                <a:latin typeface="Andalus"/>
                <a:cs typeface="Andalus"/>
              </a:rPr>
              <a:t>e</a:t>
            </a:r>
            <a:r>
              <a:rPr dirty="0" smtClean="0" sz="1400" spc="0" u="heavy">
                <a:latin typeface="Andalus"/>
                <a:cs typeface="Andalus"/>
              </a:rPr>
              <a:t> </a:t>
            </a:r>
            <a:r>
              <a:rPr dirty="0" smtClean="0" sz="1400" spc="5" u="heavy">
                <a:latin typeface="Andalus"/>
                <a:cs typeface="Andalus"/>
              </a:rPr>
              <a:t> </a:t>
            </a:r>
            <a:r>
              <a:rPr dirty="0" smtClean="0" sz="1400" spc="0" u="heavy">
                <a:latin typeface="Andalus"/>
                <a:cs typeface="Andalus"/>
              </a:rPr>
              <a:t>med</a:t>
            </a:r>
            <a:r>
              <a:rPr dirty="0" smtClean="0" sz="1400" spc="-10" u="heavy">
                <a:latin typeface="Andalus"/>
                <a:cs typeface="Andalus"/>
              </a:rPr>
              <a:t>i</a:t>
            </a:r>
            <a:r>
              <a:rPr dirty="0" smtClean="0" sz="1400" spc="0" u="heavy">
                <a:latin typeface="Andalus"/>
                <a:cs typeface="Andalus"/>
              </a:rPr>
              <a:t>a</a:t>
            </a:r>
            <a:r>
              <a:rPr dirty="0" smtClean="0" sz="1400" spc="-5" u="heavy">
                <a:latin typeface="Andalus"/>
                <a:cs typeface="Andalus"/>
              </a:rPr>
              <a:t> </a:t>
            </a:r>
            <a:r>
              <a:rPr dirty="0" smtClean="0" sz="1400" spc="-5" u="heavy">
                <a:latin typeface="Andalus"/>
                <a:cs typeface="Andalus"/>
              </a:rPr>
              <a:t>(</a:t>
            </a:r>
            <a:r>
              <a:rPr dirty="0" smtClean="0" sz="1400" spc="0" u="heavy">
                <a:latin typeface="Cambria Math"/>
                <a:cs typeface="Cambria Math"/>
              </a:rPr>
              <a:t>𝝈</a:t>
            </a:r>
            <a:r>
              <a:rPr dirty="0" smtClean="0" sz="1400" spc="0" u="heavy">
                <a:latin typeface="Cambria Math"/>
                <a:cs typeface="Cambria Math"/>
              </a:rPr>
              <a:t> </a:t>
            </a:r>
            <a:r>
              <a:rPr dirty="0" smtClean="0" sz="1400" spc="80" u="heavy">
                <a:latin typeface="Cambria Math"/>
                <a:cs typeface="Cambria Math"/>
              </a:rPr>
              <a:t> </a:t>
            </a:r>
            <a:r>
              <a:rPr dirty="0" smtClean="0" sz="1400" spc="0" u="heavy">
                <a:latin typeface="Cambria Math"/>
                <a:cs typeface="Cambria Math"/>
              </a:rPr>
              <a:t>=</a:t>
            </a:r>
            <a:r>
              <a:rPr dirty="0" smtClean="0" sz="1400" spc="0" u="heavy">
                <a:latin typeface="Cambria Math"/>
                <a:cs typeface="Cambria Math"/>
              </a:rPr>
              <a:t> </a:t>
            </a:r>
            <a:r>
              <a:rPr dirty="0" smtClean="0" sz="1400" spc="80" u="heavy">
                <a:latin typeface="Cambria Math"/>
                <a:cs typeface="Cambria Math"/>
              </a:rPr>
              <a:t> </a:t>
            </a:r>
            <a:r>
              <a:rPr dirty="0" smtClean="0" sz="1400" spc="0" u="heavy">
                <a:latin typeface="Cambria Math"/>
                <a:cs typeface="Cambria Math"/>
              </a:rPr>
              <a:t>�</a:t>
            </a:r>
            <a:r>
              <a:rPr dirty="0" smtClean="0" sz="1400" spc="0" u="heavy">
                <a:latin typeface="Cambria Math"/>
                <a:cs typeface="Cambria Math"/>
              </a:rPr>
              <a:t> </a:t>
            </a:r>
            <a:r>
              <a:rPr dirty="0" smtClean="0" sz="1400" spc="-10" u="heavy">
                <a:latin typeface="Cambria Math"/>
                <a:cs typeface="Cambria Math"/>
              </a:rPr>
              <a:t>)</a:t>
            </a:r>
            <a:r>
              <a:rPr dirty="0" smtClean="0" sz="1400" spc="0" u="heavy">
                <a:latin typeface="Andalus"/>
                <a:cs typeface="Andalus"/>
              </a:rPr>
              <a:t>:</a:t>
            </a:r>
            <a:r>
              <a:rPr dirty="0" smtClean="0" sz="1400" spc="0" u="heavy">
                <a:latin typeface="Andalus"/>
                <a:cs typeface="Andalus"/>
              </a:rPr>
              <a:t>-</a:t>
            </a:r>
            <a:endParaRPr sz="1400">
              <a:latin typeface="Andalus"/>
              <a:cs typeface="Andalus"/>
            </a:endParaRPr>
          </a:p>
          <a:p>
            <a:pPr>
              <a:lnSpc>
                <a:spcPts val="1200"/>
              </a:lnSpc>
              <a:spcBef>
                <a:spcPts val="44"/>
              </a:spcBef>
            </a:pPr>
            <a:endParaRPr sz="1200"/>
          </a:p>
          <a:p>
            <a:pPr algn="ctr">
              <a:lnSpc>
                <a:spcPct val="100000"/>
              </a:lnSpc>
            </a:pPr>
            <a:r>
              <a:rPr dirty="0" smtClean="0" sz="1400" b="1" i="1">
                <a:latin typeface="Times New Roman"/>
                <a:cs typeface="Times New Roman"/>
              </a:rPr>
              <a:t>Free</a:t>
            </a:r>
            <a:r>
              <a:rPr dirty="0" smtClean="0" sz="1400" spc="-1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s</a:t>
            </a:r>
            <a:r>
              <a:rPr dirty="0" smtClean="0" sz="1400" spc="-10" b="1" i="1">
                <a:latin typeface="Times New Roman"/>
                <a:cs typeface="Times New Roman"/>
              </a:rPr>
              <a:t>p</a:t>
            </a:r>
            <a:r>
              <a:rPr dirty="0" smtClean="0" sz="1400" spc="0" b="1" i="1">
                <a:latin typeface="Times New Roman"/>
                <a:cs typeface="Times New Roman"/>
              </a:rPr>
              <a:t>ace</a:t>
            </a:r>
            <a:r>
              <a:rPr dirty="0" smtClean="0" sz="1400" spc="-1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is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-20" b="1" i="1">
                <a:latin typeface="Times New Roman"/>
                <a:cs typeface="Times New Roman"/>
              </a:rPr>
              <a:t>n</a:t>
            </a:r>
            <a:r>
              <a:rPr dirty="0" smtClean="0" sz="1400" spc="-10" b="1" i="1">
                <a:latin typeface="Times New Roman"/>
                <a:cs typeface="Times New Roman"/>
              </a:rPr>
              <a:t>o</a:t>
            </a:r>
            <a:r>
              <a:rPr dirty="0" smtClean="0" sz="1400" spc="0" b="1" i="1">
                <a:latin typeface="Times New Roman"/>
                <a:cs typeface="Times New Roman"/>
              </a:rPr>
              <a:t>thi</a:t>
            </a:r>
            <a:r>
              <a:rPr dirty="0" smtClean="0" sz="1400" spc="-15" b="1" i="1">
                <a:latin typeface="Times New Roman"/>
                <a:cs typeface="Times New Roman"/>
              </a:rPr>
              <a:t>n</a:t>
            </a:r>
            <a:r>
              <a:rPr dirty="0" smtClean="0" sz="1400" spc="0" b="1" i="1">
                <a:latin typeface="Times New Roman"/>
                <a:cs typeface="Times New Roman"/>
              </a:rPr>
              <a:t>g</a:t>
            </a:r>
            <a:r>
              <a:rPr dirty="0" smtClean="0" sz="1400" spc="-25" b="1" i="1">
                <a:latin typeface="Times New Roman"/>
                <a:cs typeface="Times New Roman"/>
              </a:rPr>
              <a:t> </a:t>
            </a:r>
            <a:r>
              <a:rPr dirty="0" smtClean="0" sz="1400" spc="20" b="1" i="1">
                <a:latin typeface="Times New Roman"/>
                <a:cs typeface="Times New Roman"/>
              </a:rPr>
              <a:t>m</a:t>
            </a:r>
            <a:r>
              <a:rPr dirty="0" smtClean="0" sz="1400" spc="-10" b="1" i="1">
                <a:latin typeface="Times New Roman"/>
                <a:cs typeface="Times New Roman"/>
              </a:rPr>
              <a:t>o</a:t>
            </a:r>
            <a:r>
              <a:rPr dirty="0" smtClean="0" sz="1400" spc="0" b="1" i="1">
                <a:latin typeface="Times New Roman"/>
                <a:cs typeface="Times New Roman"/>
              </a:rPr>
              <a:t>re</a:t>
            </a:r>
            <a:r>
              <a:rPr dirty="0" smtClean="0" sz="1400" spc="-1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th</a:t>
            </a:r>
            <a:r>
              <a:rPr dirty="0" smtClean="0" sz="1400" spc="-10" b="1" i="1">
                <a:latin typeface="Times New Roman"/>
                <a:cs typeface="Times New Roman"/>
              </a:rPr>
              <a:t>a</a:t>
            </a:r>
            <a:r>
              <a:rPr dirty="0" smtClean="0" sz="1400" spc="0" b="1" i="1">
                <a:latin typeface="Times New Roman"/>
                <a:cs typeface="Times New Roman"/>
              </a:rPr>
              <a:t>n the</a:t>
            </a:r>
            <a:r>
              <a:rPr dirty="0" smtClean="0" sz="1400" spc="-1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p</a:t>
            </a:r>
            <a:r>
              <a:rPr dirty="0" smtClean="0" sz="1400" spc="-15" b="1" i="1">
                <a:latin typeface="Times New Roman"/>
                <a:cs typeface="Times New Roman"/>
              </a:rPr>
              <a:t>e</a:t>
            </a:r>
            <a:r>
              <a:rPr dirty="0" smtClean="0" sz="1400" spc="0" b="1" i="1">
                <a:latin typeface="Times New Roman"/>
                <a:cs typeface="Times New Roman"/>
              </a:rPr>
              <a:t>r</a:t>
            </a:r>
            <a:r>
              <a:rPr dirty="0" smtClean="0" sz="1400" spc="-15" b="1" i="1">
                <a:latin typeface="Times New Roman"/>
                <a:cs typeface="Times New Roman"/>
              </a:rPr>
              <a:t>f</a:t>
            </a:r>
            <a:r>
              <a:rPr dirty="0" smtClean="0" sz="1400" spc="0" b="1" i="1">
                <a:latin typeface="Times New Roman"/>
                <a:cs typeface="Times New Roman"/>
              </a:rPr>
              <a:t>ect</a:t>
            </a:r>
            <a:r>
              <a:rPr dirty="0" smtClean="0" sz="1400" spc="-10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di</a:t>
            </a:r>
            <a:r>
              <a:rPr dirty="0" smtClean="0" sz="1400" spc="-15" b="1" i="1">
                <a:latin typeface="Times New Roman"/>
                <a:cs typeface="Times New Roman"/>
              </a:rPr>
              <a:t>e</a:t>
            </a:r>
            <a:r>
              <a:rPr dirty="0" smtClean="0" sz="1400" spc="0" b="1" i="1">
                <a:latin typeface="Times New Roman"/>
                <a:cs typeface="Times New Roman"/>
              </a:rPr>
              <a:t>le</a:t>
            </a:r>
            <a:r>
              <a:rPr dirty="0" smtClean="0" sz="1400" spc="-15" b="1" i="1">
                <a:latin typeface="Times New Roman"/>
                <a:cs typeface="Times New Roman"/>
              </a:rPr>
              <a:t>c</a:t>
            </a:r>
            <a:r>
              <a:rPr dirty="0" smtClean="0" sz="1400" spc="0" b="1" i="1">
                <a:latin typeface="Times New Roman"/>
                <a:cs typeface="Times New Roman"/>
              </a:rPr>
              <a:t>t</a:t>
            </a:r>
            <a:r>
              <a:rPr dirty="0" smtClean="0" sz="1400" spc="-10" b="1" i="1">
                <a:latin typeface="Times New Roman"/>
                <a:cs typeface="Times New Roman"/>
              </a:rPr>
              <a:t>r</a:t>
            </a:r>
            <a:r>
              <a:rPr dirty="0" smtClean="0" sz="1400" spc="0" b="1" i="1">
                <a:latin typeface="Times New Roman"/>
                <a:cs typeface="Times New Roman"/>
              </a:rPr>
              <a:t>ic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20" b="1" i="1">
                <a:latin typeface="Times New Roman"/>
                <a:cs typeface="Times New Roman"/>
              </a:rPr>
              <a:t>m</a:t>
            </a:r>
            <a:r>
              <a:rPr dirty="0" smtClean="0" sz="1400" spc="-15" b="1" i="1">
                <a:latin typeface="Times New Roman"/>
                <a:cs typeface="Times New Roman"/>
              </a:rPr>
              <a:t>e</a:t>
            </a:r>
            <a:r>
              <a:rPr dirty="0" smtClean="0" sz="1400" spc="-10" b="1" i="1">
                <a:latin typeface="Times New Roman"/>
                <a:cs typeface="Times New Roman"/>
              </a:rPr>
              <a:t>d</a:t>
            </a:r>
            <a:r>
              <a:rPr dirty="0" smtClean="0" sz="1400" spc="0" b="1" i="1">
                <a:latin typeface="Times New Roman"/>
                <a:cs typeface="Times New Roman"/>
              </a:rPr>
              <a:t>i</a:t>
            </a:r>
            <a:r>
              <a:rPr dirty="0" smtClean="0" sz="1400" spc="-10" b="1" i="1">
                <a:latin typeface="Times New Roman"/>
                <a:cs typeface="Times New Roman"/>
              </a:rPr>
              <a:t>a</a:t>
            </a:r>
            <a:r>
              <a:rPr dirty="0" smtClean="0" sz="1400" spc="0" b="1" i="1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73100" y="4945507"/>
            <a:ext cx="4478655" cy="27241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5">
                <a:latin typeface="Andalus"/>
                <a:cs typeface="Andalus"/>
              </a:rPr>
              <a:t>2</a:t>
            </a:r>
            <a:r>
              <a:rPr dirty="0" smtClean="0" sz="1600" spc="-10">
                <a:latin typeface="Andalus"/>
                <a:cs typeface="Andalus"/>
              </a:rPr>
              <a:t>-</a:t>
            </a:r>
            <a:r>
              <a:rPr dirty="0" smtClean="0" sz="1600" spc="-215">
                <a:latin typeface="Andalus"/>
                <a:cs typeface="Andalus"/>
              </a:rPr>
              <a:t> </a:t>
            </a:r>
            <a:r>
              <a:rPr dirty="0" smtClean="0" sz="1600" spc="-5" u="heavy">
                <a:latin typeface="Andalus"/>
                <a:cs typeface="Andalus"/>
              </a:rPr>
              <a:t>T</a:t>
            </a:r>
            <a:r>
              <a:rPr dirty="0" smtClean="0" sz="1600" spc="-10" u="heavy">
                <a:latin typeface="Andalus"/>
                <a:cs typeface="Andalus"/>
              </a:rPr>
              <a:t>h</a:t>
            </a:r>
            <a:r>
              <a:rPr dirty="0" smtClean="0" sz="1600" spc="-10" u="heavy">
                <a:latin typeface="Andalus"/>
                <a:cs typeface="Andalus"/>
              </a:rPr>
              <a:t>e</a:t>
            </a:r>
            <a:r>
              <a:rPr dirty="0" smtClean="0" sz="1600" spc="-15" u="heavy">
                <a:latin typeface="Andalus"/>
                <a:cs typeface="Andalus"/>
              </a:rPr>
              <a:t> </a:t>
            </a:r>
            <a:r>
              <a:rPr dirty="0" smtClean="0" sz="1600" spc="-10" u="heavy">
                <a:latin typeface="Andalus"/>
                <a:cs typeface="Andalus"/>
              </a:rPr>
              <a:t>p</a:t>
            </a:r>
            <a:r>
              <a:rPr dirty="0" smtClean="0" sz="1600" spc="-5" u="heavy">
                <a:latin typeface="Andalus"/>
                <a:cs typeface="Andalus"/>
              </a:rPr>
              <a:t>r</a:t>
            </a:r>
            <a:r>
              <a:rPr dirty="0" smtClean="0" sz="1600" spc="-10" u="heavy">
                <a:latin typeface="Andalus"/>
                <a:cs typeface="Andalus"/>
              </a:rPr>
              <a:t>o</a:t>
            </a:r>
            <a:r>
              <a:rPr dirty="0" smtClean="0" sz="1600" spc="0" u="heavy">
                <a:latin typeface="Andalus"/>
                <a:cs typeface="Andalus"/>
              </a:rPr>
              <a:t>p</a:t>
            </a:r>
            <a:r>
              <a:rPr dirty="0" smtClean="0" sz="1600" spc="-10" u="heavy">
                <a:latin typeface="Andalus"/>
                <a:cs typeface="Andalus"/>
              </a:rPr>
              <a:t>agat</a:t>
            </a:r>
            <a:r>
              <a:rPr dirty="0" smtClean="0" sz="1600" spc="5" u="heavy">
                <a:latin typeface="Andalus"/>
                <a:cs typeface="Andalus"/>
              </a:rPr>
              <a:t>i</a:t>
            </a:r>
            <a:r>
              <a:rPr dirty="0" smtClean="0" sz="1600" spc="-10" u="heavy">
                <a:latin typeface="Andalus"/>
                <a:cs typeface="Andalus"/>
              </a:rPr>
              <a:t>on</a:t>
            </a:r>
            <a:r>
              <a:rPr dirty="0" smtClean="0" sz="1600" spc="-10" u="heavy">
                <a:latin typeface="Andalus"/>
                <a:cs typeface="Andalus"/>
              </a:rPr>
              <a:t> </a:t>
            </a:r>
            <a:r>
              <a:rPr dirty="0" smtClean="0" sz="1600" spc="-10" u="heavy">
                <a:latin typeface="Andalus"/>
                <a:cs typeface="Andalus"/>
              </a:rPr>
              <a:t>in</a:t>
            </a:r>
            <a:r>
              <a:rPr dirty="0" smtClean="0" sz="1600" spc="0" u="heavy">
                <a:latin typeface="Andalus"/>
                <a:cs typeface="Andalus"/>
              </a:rPr>
              <a:t> </a:t>
            </a:r>
            <a:r>
              <a:rPr dirty="0" smtClean="0" sz="1600" spc="-10" u="heavy">
                <a:latin typeface="Andalus"/>
                <a:cs typeface="Andalus"/>
              </a:rPr>
              <a:t>los</a:t>
            </a:r>
            <a:r>
              <a:rPr dirty="0" smtClean="0" sz="1600" spc="-5" u="heavy">
                <a:latin typeface="Andalus"/>
                <a:cs typeface="Andalus"/>
              </a:rPr>
              <a:t>s</a:t>
            </a:r>
            <a:r>
              <a:rPr dirty="0" smtClean="0" sz="1600" spc="-10" u="heavy">
                <a:latin typeface="Andalus"/>
                <a:cs typeface="Andalus"/>
              </a:rPr>
              <a:t>less</a:t>
            </a:r>
            <a:r>
              <a:rPr dirty="0" smtClean="0" sz="1600" spc="15" u="heavy">
                <a:latin typeface="Andalus"/>
                <a:cs typeface="Andalus"/>
              </a:rPr>
              <a:t> </a:t>
            </a:r>
            <a:r>
              <a:rPr dirty="0" smtClean="0" sz="1600" spc="-5" u="heavy">
                <a:latin typeface="Andalus"/>
                <a:cs typeface="Andalus"/>
              </a:rPr>
              <a:t>d</a:t>
            </a:r>
            <a:r>
              <a:rPr dirty="0" smtClean="0" sz="1600" spc="-10" u="heavy">
                <a:latin typeface="Andalus"/>
                <a:cs typeface="Andalus"/>
              </a:rPr>
              <a:t>ie</a:t>
            </a:r>
            <a:r>
              <a:rPr dirty="0" smtClean="0" sz="1600" spc="0" u="heavy">
                <a:latin typeface="Andalus"/>
                <a:cs typeface="Andalus"/>
              </a:rPr>
              <a:t>l</a:t>
            </a:r>
            <a:r>
              <a:rPr dirty="0" smtClean="0" sz="1600" spc="-10" u="heavy">
                <a:latin typeface="Andalus"/>
                <a:cs typeface="Andalus"/>
              </a:rPr>
              <a:t>ect</a:t>
            </a:r>
            <a:r>
              <a:rPr dirty="0" smtClean="0" sz="1600" spc="-5" u="heavy">
                <a:latin typeface="Andalus"/>
                <a:cs typeface="Andalus"/>
              </a:rPr>
              <a:t>r</a:t>
            </a:r>
            <a:r>
              <a:rPr dirty="0" smtClean="0" sz="1600" spc="-20" u="heavy">
                <a:latin typeface="Andalus"/>
                <a:cs typeface="Andalus"/>
              </a:rPr>
              <a:t>i</a:t>
            </a:r>
            <a:r>
              <a:rPr dirty="0" smtClean="0" sz="1600" spc="-10" u="heavy">
                <a:latin typeface="Andalus"/>
                <a:cs typeface="Andalus"/>
              </a:rPr>
              <a:t>c</a:t>
            </a:r>
            <a:r>
              <a:rPr dirty="0" smtClean="0" sz="1600" spc="0" u="heavy">
                <a:latin typeface="Andalus"/>
                <a:cs typeface="Andalus"/>
              </a:rPr>
              <a:t> </a:t>
            </a:r>
            <a:r>
              <a:rPr dirty="0" smtClean="0" sz="1600" spc="-5" u="heavy">
                <a:latin typeface="Andalus"/>
                <a:cs typeface="Andalus"/>
              </a:rPr>
              <a:t>m</a:t>
            </a:r>
            <a:r>
              <a:rPr dirty="0" smtClean="0" sz="1600" spc="-10" u="heavy">
                <a:latin typeface="Andalus"/>
                <a:cs typeface="Andalus"/>
              </a:rPr>
              <a:t>ed</a:t>
            </a:r>
            <a:r>
              <a:rPr dirty="0" smtClean="0" sz="1600" spc="-10" u="heavy">
                <a:latin typeface="Andalus"/>
                <a:cs typeface="Andalus"/>
              </a:rPr>
              <a:t>ia</a:t>
            </a:r>
            <a:r>
              <a:rPr dirty="0" smtClean="0" sz="1600" spc="-5" u="heavy">
                <a:latin typeface="Andalus"/>
                <a:cs typeface="Andalus"/>
              </a:rPr>
              <a:t> </a:t>
            </a:r>
            <a:r>
              <a:rPr dirty="0" smtClean="0" sz="1600" spc="0" u="heavy">
                <a:latin typeface="Andalus"/>
                <a:cs typeface="Andalus"/>
              </a:rPr>
              <a:t>(</a:t>
            </a:r>
            <a:r>
              <a:rPr dirty="0" smtClean="0" sz="1600" spc="-10" b="1" u="heavy">
                <a:latin typeface="Cambria"/>
                <a:cs typeface="Cambria"/>
              </a:rPr>
              <a:t>σ</a:t>
            </a:r>
            <a:r>
              <a:rPr dirty="0" smtClean="0" sz="1600" spc="-5" b="1" u="heavy">
                <a:latin typeface="Cambria"/>
                <a:cs typeface="Cambria"/>
              </a:rPr>
              <a:t> </a:t>
            </a:r>
            <a:r>
              <a:rPr dirty="0" smtClean="0" sz="1600" spc="35" b="1" u="heavy">
                <a:latin typeface="Cambria"/>
                <a:cs typeface="Cambria"/>
              </a:rPr>
              <a:t> </a:t>
            </a:r>
            <a:r>
              <a:rPr dirty="0" smtClean="0" sz="1600" spc="-10" u="heavy">
                <a:latin typeface="Andalus"/>
                <a:cs typeface="Andalus"/>
              </a:rPr>
              <a:t>=</a:t>
            </a:r>
            <a:r>
              <a:rPr dirty="0" smtClean="0" sz="1600" spc="0" u="heavy">
                <a:latin typeface="Andalus"/>
                <a:cs typeface="Andalus"/>
              </a:rPr>
              <a:t> </a:t>
            </a:r>
            <a:r>
              <a:rPr dirty="0" smtClean="0" sz="1600" spc="-20" u="heavy">
                <a:latin typeface="Andalus"/>
                <a:cs typeface="Andalus"/>
              </a:rPr>
              <a:t>0</a:t>
            </a:r>
            <a:r>
              <a:rPr dirty="0" smtClean="0" sz="1600" spc="-5" u="heavy">
                <a:latin typeface="Andalus"/>
                <a:cs typeface="Andalus"/>
              </a:rPr>
              <a:t>)</a:t>
            </a:r>
            <a:endParaRPr sz="1600">
              <a:latin typeface="Andalus"/>
              <a:cs typeface="Andalu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02004" y="7367269"/>
            <a:ext cx="1188085" cy="230504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But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Cambria Math"/>
                <a:cs typeface="Cambria Math"/>
              </a:rPr>
              <a:t>�</a:t>
            </a:r>
            <a:r>
              <a:rPr dirty="0" smtClean="0" sz="1400" spc="65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Cambria Math"/>
                <a:cs typeface="Cambria Math"/>
              </a:rPr>
              <a:t>=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Cambria Math"/>
                <a:cs typeface="Cambria Math"/>
              </a:rPr>
              <a:t>�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Cambria Math"/>
                <a:cs typeface="Cambria Math"/>
              </a:rPr>
              <a:t>+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">
                <a:latin typeface="Cambria Math"/>
                <a:cs typeface="Cambria Math"/>
              </a:rPr>
              <a:t>𝒋�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240026" y="7367269"/>
            <a:ext cx="332105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725039" y="7367269"/>
            <a:ext cx="1714500" cy="26098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Cambria Math"/>
                <a:cs typeface="Cambria Math"/>
              </a:rPr>
              <a:t>�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Cambria Math"/>
                <a:cs typeface="Cambria Math"/>
              </a:rPr>
              <a:t>=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Cambria Math"/>
                <a:cs typeface="Cambria Math"/>
              </a:rPr>
              <a:t>� 𝒂𝒏�</a:t>
            </a:r>
            <a:r>
              <a:rPr dirty="0" smtClean="0" sz="1400" spc="-15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Cambria Math"/>
                <a:cs typeface="Cambria Math"/>
              </a:rPr>
              <a:t>�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Cambria Math"/>
                <a:cs typeface="Cambria Math"/>
              </a:rPr>
              <a:t>=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�</a:t>
            </a:r>
            <a:r>
              <a:rPr dirty="0" smtClean="0" baseline="-9920" sz="2100" spc="0">
                <a:latin typeface="Cambria Math"/>
                <a:cs typeface="Cambria Math"/>
              </a:rPr>
              <a:t>√</a:t>
            </a:r>
            <a:r>
              <a:rPr dirty="0" smtClean="0" sz="1400" spc="-5">
                <a:latin typeface="Cambria Math"/>
                <a:cs typeface="Cambria Math"/>
              </a:rPr>
              <a:t>��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222369" y="7416672"/>
            <a:ext cx="204215" cy="0"/>
          </a:xfrm>
          <a:custGeom>
            <a:avLst/>
            <a:gdLst/>
            <a:ahLst/>
            <a:cxnLst/>
            <a:rect l="l" t="t" r="r" b="b"/>
            <a:pathLst>
              <a:path w="204215" h="0">
                <a:moveTo>
                  <a:pt x="0" y="0"/>
                </a:moveTo>
                <a:lnTo>
                  <a:pt x="204215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2746882" y="7930641"/>
            <a:ext cx="140207" cy="0"/>
          </a:xfrm>
          <a:custGeom>
            <a:avLst/>
            <a:gdLst/>
            <a:ahLst/>
            <a:cxnLst/>
            <a:rect l="l" t="t" r="r" b="b"/>
            <a:pathLst>
              <a:path w="140207" h="0">
                <a:moveTo>
                  <a:pt x="0" y="0"/>
                </a:moveTo>
                <a:lnTo>
                  <a:pt x="140207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3234563" y="7977885"/>
            <a:ext cx="204215" cy="0"/>
          </a:xfrm>
          <a:custGeom>
            <a:avLst/>
            <a:gdLst/>
            <a:ahLst/>
            <a:cxnLst/>
            <a:rect l="l" t="t" r="r" b="b"/>
            <a:pathLst>
              <a:path w="204215" h="0">
                <a:moveTo>
                  <a:pt x="0" y="0"/>
                </a:moveTo>
                <a:lnTo>
                  <a:pt x="204215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3117214" y="7930641"/>
            <a:ext cx="321563" cy="0"/>
          </a:xfrm>
          <a:custGeom>
            <a:avLst/>
            <a:gdLst/>
            <a:ahLst/>
            <a:cxnLst/>
            <a:rect l="l" t="t" r="r" b="b"/>
            <a:pathLst>
              <a:path w="321563" h="0">
                <a:moveTo>
                  <a:pt x="0" y="0"/>
                </a:moveTo>
                <a:lnTo>
                  <a:pt x="321563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2308605" y="7667497"/>
            <a:ext cx="1249680" cy="521334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438150">
              <a:lnSpc>
                <a:spcPts val="1530"/>
              </a:lnSpc>
              <a:tabLst>
                <a:tab pos="915035" algn="l"/>
              </a:tabLst>
            </a:pPr>
            <a:r>
              <a:rPr dirty="0" smtClean="0" sz="1400">
                <a:latin typeface="Cambria Math"/>
                <a:cs typeface="Cambria Math"/>
              </a:rPr>
              <a:t>�	</a:t>
            </a:r>
            <a:r>
              <a:rPr dirty="0" smtClean="0" sz="1400">
                <a:latin typeface="Cambria Math"/>
                <a:cs typeface="Cambria Math"/>
              </a:rPr>
              <a:t>�</a:t>
            </a:r>
            <a:endParaRPr sz="1400">
              <a:latin typeface="Cambria Math"/>
              <a:cs typeface="Cambria Math"/>
            </a:endParaRPr>
          </a:p>
          <a:p>
            <a:pPr marL="12700">
              <a:lnSpc>
                <a:spcPts val="1220"/>
              </a:lnSpc>
            </a:pPr>
            <a:r>
              <a:rPr dirty="0" smtClean="0" sz="1400" spc="-5">
                <a:latin typeface="Cambria Math"/>
                <a:cs typeface="Cambria Math"/>
              </a:rPr>
              <a:t>�</a:t>
            </a:r>
            <a:r>
              <a:rPr dirty="0" smtClean="0" baseline="-16666" sz="1500" spc="-15">
                <a:latin typeface="Cambria Math"/>
                <a:cs typeface="Cambria Math"/>
              </a:rPr>
              <a:t>𝒑</a:t>
            </a:r>
            <a:r>
              <a:rPr dirty="0" smtClean="0" sz="1400" spc="-10">
                <a:latin typeface="Cambria Math"/>
                <a:cs typeface="Cambria Math"/>
              </a:rPr>
              <a:t>= </a:t>
            </a:r>
            <a:r>
              <a:rPr dirty="0" smtClean="0" sz="1400" spc="-155">
                <a:latin typeface="Cambria Math"/>
                <a:cs typeface="Cambria Math"/>
              </a:rPr>
              <a:t> </a:t>
            </a:r>
            <a:r>
              <a:rPr dirty="0" smtClean="0" baseline="-37698" sz="2100" spc="0">
                <a:latin typeface="Cambria Math"/>
                <a:cs typeface="Cambria Math"/>
              </a:rPr>
              <a:t>� </a:t>
            </a:r>
            <a:r>
              <a:rPr dirty="0" smtClean="0" baseline="-37698" sz="2100" spc="-232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Cambria Math"/>
                <a:cs typeface="Cambria Math"/>
              </a:rPr>
              <a:t>=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baseline="-47619" sz="2100" spc="0">
                <a:latin typeface="Cambria Math"/>
                <a:cs typeface="Cambria Math"/>
              </a:rPr>
              <a:t>√</a:t>
            </a:r>
            <a:r>
              <a:rPr dirty="0" smtClean="0" baseline="-39682" sz="2100" spc="-7">
                <a:latin typeface="Cambria Math"/>
                <a:cs typeface="Cambria Math"/>
              </a:rPr>
              <a:t>�</a:t>
            </a:r>
            <a:r>
              <a:rPr dirty="0" smtClean="0" baseline="-39682" sz="2100" spc="0">
                <a:latin typeface="Cambria Math"/>
                <a:cs typeface="Cambria Math"/>
              </a:rPr>
              <a:t>� </a:t>
            </a:r>
            <a:r>
              <a:rPr dirty="0" smtClean="0" baseline="-39682" sz="2100" spc="-104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Cambria Math"/>
                <a:cs typeface="Cambria Math"/>
              </a:rPr>
              <a:t>,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761865" y="7930641"/>
            <a:ext cx="112775" cy="0"/>
          </a:xfrm>
          <a:custGeom>
            <a:avLst/>
            <a:gdLst/>
            <a:ahLst/>
            <a:cxnLst/>
            <a:rect l="l" t="t" r="r" b="b"/>
            <a:pathLst>
              <a:path w="112775" h="0">
                <a:moveTo>
                  <a:pt x="0" y="0"/>
                </a:moveTo>
                <a:lnTo>
                  <a:pt x="112775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4761865" y="7723378"/>
            <a:ext cx="112775" cy="0"/>
          </a:xfrm>
          <a:custGeom>
            <a:avLst/>
            <a:gdLst/>
            <a:ahLst/>
            <a:cxnLst/>
            <a:rect l="l" t="t" r="r" b="b"/>
            <a:pathLst>
              <a:path w="112775" h="0">
                <a:moveTo>
                  <a:pt x="0" y="0"/>
                </a:moveTo>
                <a:lnTo>
                  <a:pt x="112775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5560440" y="7930641"/>
            <a:ext cx="189280" cy="0"/>
          </a:xfrm>
          <a:custGeom>
            <a:avLst/>
            <a:gdLst/>
            <a:ahLst/>
            <a:cxnLst/>
            <a:rect l="l" t="t" r="r" b="b"/>
            <a:pathLst>
              <a:path w="189280" h="0">
                <a:moveTo>
                  <a:pt x="0" y="0"/>
                </a:moveTo>
                <a:lnTo>
                  <a:pt x="189280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5560440" y="7645654"/>
            <a:ext cx="189280" cy="0"/>
          </a:xfrm>
          <a:custGeom>
            <a:avLst/>
            <a:gdLst/>
            <a:ahLst/>
            <a:cxnLst/>
            <a:rect l="l" t="t" r="r" b="b"/>
            <a:pathLst>
              <a:path w="189280" h="0">
                <a:moveTo>
                  <a:pt x="0" y="0"/>
                </a:moveTo>
                <a:lnTo>
                  <a:pt x="189280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4278248" y="7803133"/>
            <a:ext cx="1644650" cy="3492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ts val="1460"/>
              </a:lnSpc>
              <a:tabLst>
                <a:tab pos="644525" algn="l"/>
                <a:tab pos="1499870" algn="l"/>
              </a:tabLst>
            </a:pPr>
            <a:r>
              <a:rPr dirty="0" smtClean="0" sz="1400">
                <a:latin typeface="Cambria Math"/>
                <a:cs typeface="Cambria Math"/>
              </a:rPr>
              <a:t>𝜼=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baseline="1984" sz="2100" spc="187">
                <a:latin typeface="Cambria Math"/>
                <a:cs typeface="Cambria Math"/>
              </a:rPr>
              <a:t>√</a:t>
            </a:r>
            <a:r>
              <a:rPr dirty="0" smtClean="0" baseline="1984" sz="2100" spc="187">
                <a:latin typeface="Cambria Math"/>
                <a:cs typeface="Cambria Math"/>
              </a:rPr>
              <a:t>	</a:t>
            </a:r>
            <a:r>
              <a:rPr dirty="0" smtClean="0" sz="1400" spc="125">
                <a:latin typeface="Cambria Math"/>
                <a:cs typeface="Cambria Math"/>
              </a:rPr>
              <a:t>=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Cambria Math"/>
                <a:cs typeface="Cambria Math"/>
              </a:rPr>
              <a:t>�𝟕�</a:t>
            </a:r>
            <a:r>
              <a:rPr dirty="0" smtClean="0" baseline="-3968" sz="2100" spc="217">
                <a:latin typeface="Cambria Math"/>
                <a:cs typeface="Cambria Math"/>
              </a:rPr>
              <a:t>√</a:t>
            </a:r>
            <a:r>
              <a:rPr dirty="0" smtClean="0" baseline="-3968" sz="2100" spc="217">
                <a:latin typeface="Cambria Math"/>
                <a:cs typeface="Cambria Math"/>
              </a:rPr>
              <a:t>	</a:t>
            </a:r>
            <a:r>
              <a:rPr dirty="0" smtClean="0" sz="1400" spc="145">
                <a:latin typeface="Cambria Math"/>
                <a:cs typeface="Cambria Math"/>
              </a:rPr>
              <a:t>𝛀</a:t>
            </a:r>
            <a:endParaRPr sz="1400">
              <a:latin typeface="Cambria Math"/>
              <a:cs typeface="Cambria Math"/>
            </a:endParaRPr>
          </a:p>
          <a:p>
            <a:pPr marL="494030">
              <a:lnSpc>
                <a:spcPts val="1155"/>
              </a:lnSpc>
              <a:tabLst>
                <a:tab pos="1292225" algn="l"/>
              </a:tabLst>
            </a:pPr>
            <a:r>
              <a:rPr dirty="0" smtClean="0" sz="1400">
                <a:latin typeface="Cambria Math"/>
                <a:cs typeface="Cambria Math"/>
              </a:rPr>
              <a:t>�	</a:t>
            </a:r>
            <a:r>
              <a:rPr dirty="0" smtClean="0" sz="1400">
                <a:latin typeface="Cambria Math"/>
                <a:cs typeface="Cambria Math"/>
              </a:rPr>
              <a:t>�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749165" y="7667497"/>
            <a:ext cx="139065" cy="230504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Cambria Math"/>
                <a:cs typeface="Cambria Math"/>
              </a:rPr>
              <a:t>�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547740" y="7667497"/>
            <a:ext cx="206375" cy="25527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5">
                <a:latin typeface="Cambria Math"/>
                <a:cs typeface="Cambria Math"/>
              </a:rPr>
              <a:t>�</a:t>
            </a:r>
            <a:r>
              <a:rPr dirty="0" smtClean="0" baseline="-16666" sz="1500" spc="-15">
                <a:latin typeface="Cambria Math"/>
                <a:cs typeface="Cambria Math"/>
              </a:rPr>
              <a:t>�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649848" y="8009382"/>
            <a:ext cx="93345" cy="1682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-10">
                <a:latin typeface="Cambria Math"/>
                <a:cs typeface="Cambria Math"/>
              </a:rPr>
              <a:t>�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404872" y="1891283"/>
            <a:ext cx="2988564" cy="7437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2599944" y="1911095"/>
            <a:ext cx="2400300" cy="3825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2351532" y="2634995"/>
            <a:ext cx="3081527" cy="6995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3991514" y="2979385"/>
            <a:ext cx="29266" cy="16893"/>
          </a:xfrm>
          <a:custGeom>
            <a:avLst/>
            <a:gdLst/>
            <a:ahLst/>
            <a:cxnLst/>
            <a:rect l="l" t="t" r="r" b="b"/>
            <a:pathLst>
              <a:path w="29266" h="16893">
                <a:moveTo>
                  <a:pt x="0" y="16893"/>
                </a:moveTo>
                <a:lnTo>
                  <a:pt x="29266" y="0"/>
                </a:lnTo>
              </a:path>
            </a:pathLst>
          </a:custGeom>
          <a:ln w="887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4020781" y="2984045"/>
            <a:ext cx="41831" cy="99025"/>
          </a:xfrm>
          <a:custGeom>
            <a:avLst/>
            <a:gdLst/>
            <a:ahLst/>
            <a:cxnLst/>
            <a:rect l="l" t="t" r="r" b="b"/>
            <a:pathLst>
              <a:path w="41831" h="99025">
                <a:moveTo>
                  <a:pt x="0" y="0"/>
                </a:moveTo>
                <a:lnTo>
                  <a:pt x="41831" y="99025"/>
                </a:lnTo>
              </a:path>
            </a:pathLst>
          </a:custGeom>
          <a:ln w="1887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4067714" y="2797636"/>
            <a:ext cx="55775" cy="285435"/>
          </a:xfrm>
          <a:custGeom>
            <a:avLst/>
            <a:gdLst/>
            <a:ahLst/>
            <a:cxnLst/>
            <a:rect l="l" t="t" r="r" b="b"/>
            <a:pathLst>
              <a:path w="55775" h="285435">
                <a:moveTo>
                  <a:pt x="0" y="285435"/>
                </a:moveTo>
                <a:lnTo>
                  <a:pt x="55775" y="0"/>
                </a:lnTo>
              </a:path>
            </a:pathLst>
          </a:custGeom>
          <a:ln w="927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4123489" y="2797636"/>
            <a:ext cx="445123" cy="0"/>
          </a:xfrm>
          <a:custGeom>
            <a:avLst/>
            <a:gdLst/>
            <a:ahLst/>
            <a:cxnLst/>
            <a:rect l="l" t="t" r="r" b="b"/>
            <a:pathLst>
              <a:path w="445123" h="0">
                <a:moveTo>
                  <a:pt x="0" y="0"/>
                </a:moveTo>
                <a:lnTo>
                  <a:pt x="445123" y="0"/>
                </a:lnTo>
              </a:path>
            </a:pathLst>
          </a:custGeom>
          <a:ln w="873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3424899" y="2837119"/>
            <a:ext cx="1765300" cy="224154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715645" algn="l"/>
                <a:tab pos="1203960" algn="l"/>
              </a:tabLst>
            </a:pPr>
            <a:r>
              <a:rPr dirty="0" smtClean="0" sz="1400" spc="15">
                <a:latin typeface="Symbol"/>
                <a:cs typeface="Symbol"/>
              </a:rPr>
              <a:t>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350" spc="35">
                <a:latin typeface="Symbol"/>
                <a:cs typeface="Symbol"/>
              </a:rPr>
              <a:t></a:t>
            </a:r>
            <a:r>
              <a:rPr dirty="0" smtClean="0" sz="1350" spc="165">
                <a:latin typeface="Times New Roman"/>
                <a:cs typeface="Times New Roman"/>
              </a:rPr>
              <a:t> </a:t>
            </a:r>
            <a:r>
              <a:rPr dirty="0" smtClean="0" sz="1400" spc="15">
                <a:latin typeface="Symbol"/>
                <a:cs typeface="Symbol"/>
              </a:rPr>
              <a:t></a:t>
            </a:r>
            <a:r>
              <a:rPr dirty="0" smtClean="0" sz="1400" spc="15">
                <a:latin typeface="Times New Roman"/>
                <a:cs typeface="Times New Roman"/>
              </a:rPr>
              <a:t>	</a:t>
            </a:r>
            <a:r>
              <a:rPr dirty="0" smtClean="0" sz="1400" spc="15">
                <a:latin typeface="Symbol"/>
                <a:cs typeface="Symbol"/>
              </a:rPr>
              <a:t>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10">
                <a:latin typeface="Symbol"/>
                <a:cs typeface="Symbol"/>
              </a:rPr>
              <a:t></a:t>
            </a:r>
            <a:r>
              <a:rPr dirty="0" smtClean="0" sz="1400" spc="10">
                <a:latin typeface="Times New Roman"/>
                <a:cs typeface="Times New Roman"/>
              </a:rPr>
              <a:t>	</a:t>
            </a:r>
            <a:r>
              <a:rPr dirty="0" smtClean="0" sz="1350" spc="35">
                <a:latin typeface="Symbol"/>
                <a:cs typeface="Symbol"/>
              </a:rPr>
              <a:t></a:t>
            </a:r>
            <a:r>
              <a:rPr dirty="0" smtClean="0" sz="1350" spc="165">
                <a:latin typeface="Times New Roman"/>
                <a:cs typeface="Times New Roman"/>
              </a:rPr>
              <a:t> </a:t>
            </a:r>
            <a:r>
              <a:rPr dirty="0" smtClean="0" sz="1400" spc="15">
                <a:latin typeface="Symbol"/>
                <a:cs typeface="Symbol"/>
              </a:rPr>
              <a:t>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350" spc="15">
                <a:latin typeface="Times New Roman"/>
                <a:cs typeface="Times New Roman"/>
              </a:rPr>
              <a:t>/</a:t>
            </a:r>
            <a:r>
              <a:rPr dirty="0" smtClean="0" sz="1350" spc="50">
                <a:latin typeface="Times New Roman"/>
                <a:cs typeface="Times New Roman"/>
              </a:rPr>
              <a:t> </a:t>
            </a:r>
            <a:r>
              <a:rPr dirty="0" smtClean="0" sz="1350" spc="25" i="1">
                <a:latin typeface="Times New Roman"/>
                <a:cs typeface="Times New Roman"/>
              </a:rPr>
              <a:t>c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547584" y="2837119"/>
            <a:ext cx="673735" cy="224154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15">
                <a:latin typeface="Symbol"/>
                <a:cs typeface="Symbol"/>
              </a:rPr>
              <a:t>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135">
                <a:latin typeface="Times New Roman"/>
                <a:cs typeface="Times New Roman"/>
              </a:rPr>
              <a:t> </a:t>
            </a:r>
            <a:r>
              <a:rPr dirty="0" smtClean="0" sz="1350" spc="35">
                <a:latin typeface="Symbol"/>
                <a:cs typeface="Symbol"/>
              </a:rPr>
              <a:t></a:t>
            </a:r>
            <a:r>
              <a:rPr dirty="0" smtClean="0" sz="1350" spc="35">
                <a:latin typeface="Times New Roman"/>
                <a:cs typeface="Times New Roman"/>
              </a:rPr>
              <a:t> </a:t>
            </a:r>
            <a:r>
              <a:rPr dirty="0" smtClean="0" sz="1350" spc="-85">
                <a:latin typeface="Times New Roman"/>
                <a:cs typeface="Times New Roman"/>
              </a:rPr>
              <a:t> </a:t>
            </a:r>
            <a:r>
              <a:rPr dirty="0" smtClean="0" sz="1350" spc="30">
                <a:latin typeface="Times New Roman"/>
                <a:cs typeface="Times New Roman"/>
              </a:rPr>
              <a:t>0</a:t>
            </a:r>
            <a:r>
              <a:rPr dirty="0" smtClean="0" sz="1350" spc="30">
                <a:latin typeface="Times New Roman"/>
                <a:cs typeface="Times New Roman"/>
              </a:rPr>
              <a:t>  </a:t>
            </a:r>
            <a:r>
              <a:rPr dirty="0" smtClean="0" sz="1350" spc="-100">
                <a:latin typeface="Times New Roman"/>
                <a:cs typeface="Times New Roman"/>
              </a:rPr>
              <a:t> </a:t>
            </a:r>
            <a:r>
              <a:rPr dirty="0" smtClean="0" sz="1350" spc="15">
                <a:latin typeface="Times New Roman"/>
                <a:cs typeface="Times New Roman"/>
              </a:rPr>
              <a:t>,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267382" y="2976754"/>
            <a:ext cx="266700" cy="1276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200660" algn="l"/>
              </a:tabLst>
            </a:pPr>
            <a:r>
              <a:rPr dirty="0" smtClean="0" sz="750" spc="40">
                <a:latin typeface="Times New Roman"/>
                <a:cs typeface="Times New Roman"/>
              </a:rPr>
              <a:t>0</a:t>
            </a:r>
            <a:r>
              <a:rPr dirty="0" smtClean="0" sz="750" spc="40">
                <a:latin typeface="Times New Roman"/>
                <a:cs typeface="Times New Roman"/>
              </a:rPr>
              <a:t>	</a:t>
            </a:r>
            <a:r>
              <a:rPr dirty="0" smtClean="0" sz="750" spc="40">
                <a:latin typeface="Times New Roman"/>
                <a:cs typeface="Times New Roman"/>
              </a:rPr>
              <a:t>0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2560320" y="3360420"/>
            <a:ext cx="2670048" cy="9220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3061664" y="3750543"/>
            <a:ext cx="148257" cy="0"/>
          </a:xfrm>
          <a:custGeom>
            <a:avLst/>
            <a:gdLst/>
            <a:ahLst/>
            <a:cxnLst/>
            <a:rect l="l" t="t" r="r" b="b"/>
            <a:pathLst>
              <a:path w="148257" h="0">
                <a:moveTo>
                  <a:pt x="0" y="0"/>
                </a:moveTo>
                <a:lnTo>
                  <a:pt x="148257" y="0"/>
                </a:lnTo>
              </a:path>
            </a:pathLst>
          </a:custGeom>
          <a:ln w="814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3424396" y="3945997"/>
            <a:ext cx="23332" cy="15201"/>
          </a:xfrm>
          <a:custGeom>
            <a:avLst/>
            <a:gdLst/>
            <a:ahLst/>
            <a:cxnLst/>
            <a:rect l="l" t="t" r="r" b="b"/>
            <a:pathLst>
              <a:path w="23332" h="15201">
                <a:moveTo>
                  <a:pt x="0" y="15201"/>
                </a:moveTo>
                <a:lnTo>
                  <a:pt x="23332" y="0"/>
                </a:lnTo>
              </a:path>
            </a:pathLst>
          </a:custGeom>
          <a:ln w="795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/>
          <p:nvPr/>
        </p:nvSpPr>
        <p:spPr>
          <a:xfrm>
            <a:off x="3447729" y="3950339"/>
            <a:ext cx="34241" cy="90126"/>
          </a:xfrm>
          <a:custGeom>
            <a:avLst/>
            <a:gdLst/>
            <a:ahLst/>
            <a:cxnLst/>
            <a:rect l="l" t="t" r="r" b="b"/>
            <a:pathLst>
              <a:path w="34241" h="90126">
                <a:moveTo>
                  <a:pt x="0" y="0"/>
                </a:moveTo>
                <a:lnTo>
                  <a:pt x="34241" y="90126"/>
                </a:lnTo>
              </a:path>
            </a:pathLst>
          </a:custGeom>
          <a:ln w="1558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3485734" y="3780943"/>
            <a:ext cx="44783" cy="259522"/>
          </a:xfrm>
          <a:custGeom>
            <a:avLst/>
            <a:gdLst/>
            <a:ahLst/>
            <a:cxnLst/>
            <a:rect l="l" t="t" r="r" b="b"/>
            <a:pathLst>
              <a:path w="44783" h="259522">
                <a:moveTo>
                  <a:pt x="0" y="259522"/>
                </a:moveTo>
                <a:lnTo>
                  <a:pt x="44783" y="0"/>
                </a:lnTo>
              </a:path>
            </a:pathLst>
          </a:custGeom>
          <a:ln w="75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3530517" y="3780943"/>
            <a:ext cx="358601" cy="0"/>
          </a:xfrm>
          <a:custGeom>
            <a:avLst/>
            <a:gdLst/>
            <a:ahLst/>
            <a:cxnLst/>
            <a:rect l="l" t="t" r="r" b="b"/>
            <a:pathLst>
              <a:path w="358601" h="0">
                <a:moveTo>
                  <a:pt x="0" y="0"/>
                </a:moveTo>
                <a:lnTo>
                  <a:pt x="358601" y="0"/>
                </a:lnTo>
              </a:path>
            </a:pathLst>
          </a:custGeom>
          <a:ln w="814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3405210" y="3750543"/>
            <a:ext cx="499346" cy="0"/>
          </a:xfrm>
          <a:custGeom>
            <a:avLst/>
            <a:gdLst/>
            <a:ahLst/>
            <a:cxnLst/>
            <a:rect l="l" t="t" r="r" b="b"/>
            <a:pathLst>
              <a:path w="499346" h="0">
                <a:moveTo>
                  <a:pt x="0" y="0"/>
                </a:moveTo>
                <a:lnTo>
                  <a:pt x="499346" y="0"/>
                </a:lnTo>
              </a:path>
            </a:pathLst>
          </a:custGeom>
          <a:ln w="814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/>
          <p:nvPr/>
        </p:nvSpPr>
        <p:spPr>
          <a:xfrm>
            <a:off x="4771945" y="3750543"/>
            <a:ext cx="231336" cy="0"/>
          </a:xfrm>
          <a:custGeom>
            <a:avLst/>
            <a:gdLst/>
            <a:ahLst/>
            <a:cxnLst/>
            <a:rect l="l" t="t" r="r" b="b"/>
            <a:pathLst>
              <a:path w="231336" h="0">
                <a:moveTo>
                  <a:pt x="0" y="0"/>
                </a:moveTo>
                <a:lnTo>
                  <a:pt x="231336" y="0"/>
                </a:lnTo>
              </a:path>
            </a:pathLst>
          </a:custGeom>
          <a:ln w="814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2" name="object 42"/>
          <p:cNvSpPr txBox="1"/>
          <p:nvPr/>
        </p:nvSpPr>
        <p:spPr>
          <a:xfrm>
            <a:off x="4771637" y="3513072"/>
            <a:ext cx="187325" cy="49339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spc="45">
                <a:latin typeface="Times New Roman"/>
                <a:cs typeface="Times New Roman"/>
              </a:rPr>
              <a:t>2</a:t>
            </a:r>
            <a:r>
              <a:rPr dirty="0" smtClean="0" sz="1250" spc="-70">
                <a:latin typeface="Symbol"/>
                <a:cs typeface="Symbol"/>
              </a:rPr>
              <a:t></a:t>
            </a:r>
            <a:endParaRPr sz="1250">
              <a:latin typeface="Symbol"/>
              <a:cs typeface="Symbol"/>
            </a:endParaRPr>
          </a:p>
          <a:p>
            <a:pPr>
              <a:lnSpc>
                <a:spcPts val="800"/>
              </a:lnSpc>
              <a:spcBef>
                <a:spcPts val="4"/>
              </a:spcBef>
            </a:pPr>
            <a:endParaRPr sz="800"/>
          </a:p>
          <a:p>
            <a:pPr marL="56515">
              <a:lnSpc>
                <a:spcPct val="100000"/>
              </a:lnSpc>
            </a:pPr>
            <a:r>
              <a:rPr dirty="0" smtClean="0" sz="1250" spc="-70">
                <a:latin typeface="Symbol"/>
                <a:cs typeface="Symbol"/>
              </a:rPr>
              <a:t></a:t>
            </a:r>
            <a:endParaRPr sz="1250">
              <a:latin typeface="Symbol"/>
              <a:cs typeface="Symbo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940771" y="3643921"/>
            <a:ext cx="776605" cy="2019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528955" algn="l"/>
              </a:tabLst>
            </a:pPr>
            <a:r>
              <a:rPr dirty="0" smtClean="0" sz="1200" spc="-40">
                <a:latin typeface="Symbol"/>
                <a:cs typeface="Symbol"/>
              </a:rPr>
              <a:t></a:t>
            </a:r>
            <a:r>
              <a:rPr dirty="0" smtClean="0" sz="1200" spc="-40">
                <a:latin typeface="Times New Roman"/>
                <a:cs typeface="Times New Roman"/>
              </a:rPr>
              <a:t> </a:t>
            </a:r>
            <a:r>
              <a:rPr dirty="0" smtClean="0" sz="1200" spc="-114">
                <a:latin typeface="Times New Roman"/>
                <a:cs typeface="Times New Roman"/>
              </a:rPr>
              <a:t> </a:t>
            </a:r>
            <a:r>
              <a:rPr dirty="0" smtClean="0" sz="1200" spc="-35" i="1">
                <a:latin typeface="Times New Roman"/>
                <a:cs typeface="Times New Roman"/>
              </a:rPr>
              <a:t>c</a:t>
            </a:r>
            <a:r>
              <a:rPr dirty="0" smtClean="0" sz="1200" spc="-35" i="1">
                <a:latin typeface="Times New Roman"/>
                <a:cs typeface="Times New Roman"/>
              </a:rPr>
              <a:t>  </a:t>
            </a:r>
            <a:r>
              <a:rPr dirty="0" smtClean="0" sz="1200" spc="-140" i="1">
                <a:latin typeface="Times New Roman"/>
                <a:cs typeface="Times New Roman"/>
              </a:rPr>
              <a:t> </a:t>
            </a:r>
            <a:r>
              <a:rPr dirty="0" smtClean="0" sz="1200" spc="-20">
                <a:latin typeface="Times New Roman"/>
                <a:cs typeface="Times New Roman"/>
              </a:rPr>
              <a:t>,</a:t>
            </a:r>
            <a:r>
              <a:rPr dirty="0" smtClean="0" sz="1200" spc="-20">
                <a:latin typeface="Times New Roman"/>
                <a:cs typeface="Times New Roman"/>
              </a:rPr>
              <a:t>	</a:t>
            </a:r>
            <a:r>
              <a:rPr dirty="0" smtClean="0" sz="1250" spc="-70">
                <a:latin typeface="Symbol"/>
                <a:cs typeface="Symbol"/>
              </a:rPr>
              <a:t></a:t>
            </a:r>
            <a:r>
              <a:rPr dirty="0" smtClean="0" sz="1250" spc="-70">
                <a:latin typeface="Times New Roman"/>
                <a:cs typeface="Times New Roman"/>
              </a:rPr>
              <a:t> </a:t>
            </a:r>
            <a:r>
              <a:rPr dirty="0" smtClean="0" sz="1250" spc="-25">
                <a:latin typeface="Times New Roman"/>
                <a:cs typeface="Times New Roman"/>
              </a:rPr>
              <a:t> </a:t>
            </a:r>
            <a:r>
              <a:rPr dirty="0" smtClean="0" sz="1200" spc="-40">
                <a:latin typeface="Symbol"/>
                <a:cs typeface="Symbol"/>
              </a:rPr>
              <a:t></a:t>
            </a:r>
            <a:endParaRPr sz="1200">
              <a:latin typeface="Symbol"/>
              <a:cs typeface="Symbo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532490" y="3819823"/>
            <a:ext cx="254635" cy="200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78435" indent="-166370">
              <a:lnSpc>
                <a:spcPct val="100000"/>
              </a:lnSpc>
              <a:buFont typeface="Symbol"/>
              <a:buChar char=""/>
              <a:tabLst>
                <a:tab pos="178435" algn="l"/>
              </a:tabLst>
            </a:pPr>
            <a:r>
              <a:rPr dirty="0" smtClean="0" sz="1250" spc="-55">
                <a:latin typeface="Symbol"/>
                <a:cs typeface="Symbol"/>
              </a:rPr>
              <a:t></a:t>
            </a:r>
            <a:endParaRPr sz="1250">
              <a:latin typeface="Symbol"/>
              <a:cs typeface="Symbo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3051213" y="3513072"/>
            <a:ext cx="123825" cy="49339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50" spc="-90">
                <a:latin typeface="Symbol"/>
                <a:cs typeface="Symbol"/>
              </a:rPr>
              <a:t></a:t>
            </a:r>
            <a:endParaRPr sz="1250">
              <a:latin typeface="Symbol"/>
              <a:cs typeface="Symbol"/>
            </a:endParaRPr>
          </a:p>
          <a:p>
            <a:pPr>
              <a:lnSpc>
                <a:spcPts val="800"/>
              </a:lnSpc>
              <a:spcBef>
                <a:spcPts val="4"/>
              </a:spcBef>
            </a:pPr>
            <a:endParaRPr sz="800"/>
          </a:p>
          <a:p>
            <a:pPr marL="25400">
              <a:lnSpc>
                <a:spcPct val="100000"/>
              </a:lnSpc>
            </a:pPr>
            <a:r>
              <a:rPr dirty="0" smtClean="0" sz="1250" spc="-70">
                <a:latin typeface="Symbol"/>
                <a:cs typeface="Symbol"/>
              </a:rPr>
              <a:t></a:t>
            </a:r>
            <a:endParaRPr sz="1250">
              <a:latin typeface="Symbol"/>
              <a:cs typeface="Symbo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596092" y="3519422"/>
            <a:ext cx="97155" cy="19558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spc="-40"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644257" y="3941251"/>
            <a:ext cx="218440" cy="11938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700" spc="-25">
                <a:latin typeface="Times New Roman"/>
                <a:cs typeface="Times New Roman"/>
              </a:rPr>
              <a:t>0</a:t>
            </a:r>
            <a:r>
              <a:rPr dirty="0" smtClean="0" sz="700" spc="-25">
                <a:latin typeface="Times New Roman"/>
                <a:cs typeface="Times New Roman"/>
              </a:rPr>
              <a:t>    </a:t>
            </a:r>
            <a:r>
              <a:rPr dirty="0" smtClean="0" sz="700" spc="-15">
                <a:latin typeface="Times New Roman"/>
                <a:cs typeface="Times New Roman"/>
              </a:rPr>
              <a:t> </a:t>
            </a:r>
            <a:r>
              <a:rPr dirty="0" smtClean="0" sz="700" spc="-25">
                <a:latin typeface="Times New Roman"/>
                <a:cs typeface="Times New Roman"/>
              </a:rPr>
              <a:t>0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246135" y="3650271"/>
            <a:ext cx="104139" cy="1930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spc="-40">
                <a:latin typeface="Symbol"/>
                <a:cs typeface="Symbol"/>
              </a:rPr>
              <a:t></a:t>
            </a:r>
            <a:endParaRPr sz="1200">
              <a:latin typeface="Symbol"/>
              <a:cs typeface="Symbo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2761845" y="3650271"/>
            <a:ext cx="244475" cy="19558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spc="-40" i="1">
                <a:latin typeface="Times New Roman"/>
                <a:cs typeface="Times New Roman"/>
              </a:rPr>
              <a:t>u</a:t>
            </a:r>
            <a:r>
              <a:rPr dirty="0" smtClean="0" sz="1200" spc="-40" i="1">
                <a:latin typeface="Times New Roman"/>
                <a:cs typeface="Times New Roman"/>
              </a:rPr>
              <a:t> </a:t>
            </a:r>
            <a:r>
              <a:rPr dirty="0" smtClean="0" sz="1200" spc="-60" i="1">
                <a:latin typeface="Times New Roman"/>
                <a:cs typeface="Times New Roman"/>
              </a:rPr>
              <a:t> </a:t>
            </a:r>
            <a:r>
              <a:rPr dirty="0" smtClean="0" sz="1200" spc="-40">
                <a:latin typeface="Symbol"/>
                <a:cs typeface="Symbol"/>
              </a:rPr>
              <a:t></a:t>
            </a:r>
            <a:endParaRPr sz="1200">
              <a:latin typeface="Symbol"/>
              <a:cs typeface="Symbol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2732532" y="4312920"/>
            <a:ext cx="2325623" cy="58369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1" name="object 51"/>
          <p:cNvSpPr txBox="1"/>
          <p:nvPr/>
        </p:nvSpPr>
        <p:spPr>
          <a:xfrm>
            <a:off x="2942161" y="4473021"/>
            <a:ext cx="1875155" cy="1873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1445895" algn="l"/>
              </a:tabLst>
            </a:pPr>
            <a:r>
              <a:rPr dirty="0" smtClean="0" sz="1150" spc="170" i="1">
                <a:latin typeface="Times New Roman"/>
                <a:cs typeface="Times New Roman"/>
              </a:rPr>
              <a:t>u</a:t>
            </a:r>
            <a:r>
              <a:rPr dirty="0" smtClean="0" sz="1150" spc="170" i="1">
                <a:latin typeface="Times New Roman"/>
                <a:cs typeface="Times New Roman"/>
              </a:rPr>
              <a:t>  </a:t>
            </a:r>
            <a:r>
              <a:rPr dirty="0" smtClean="0" sz="1150" spc="-85" i="1">
                <a:latin typeface="Times New Roman"/>
                <a:cs typeface="Times New Roman"/>
              </a:rPr>
              <a:t> </a:t>
            </a:r>
            <a:r>
              <a:rPr dirty="0" smtClean="0" sz="1150" spc="185">
                <a:latin typeface="Symbol"/>
                <a:cs typeface="Symbol"/>
              </a:rPr>
              <a:t></a:t>
            </a:r>
            <a:r>
              <a:rPr dirty="0" smtClean="0" sz="1150" spc="185">
                <a:latin typeface="Times New Roman"/>
                <a:cs typeface="Times New Roman"/>
              </a:rPr>
              <a:t> </a:t>
            </a:r>
            <a:r>
              <a:rPr dirty="0" smtClean="0" sz="1150" spc="130">
                <a:latin typeface="Times New Roman"/>
                <a:cs typeface="Times New Roman"/>
              </a:rPr>
              <a:t> </a:t>
            </a:r>
            <a:r>
              <a:rPr dirty="0" smtClean="0" sz="1150" spc="150" i="1">
                <a:latin typeface="Times New Roman"/>
                <a:cs typeface="Times New Roman"/>
              </a:rPr>
              <a:t>c</a:t>
            </a:r>
            <a:r>
              <a:rPr dirty="0" smtClean="0" sz="1150" spc="150" i="1">
                <a:latin typeface="Times New Roman"/>
                <a:cs typeface="Times New Roman"/>
              </a:rPr>
              <a:t> </a:t>
            </a:r>
            <a:r>
              <a:rPr dirty="0" smtClean="0" sz="1150" spc="130" i="1">
                <a:latin typeface="Times New Roman"/>
                <a:cs typeface="Times New Roman"/>
              </a:rPr>
              <a:t> </a:t>
            </a:r>
            <a:r>
              <a:rPr dirty="0" smtClean="0" sz="1150" spc="185">
                <a:latin typeface="Symbol"/>
                <a:cs typeface="Symbol"/>
              </a:rPr>
              <a:t></a:t>
            </a:r>
            <a:r>
              <a:rPr dirty="0" smtClean="0" sz="1150" spc="185">
                <a:latin typeface="Times New Roman"/>
                <a:cs typeface="Times New Roman"/>
              </a:rPr>
              <a:t> </a:t>
            </a:r>
            <a:r>
              <a:rPr dirty="0" smtClean="0" sz="1150" spc="95">
                <a:latin typeface="Times New Roman"/>
                <a:cs typeface="Times New Roman"/>
              </a:rPr>
              <a:t> </a:t>
            </a:r>
            <a:r>
              <a:rPr dirty="0" smtClean="0" sz="1150" spc="170">
                <a:latin typeface="Times New Roman"/>
                <a:cs typeface="Times New Roman"/>
              </a:rPr>
              <a:t>3</a:t>
            </a:r>
            <a:r>
              <a:rPr dirty="0" smtClean="0" sz="1150" spc="80">
                <a:latin typeface="Times New Roman"/>
                <a:cs typeface="Times New Roman"/>
              </a:rPr>
              <a:t> </a:t>
            </a:r>
            <a:r>
              <a:rPr dirty="0" smtClean="0" sz="1150" spc="185">
                <a:latin typeface="Symbol"/>
                <a:cs typeface="Symbol"/>
              </a:rPr>
              <a:t></a:t>
            </a:r>
            <a:r>
              <a:rPr dirty="0" smtClean="0" sz="1150" spc="40">
                <a:latin typeface="Times New Roman"/>
                <a:cs typeface="Times New Roman"/>
              </a:rPr>
              <a:t> </a:t>
            </a:r>
            <a:r>
              <a:rPr dirty="0" smtClean="0" sz="1150" spc="80">
                <a:latin typeface="Times New Roman"/>
                <a:cs typeface="Times New Roman"/>
              </a:rPr>
              <a:t>1</a:t>
            </a:r>
            <a:r>
              <a:rPr dirty="0" smtClean="0" sz="1150" spc="170">
                <a:latin typeface="Times New Roman"/>
                <a:cs typeface="Times New Roman"/>
              </a:rPr>
              <a:t>0</a:t>
            </a:r>
            <a:r>
              <a:rPr dirty="0" smtClean="0" sz="1150" spc="170">
                <a:latin typeface="Times New Roman"/>
                <a:cs typeface="Times New Roman"/>
              </a:rPr>
              <a:t>	</a:t>
            </a:r>
            <a:r>
              <a:rPr dirty="0" smtClean="0" sz="1150" spc="245" i="1">
                <a:latin typeface="Times New Roman"/>
                <a:cs typeface="Times New Roman"/>
              </a:rPr>
              <a:t>m</a:t>
            </a:r>
            <a:r>
              <a:rPr dirty="0" smtClean="0" sz="1150" spc="245" i="1">
                <a:latin typeface="Times New Roman"/>
                <a:cs typeface="Times New Roman"/>
              </a:rPr>
              <a:t> </a:t>
            </a:r>
            <a:r>
              <a:rPr dirty="0" smtClean="0" sz="1150" spc="90" i="1">
                <a:latin typeface="Times New Roman"/>
                <a:cs typeface="Times New Roman"/>
              </a:rPr>
              <a:t> </a:t>
            </a:r>
            <a:r>
              <a:rPr dirty="0" smtClean="0" sz="1150" spc="95">
                <a:latin typeface="Times New Roman"/>
                <a:cs typeface="Times New Roman"/>
              </a:rPr>
              <a:t>/</a:t>
            </a:r>
            <a:r>
              <a:rPr dirty="0" smtClean="0" sz="1150" spc="95">
                <a:latin typeface="Times New Roman"/>
                <a:cs typeface="Times New Roman"/>
              </a:rPr>
              <a:t> </a:t>
            </a:r>
            <a:r>
              <a:rPr dirty="0" smtClean="0" sz="1150" spc="-55">
                <a:latin typeface="Times New Roman"/>
                <a:cs typeface="Times New Roman"/>
              </a:rPr>
              <a:t> </a:t>
            </a:r>
            <a:r>
              <a:rPr dirty="0" smtClean="0" sz="1150" spc="130" i="1">
                <a:latin typeface="Times New Roman"/>
                <a:cs typeface="Times New Roman"/>
              </a:rPr>
              <a:t>s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243187" y="4449435"/>
            <a:ext cx="81280" cy="11239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650" spc="110">
                <a:latin typeface="Times New Roman"/>
                <a:cs typeface="Times New Roman"/>
              </a:rPr>
              <a:t>8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914400" y="5439155"/>
            <a:ext cx="3657600" cy="3428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4" name="object 54"/>
          <p:cNvSpPr/>
          <p:nvPr/>
        </p:nvSpPr>
        <p:spPr>
          <a:xfrm>
            <a:off x="914400" y="5797296"/>
            <a:ext cx="1952244" cy="155295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5" name="object 5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400">
                <a:latin typeface="Times New Roman"/>
                <a:cs typeface="Times New Roman"/>
              </a:rPr>
              <a:t>1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68042" y="416559"/>
            <a:ext cx="3039110" cy="240029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i="1">
                <a:solidFill>
                  <a:srgbClr val="001F5F"/>
                </a:solidFill>
                <a:latin typeface="Monotype Corsiva"/>
                <a:cs typeface="Monotype Corsiva"/>
              </a:rPr>
              <a:t>Antenna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400" spc="5" i="1">
                <a:solidFill>
                  <a:srgbClr val="001F5F"/>
                </a:solidFill>
                <a:latin typeface="Monotype Corsiva"/>
                <a:cs typeface="Monotype Corsiva"/>
              </a:rPr>
              <a:t>a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nd</a:t>
            </a:r>
            <a:r>
              <a:rPr dirty="0" smtClean="0" sz="14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Wa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v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400" spc="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Pr</a:t>
            </a:r>
            <a:r>
              <a:rPr dirty="0" smtClean="0" sz="1400" spc="-15" i="1">
                <a:solidFill>
                  <a:srgbClr val="001F5F"/>
                </a:solidFill>
                <a:latin typeface="Monotype Corsiva"/>
                <a:cs typeface="Monotype Corsiva"/>
              </a:rPr>
              <a:t>o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p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ag</a:t>
            </a:r>
            <a:r>
              <a:rPr dirty="0" smtClean="0" sz="1400" spc="10" i="1">
                <a:solidFill>
                  <a:srgbClr val="001F5F"/>
                </a:solidFill>
                <a:latin typeface="Monotype Corsiva"/>
                <a:cs typeface="Monotype Corsiva"/>
              </a:rPr>
              <a:t>a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ion</a:t>
            </a:r>
            <a:r>
              <a:rPr dirty="0" smtClean="0" sz="1400" spc="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(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Ch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a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p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er eight)</a:t>
            </a:r>
            <a:endParaRPr sz="1400">
              <a:latin typeface="Monotype Corsiva"/>
              <a:cs typeface="Monotype Corsiv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8255" y="637539"/>
            <a:ext cx="1009650" cy="3346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12700" indent="8890">
              <a:lnSpc>
                <a:spcPts val="1240"/>
              </a:lnSpc>
            </a:pP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D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iyala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U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n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v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r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s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y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 E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n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gin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ri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n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g Col</a:t>
            </a:r>
            <a:r>
              <a:rPr dirty="0" smtClean="0" sz="1100" spc="-15" i="1">
                <a:solidFill>
                  <a:srgbClr val="001F5F"/>
                </a:solidFill>
                <a:latin typeface="Monotype Corsiva"/>
                <a:cs typeface="Monotype Corsiva"/>
              </a:rPr>
              <a:t>l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age</a:t>
            </a:r>
            <a:endParaRPr sz="1100">
              <a:latin typeface="Monotype Corsiva"/>
              <a:cs typeface="Monotype Corsiv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84316" y="637539"/>
            <a:ext cx="1524000" cy="3346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26034" marR="12700" indent="-13970">
              <a:lnSpc>
                <a:spcPts val="1240"/>
              </a:lnSpc>
            </a:pPr>
            <a:r>
              <a:rPr dirty="0" smtClean="0" sz="1100" i="1">
                <a:solidFill>
                  <a:srgbClr val="001F5F"/>
                </a:solidFill>
                <a:latin typeface="Monotype Corsiva"/>
                <a:cs typeface="Monotype Corsiva"/>
              </a:rPr>
              <a:t>Comm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u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n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c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a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ion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D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100" spc="5" i="1">
                <a:solidFill>
                  <a:srgbClr val="001F5F"/>
                </a:solidFill>
                <a:latin typeface="Monotype Corsiva"/>
                <a:cs typeface="Monotype Corsiva"/>
              </a:rPr>
              <a:t>p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.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10" i="1">
                <a:solidFill>
                  <a:srgbClr val="001F5F"/>
                </a:solidFill>
                <a:latin typeface="Monotype Corsiva"/>
                <a:cs typeface="Monotype Corsiva"/>
              </a:rPr>
              <a:t>3</a:t>
            </a:r>
            <a:r>
              <a:rPr dirty="0" smtClean="0" baseline="19841" sz="1050" spc="-15" i="1">
                <a:solidFill>
                  <a:srgbClr val="001F5F"/>
                </a:solidFill>
                <a:latin typeface="Monotype Corsiva"/>
                <a:cs typeface="Monotype Corsiva"/>
              </a:rPr>
              <a:t>r</a:t>
            </a:r>
            <a:r>
              <a:rPr dirty="0" smtClean="0" baseline="19841" sz="1050" spc="-7" i="1">
                <a:solidFill>
                  <a:srgbClr val="001F5F"/>
                </a:solidFill>
                <a:latin typeface="Monotype Corsiva"/>
                <a:cs typeface="Monotype Corsiva"/>
              </a:rPr>
              <a:t>d</a:t>
            </a:r>
            <a:r>
              <a:rPr dirty="0" smtClean="0" baseline="19841" sz="1050" spc="-7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baseline="19841" sz="1050" spc="-97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S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age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 A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s</a:t>
            </a:r>
            <a:r>
              <a:rPr dirty="0" smtClean="0" sz="1100" spc="5" i="1">
                <a:solidFill>
                  <a:srgbClr val="001F5F"/>
                </a:solidFill>
                <a:latin typeface="Monotype Corsiva"/>
                <a:cs typeface="Monotype Corsiva"/>
              </a:rPr>
              <a:t>s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.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L</a:t>
            </a:r>
            <a:r>
              <a:rPr dirty="0" smtClean="0" sz="1100" spc="5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c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.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Jinan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N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.</a:t>
            </a:r>
            <a:r>
              <a:rPr dirty="0" smtClean="0" sz="1100" spc="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S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h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h</a:t>
            </a:r>
            <a:r>
              <a:rPr dirty="0" smtClean="0" sz="1100" spc="15" i="1">
                <a:solidFill>
                  <a:srgbClr val="001F5F"/>
                </a:solidFill>
                <a:latin typeface="Monotype Corsiva"/>
                <a:cs typeface="Monotype Corsiva"/>
              </a:rPr>
              <a:t>a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b</a:t>
            </a:r>
            <a:endParaRPr sz="1100">
              <a:latin typeface="Monotype Corsiva"/>
              <a:cs typeface="Monotype Corsiv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81812" y="990600"/>
            <a:ext cx="6477635" cy="45084"/>
          </a:xfrm>
          <a:custGeom>
            <a:avLst/>
            <a:gdLst/>
            <a:ahLst/>
            <a:cxnLst/>
            <a:rect l="l" t="t" r="r" b="b"/>
            <a:pathLst>
              <a:path w="6477634" h="45084">
                <a:moveTo>
                  <a:pt x="0" y="45084"/>
                </a:moveTo>
                <a:lnTo>
                  <a:pt x="6477635" y="0"/>
                </a:lnTo>
              </a:path>
            </a:pathLst>
          </a:custGeom>
          <a:ln w="12192">
            <a:solidFill>
              <a:srgbClr val="006FC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673100" y="1154938"/>
            <a:ext cx="6650990" cy="883919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5">
                <a:latin typeface="Andalus"/>
                <a:cs typeface="Andalus"/>
              </a:rPr>
              <a:t>3</a:t>
            </a:r>
            <a:r>
              <a:rPr dirty="0" smtClean="0" sz="1600" spc="-10">
                <a:latin typeface="Andalus"/>
                <a:cs typeface="Andalus"/>
              </a:rPr>
              <a:t>-</a:t>
            </a:r>
            <a:r>
              <a:rPr dirty="0" smtClean="0" sz="1600" spc="-215">
                <a:latin typeface="Andalus"/>
                <a:cs typeface="Andalus"/>
              </a:rPr>
              <a:t> </a:t>
            </a:r>
            <a:r>
              <a:rPr dirty="0" smtClean="0" sz="1600" spc="-10" u="heavy">
                <a:latin typeface="Andalus"/>
                <a:cs typeface="Andalus"/>
              </a:rPr>
              <a:t>P</a:t>
            </a:r>
            <a:r>
              <a:rPr dirty="0" smtClean="0" sz="1600" spc="5" u="heavy">
                <a:latin typeface="Andalus"/>
                <a:cs typeface="Andalus"/>
              </a:rPr>
              <a:t>l</a:t>
            </a:r>
            <a:r>
              <a:rPr dirty="0" smtClean="0" sz="1600" spc="-10" u="heavy">
                <a:latin typeface="Andalus"/>
                <a:cs typeface="Andalus"/>
              </a:rPr>
              <a:t>ane</a:t>
            </a:r>
            <a:r>
              <a:rPr dirty="0" smtClean="0" sz="1600" spc="0" u="heavy">
                <a:latin typeface="Andalus"/>
                <a:cs typeface="Andalus"/>
              </a:rPr>
              <a:t> </a:t>
            </a:r>
            <a:r>
              <a:rPr dirty="0" smtClean="0" sz="1600" spc="-10" u="heavy">
                <a:latin typeface="Andalus"/>
                <a:cs typeface="Andalus"/>
              </a:rPr>
              <a:t>wave</a:t>
            </a:r>
            <a:r>
              <a:rPr dirty="0" smtClean="0" sz="1600" spc="0" u="heavy">
                <a:latin typeface="Andalus"/>
                <a:cs typeface="Andalus"/>
              </a:rPr>
              <a:t> </a:t>
            </a:r>
            <a:r>
              <a:rPr dirty="0" smtClean="0" sz="1600" spc="0" u="heavy">
                <a:latin typeface="Andalus"/>
                <a:cs typeface="Andalus"/>
              </a:rPr>
              <a:t>i</a:t>
            </a:r>
            <a:r>
              <a:rPr dirty="0" smtClean="0" sz="1600" spc="-10" u="heavy">
                <a:latin typeface="Andalus"/>
                <a:cs typeface="Andalus"/>
              </a:rPr>
              <a:t>n</a:t>
            </a:r>
            <a:r>
              <a:rPr dirty="0" smtClean="0" sz="1600" spc="-10" u="heavy">
                <a:latin typeface="Andalus"/>
                <a:cs typeface="Andalus"/>
              </a:rPr>
              <a:t> </a:t>
            </a:r>
            <a:r>
              <a:rPr dirty="0" smtClean="0" sz="1600" spc="-10" u="heavy">
                <a:latin typeface="Andalus"/>
                <a:cs typeface="Andalus"/>
              </a:rPr>
              <a:t>los</a:t>
            </a:r>
            <a:r>
              <a:rPr dirty="0" smtClean="0" sz="1600" spc="-5" u="heavy">
                <a:latin typeface="Andalus"/>
                <a:cs typeface="Andalus"/>
              </a:rPr>
              <a:t>s</a:t>
            </a:r>
            <a:r>
              <a:rPr dirty="0" smtClean="0" sz="1600" spc="-10" u="heavy">
                <a:latin typeface="Andalus"/>
                <a:cs typeface="Andalus"/>
              </a:rPr>
              <a:t>y</a:t>
            </a:r>
            <a:r>
              <a:rPr dirty="0" smtClean="0" sz="1600" spc="5" u="heavy">
                <a:latin typeface="Andalus"/>
                <a:cs typeface="Andalus"/>
              </a:rPr>
              <a:t> </a:t>
            </a:r>
            <a:r>
              <a:rPr dirty="0" smtClean="0" sz="1600" spc="-10" u="heavy">
                <a:latin typeface="Andalus"/>
                <a:cs typeface="Andalus"/>
              </a:rPr>
              <a:t>die</a:t>
            </a:r>
            <a:r>
              <a:rPr dirty="0" smtClean="0" sz="1600" spc="-10" u="heavy">
                <a:latin typeface="Andalus"/>
                <a:cs typeface="Andalus"/>
              </a:rPr>
              <a:t>lector</a:t>
            </a:r>
            <a:r>
              <a:rPr dirty="0" smtClean="0" sz="1600" spc="25" u="heavy">
                <a:latin typeface="Andalus"/>
                <a:cs typeface="Andalus"/>
              </a:rPr>
              <a:t> </a:t>
            </a:r>
            <a:r>
              <a:rPr dirty="0" smtClean="0" sz="1600" spc="-10" u="heavy">
                <a:latin typeface="Andalus"/>
                <a:cs typeface="Andalus"/>
              </a:rPr>
              <a:t>(</a:t>
            </a:r>
            <a:r>
              <a:rPr dirty="0" smtClean="0" sz="1600" spc="-20" u="heavy">
                <a:latin typeface="Cambria Math"/>
                <a:cs typeface="Cambria Math"/>
              </a:rPr>
              <a:t>𝝈</a:t>
            </a:r>
            <a:r>
              <a:rPr dirty="0" smtClean="0" sz="1600" spc="-5" u="heavy">
                <a:latin typeface="Cambria Math"/>
                <a:cs typeface="Cambria Math"/>
              </a:rPr>
              <a:t> </a:t>
            </a:r>
            <a:r>
              <a:rPr dirty="0" smtClean="0" sz="1600" spc="105" u="heavy">
                <a:latin typeface="Cambria Math"/>
                <a:cs typeface="Cambria Math"/>
              </a:rPr>
              <a:t> </a:t>
            </a:r>
            <a:r>
              <a:rPr dirty="0" smtClean="0" sz="1600" spc="-15" u="heavy">
                <a:latin typeface="Cambria Math"/>
                <a:cs typeface="Cambria Math"/>
              </a:rPr>
              <a:t>≠</a:t>
            </a:r>
            <a:r>
              <a:rPr dirty="0" smtClean="0" sz="1600" spc="-5" u="heavy">
                <a:latin typeface="Cambria Math"/>
                <a:cs typeface="Cambria Math"/>
              </a:rPr>
              <a:t> </a:t>
            </a:r>
            <a:r>
              <a:rPr dirty="0" smtClean="0" sz="1600" spc="85" u="heavy">
                <a:latin typeface="Cambria Math"/>
                <a:cs typeface="Cambria Math"/>
              </a:rPr>
              <a:t> </a:t>
            </a:r>
            <a:r>
              <a:rPr dirty="0" smtClean="0" sz="1600" spc="-20" u="heavy">
                <a:latin typeface="Cambria Math"/>
                <a:cs typeface="Cambria Math"/>
              </a:rPr>
              <a:t>�</a:t>
            </a:r>
            <a:r>
              <a:rPr dirty="0" smtClean="0" sz="1600" spc="0" u="heavy">
                <a:latin typeface="Cambria Math"/>
                <a:cs typeface="Cambria Math"/>
              </a:rPr>
              <a:t> </a:t>
            </a:r>
            <a:r>
              <a:rPr dirty="0" smtClean="0" sz="1600" spc="-15" u="heavy">
                <a:latin typeface="Cambria Math"/>
                <a:cs typeface="Cambria Math"/>
              </a:rPr>
              <a:t>)</a:t>
            </a:r>
            <a:r>
              <a:rPr dirty="0" smtClean="0" sz="1600" spc="5" u="heavy">
                <a:latin typeface="Andalus"/>
                <a:cs typeface="Andalus"/>
              </a:rPr>
              <a:t>:</a:t>
            </a:r>
            <a:r>
              <a:rPr dirty="0" smtClean="0" sz="1600" spc="-10" u="heavy">
                <a:latin typeface="Andalus"/>
                <a:cs typeface="Andalus"/>
              </a:rPr>
              <a:t>-</a:t>
            </a:r>
            <a:endParaRPr sz="1600">
              <a:latin typeface="Andalus"/>
              <a:cs typeface="Andalus"/>
            </a:endParaRPr>
          </a:p>
          <a:p>
            <a:pPr>
              <a:lnSpc>
                <a:spcPts val="500"/>
              </a:lnSpc>
              <a:spcBef>
                <a:spcPts val="27"/>
              </a:spcBef>
            </a:pPr>
            <a:endParaRPr sz="500"/>
          </a:p>
          <a:p>
            <a:pPr marL="241300" marR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A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sy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diel</a:t>
            </a:r>
            <a:r>
              <a:rPr dirty="0" smtClean="0" sz="1400" spc="-15" b="1">
                <a:latin typeface="Times New Roman"/>
                <a:cs typeface="Times New Roman"/>
              </a:rPr>
              <a:t>e</a:t>
            </a:r>
            <a:r>
              <a:rPr dirty="0" smtClean="0" sz="1400" spc="0" b="1">
                <a:latin typeface="Times New Roman"/>
                <a:cs typeface="Times New Roman"/>
              </a:rPr>
              <a:t>ct</a:t>
            </a:r>
            <a:r>
              <a:rPr dirty="0" smtClean="0" sz="1400" spc="-10" b="1">
                <a:latin typeface="Times New Roman"/>
                <a:cs typeface="Times New Roman"/>
              </a:rPr>
              <a:t>r</a:t>
            </a:r>
            <a:r>
              <a:rPr dirty="0" smtClean="0" sz="1400" spc="0" b="1">
                <a:latin typeface="Times New Roman"/>
                <a:cs typeface="Times New Roman"/>
              </a:rPr>
              <a:t>ic</a:t>
            </a:r>
            <a:r>
              <a:rPr dirty="0" smtClean="0" sz="1400" spc="35" b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ium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M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tes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 p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n.</a:t>
            </a:r>
            <a:endParaRPr sz="1400">
              <a:latin typeface="Times New Roman"/>
              <a:cs typeface="Times New Roman"/>
            </a:endParaRPr>
          </a:p>
          <a:p>
            <a:pPr marL="1140460">
              <a:lnSpc>
                <a:spcPts val="1160"/>
              </a:lnSpc>
            </a:pPr>
            <a:r>
              <a:rPr dirty="0" smtClean="0" sz="1300" spc="-15">
                <a:latin typeface="Cambria Math"/>
                <a:cs typeface="Cambria Math"/>
              </a:rPr>
              <a:t>𝜎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02004" y="1945385"/>
            <a:ext cx="73787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46250" y="2072385"/>
            <a:ext cx="241935" cy="214629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-20">
                <a:latin typeface="Cambria Math"/>
                <a:cs typeface="Cambria Math"/>
              </a:rPr>
              <a:t>𝑤�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758950" y="2057654"/>
            <a:ext cx="224027" cy="0"/>
          </a:xfrm>
          <a:custGeom>
            <a:avLst/>
            <a:gdLst/>
            <a:ahLst/>
            <a:cxnLst/>
            <a:rect l="l" t="t" r="r" b="b"/>
            <a:pathLst>
              <a:path w="224027" h="0">
                <a:moveTo>
                  <a:pt x="0" y="0"/>
                </a:moveTo>
                <a:lnTo>
                  <a:pt x="224027" y="0"/>
                </a:lnTo>
              </a:path>
            </a:pathLst>
          </a:custGeom>
          <a:ln w="1651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034285" y="1894585"/>
            <a:ext cx="419100" cy="29210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800">
                <a:latin typeface="Cambria Math"/>
                <a:cs typeface="Cambria Math"/>
              </a:rPr>
              <a:t>≪</a:t>
            </a:r>
            <a:r>
              <a:rPr dirty="0" smtClean="0" sz="1800" spc="100">
                <a:latin typeface="Cambria Math"/>
                <a:cs typeface="Cambria Math"/>
              </a:rPr>
              <a:t> </a:t>
            </a:r>
            <a:r>
              <a:rPr dirty="0" smtClean="0" sz="1800" spc="0">
                <a:latin typeface="Cambria Math"/>
                <a:cs typeface="Cambria Math"/>
              </a:rPr>
              <a:t>1</a:t>
            </a:r>
            <a:endParaRPr sz="1800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494659" y="3600830"/>
            <a:ext cx="1244600" cy="230504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Cambria Math"/>
                <a:cs typeface="Cambria Math"/>
              </a:rPr>
              <a:t>𝑩</a:t>
            </a:r>
            <a:r>
              <a:rPr dirty="0" smtClean="0" sz="1400" spc="-10">
                <a:latin typeface="Cambria Math"/>
                <a:cs typeface="Cambria Math"/>
              </a:rPr>
              <a:t>�</a:t>
            </a:r>
            <a:r>
              <a:rPr dirty="0" smtClean="0" sz="1400" spc="0">
                <a:latin typeface="Cambria Math"/>
                <a:cs typeface="Cambria Math"/>
              </a:rPr>
              <a:t>�</a:t>
            </a:r>
            <a:r>
              <a:rPr dirty="0" smtClean="0" sz="1400" spc="5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Cambria Math"/>
                <a:cs typeface="Cambria Math"/>
              </a:rPr>
              <a:t>�</a:t>
            </a:r>
            <a:r>
              <a:rPr dirty="0" smtClean="0" sz="1400" spc="65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Cambria Math"/>
                <a:cs typeface="Cambria Math"/>
              </a:rPr>
              <a:t>=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Cambria Math"/>
                <a:cs typeface="Cambria Math"/>
              </a:rPr>
              <a:t>�</a:t>
            </a:r>
            <a:r>
              <a:rPr dirty="0" smtClean="0" sz="1400" spc="10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Cambria Math"/>
                <a:cs typeface="Cambria Math"/>
              </a:rPr>
              <a:t>+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">
                <a:latin typeface="Cambria Math"/>
                <a:cs typeface="Cambria Math"/>
              </a:rPr>
              <a:t>𝒋�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02995" y="6193409"/>
            <a:ext cx="588645" cy="4851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r" marR="12700">
              <a:lnSpc>
                <a:spcPts val="1530"/>
              </a:lnSpc>
            </a:pPr>
            <a:r>
              <a:rPr dirty="0" smtClean="0" sz="1400">
                <a:latin typeface="Cambria Math"/>
                <a:cs typeface="Cambria Math"/>
              </a:rPr>
              <a:t>�</a:t>
            </a:r>
            <a:endParaRPr sz="1400">
              <a:latin typeface="Cambria Math"/>
              <a:cs typeface="Cambria Math"/>
            </a:endParaRPr>
          </a:p>
          <a:p>
            <a:pPr algn="r" marR="22860">
              <a:lnSpc>
                <a:spcPts val="1220"/>
              </a:lnSpc>
            </a:pPr>
            <a:r>
              <a:rPr dirty="0" smtClean="0" sz="1400" spc="-5">
                <a:latin typeface="Cambria Math"/>
                <a:cs typeface="Cambria Math"/>
              </a:rPr>
              <a:t>�</a:t>
            </a:r>
            <a:r>
              <a:rPr dirty="0" smtClean="0" baseline="-16666" sz="1500" spc="-15">
                <a:latin typeface="Cambria Math"/>
                <a:cs typeface="Cambria Math"/>
              </a:rPr>
              <a:t>𝒑</a:t>
            </a:r>
            <a:r>
              <a:rPr dirty="0" smtClean="0" sz="1400" spc="-10">
                <a:latin typeface="Cambria Math"/>
                <a:cs typeface="Cambria Math"/>
              </a:rPr>
              <a:t>=</a:t>
            </a:r>
            <a:r>
              <a:rPr dirty="0" smtClean="0" sz="1400" spc="140">
                <a:latin typeface="Cambria Math"/>
                <a:cs typeface="Cambria Math"/>
              </a:rPr>
              <a:t> </a:t>
            </a:r>
            <a:r>
              <a:rPr dirty="0" smtClean="0" baseline="-37698" sz="2100" spc="0">
                <a:latin typeface="Cambria Math"/>
                <a:cs typeface="Cambria Math"/>
              </a:rPr>
              <a:t>�</a:t>
            </a:r>
            <a:endParaRPr baseline="-37698" sz="2100">
              <a:latin typeface="Cambria Math"/>
              <a:cs typeface="Cambria Math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038148" y="6456553"/>
            <a:ext cx="140207" cy="0"/>
          </a:xfrm>
          <a:custGeom>
            <a:avLst/>
            <a:gdLst/>
            <a:ahLst/>
            <a:cxnLst/>
            <a:rect l="l" t="t" r="r" b="b"/>
            <a:pathLst>
              <a:path w="140207" h="0">
                <a:moveTo>
                  <a:pt x="0" y="0"/>
                </a:moveTo>
                <a:lnTo>
                  <a:pt x="140207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1901698" y="6193409"/>
            <a:ext cx="1129665" cy="4921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r" marR="12700">
              <a:lnSpc>
                <a:spcPts val="1530"/>
              </a:lnSpc>
            </a:pPr>
            <a:r>
              <a:rPr dirty="0" smtClean="0" sz="1400">
                <a:latin typeface="Cambria Math"/>
                <a:cs typeface="Cambria Math"/>
              </a:rPr>
              <a:t>��</a:t>
            </a:r>
            <a:endParaRPr sz="1400">
              <a:latin typeface="Cambria Math"/>
              <a:cs typeface="Cambria Math"/>
            </a:endParaRPr>
          </a:p>
          <a:p>
            <a:pPr algn="r" marR="58419">
              <a:lnSpc>
                <a:spcPts val="1260"/>
              </a:lnSpc>
            </a:pPr>
            <a:r>
              <a:rPr dirty="0" smtClean="0" sz="1400" spc="-5">
                <a:latin typeface="Cambria Math"/>
                <a:cs typeface="Cambria Math"/>
              </a:rPr>
              <a:t>𝑎𝑛�</a:t>
            </a:r>
            <a:r>
              <a:rPr dirty="0" smtClean="0" sz="1400" spc="0">
                <a:latin typeface="Cambria Math"/>
                <a:cs typeface="Cambria Math"/>
              </a:rPr>
              <a:t>�</a:t>
            </a:r>
            <a:r>
              <a:rPr dirty="0" smtClean="0" sz="1400" spc="65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Cambria Math"/>
                <a:cs typeface="Cambria Math"/>
              </a:rPr>
              <a:t>= </a:t>
            </a:r>
            <a:r>
              <a:rPr dirty="0" smtClean="0" sz="1400" spc="120">
                <a:latin typeface="Cambria Math"/>
                <a:cs typeface="Cambria Math"/>
              </a:rPr>
              <a:t> </a:t>
            </a:r>
            <a:r>
              <a:rPr dirty="0" smtClean="0" baseline="-32986" sz="2400" spc="-30">
                <a:latin typeface="Cambria Math"/>
                <a:cs typeface="Cambria Math"/>
              </a:rPr>
              <a:t>�</a:t>
            </a:r>
            <a:endParaRPr baseline="-32986" sz="2400">
              <a:latin typeface="Cambria Math"/>
              <a:cs typeface="Cambria Math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789554" y="6456553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 h="0">
                <a:moveTo>
                  <a:pt x="0" y="0"/>
                </a:moveTo>
                <a:lnTo>
                  <a:pt x="228600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673100" y="6809613"/>
            <a:ext cx="4809490" cy="45910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5">
                <a:latin typeface="Andalus"/>
                <a:cs typeface="Andalus"/>
              </a:rPr>
              <a:t>4</a:t>
            </a:r>
            <a:r>
              <a:rPr dirty="0" smtClean="0" sz="1600" spc="-10">
                <a:latin typeface="Andalus"/>
                <a:cs typeface="Andalus"/>
              </a:rPr>
              <a:t>-</a:t>
            </a:r>
            <a:r>
              <a:rPr dirty="0" smtClean="0" sz="1600" spc="-215">
                <a:latin typeface="Andalus"/>
                <a:cs typeface="Andalus"/>
              </a:rPr>
              <a:t> </a:t>
            </a:r>
            <a:r>
              <a:rPr dirty="0" smtClean="0" sz="1600" spc="-10" u="heavy">
                <a:latin typeface="Andalus"/>
                <a:cs typeface="Andalus"/>
              </a:rPr>
              <a:t>P</a:t>
            </a:r>
            <a:r>
              <a:rPr dirty="0" smtClean="0" sz="1600" spc="5" u="heavy">
                <a:latin typeface="Andalus"/>
                <a:cs typeface="Andalus"/>
              </a:rPr>
              <a:t>l</a:t>
            </a:r>
            <a:r>
              <a:rPr dirty="0" smtClean="0" sz="1600" spc="-10" u="heavy">
                <a:latin typeface="Andalus"/>
                <a:cs typeface="Andalus"/>
              </a:rPr>
              <a:t>ane</a:t>
            </a:r>
            <a:r>
              <a:rPr dirty="0" smtClean="0" sz="1600" spc="0" u="heavy">
                <a:latin typeface="Andalus"/>
                <a:cs typeface="Andalus"/>
              </a:rPr>
              <a:t> </a:t>
            </a:r>
            <a:r>
              <a:rPr dirty="0" smtClean="0" sz="1600" spc="-10" u="heavy">
                <a:latin typeface="Andalus"/>
                <a:cs typeface="Andalus"/>
              </a:rPr>
              <a:t>wave</a:t>
            </a:r>
            <a:r>
              <a:rPr dirty="0" smtClean="0" sz="1600" spc="0" u="heavy">
                <a:latin typeface="Andalus"/>
                <a:cs typeface="Andalus"/>
              </a:rPr>
              <a:t> </a:t>
            </a:r>
            <a:r>
              <a:rPr dirty="0" smtClean="0" sz="1600" spc="0" u="heavy">
                <a:latin typeface="Andalus"/>
                <a:cs typeface="Andalus"/>
              </a:rPr>
              <a:t>i</a:t>
            </a:r>
            <a:r>
              <a:rPr dirty="0" smtClean="0" sz="1600" spc="-10" u="heavy">
                <a:latin typeface="Andalus"/>
                <a:cs typeface="Andalus"/>
              </a:rPr>
              <a:t>n</a:t>
            </a:r>
            <a:r>
              <a:rPr dirty="0" smtClean="0" sz="1600" spc="-10" u="heavy">
                <a:latin typeface="Andalus"/>
                <a:cs typeface="Andalus"/>
              </a:rPr>
              <a:t> </a:t>
            </a:r>
            <a:r>
              <a:rPr dirty="0" smtClean="0" sz="1600" spc="-10" u="heavy">
                <a:latin typeface="Andalus"/>
                <a:cs typeface="Andalus"/>
              </a:rPr>
              <a:t>g</a:t>
            </a:r>
            <a:r>
              <a:rPr dirty="0" smtClean="0" sz="1600" spc="-10" u="heavy">
                <a:latin typeface="Andalus"/>
                <a:cs typeface="Andalus"/>
              </a:rPr>
              <a:t>ood</a:t>
            </a:r>
            <a:r>
              <a:rPr dirty="0" smtClean="0" sz="1600" spc="-5" u="heavy">
                <a:latin typeface="Andalus"/>
                <a:cs typeface="Andalus"/>
              </a:rPr>
              <a:t> </a:t>
            </a:r>
            <a:r>
              <a:rPr dirty="0" smtClean="0" sz="1600" spc="-10" u="heavy">
                <a:latin typeface="Andalus"/>
                <a:cs typeface="Andalus"/>
              </a:rPr>
              <a:t>c</a:t>
            </a:r>
            <a:r>
              <a:rPr dirty="0" smtClean="0" sz="1600" spc="0" u="heavy">
                <a:latin typeface="Andalus"/>
                <a:cs typeface="Andalus"/>
              </a:rPr>
              <a:t>o</a:t>
            </a:r>
            <a:r>
              <a:rPr dirty="0" smtClean="0" sz="1600" spc="-10" u="heavy">
                <a:latin typeface="Andalus"/>
                <a:cs typeface="Andalus"/>
              </a:rPr>
              <a:t>n</a:t>
            </a:r>
            <a:r>
              <a:rPr dirty="0" smtClean="0" sz="1600" spc="-10" u="heavy">
                <a:latin typeface="Andalus"/>
                <a:cs typeface="Andalus"/>
              </a:rPr>
              <a:t>d</a:t>
            </a:r>
            <a:r>
              <a:rPr dirty="0" smtClean="0" sz="1600" spc="-20" u="heavy">
                <a:latin typeface="Andalus"/>
                <a:cs typeface="Andalus"/>
              </a:rPr>
              <a:t>u</a:t>
            </a:r>
            <a:r>
              <a:rPr dirty="0" smtClean="0" sz="1600" spc="-10" u="heavy">
                <a:latin typeface="Andalus"/>
                <a:cs typeface="Andalus"/>
              </a:rPr>
              <a:t>c</a:t>
            </a:r>
            <a:r>
              <a:rPr dirty="0" smtClean="0" sz="1600" spc="-10" u="heavy">
                <a:latin typeface="Andalus"/>
                <a:cs typeface="Andalus"/>
              </a:rPr>
              <a:t>tor</a:t>
            </a:r>
            <a:r>
              <a:rPr dirty="0" smtClean="0" sz="1600" spc="15" u="heavy">
                <a:latin typeface="Andalus"/>
                <a:cs typeface="Andalus"/>
              </a:rPr>
              <a:t> </a:t>
            </a:r>
            <a:r>
              <a:rPr dirty="0" smtClean="0" sz="1600" spc="-5" u="heavy">
                <a:latin typeface="Andalus"/>
                <a:cs typeface="Andalus"/>
              </a:rPr>
              <a:t>a</a:t>
            </a:r>
            <a:r>
              <a:rPr dirty="0" smtClean="0" sz="1600" spc="-10" u="heavy">
                <a:latin typeface="Andalus"/>
                <a:cs typeface="Andalus"/>
              </a:rPr>
              <a:t>n</a:t>
            </a:r>
            <a:r>
              <a:rPr dirty="0" smtClean="0" sz="1600" spc="-10" u="heavy">
                <a:latin typeface="Andalus"/>
                <a:cs typeface="Andalus"/>
              </a:rPr>
              <a:t>d</a:t>
            </a:r>
            <a:r>
              <a:rPr dirty="0" smtClean="0" sz="1600" spc="-15" u="heavy">
                <a:latin typeface="Andalus"/>
                <a:cs typeface="Andalus"/>
              </a:rPr>
              <a:t> </a:t>
            </a:r>
            <a:r>
              <a:rPr dirty="0" smtClean="0" sz="1600" spc="-10" u="heavy">
                <a:latin typeface="Andalus"/>
                <a:cs typeface="Andalus"/>
              </a:rPr>
              <a:t>s</a:t>
            </a:r>
            <a:r>
              <a:rPr dirty="0" smtClean="0" sz="1600" spc="-10" u="heavy">
                <a:latin typeface="Andalus"/>
                <a:cs typeface="Andalus"/>
              </a:rPr>
              <a:t>k</a:t>
            </a:r>
            <a:r>
              <a:rPr dirty="0" smtClean="0" sz="1600" spc="0" u="heavy">
                <a:latin typeface="Andalus"/>
                <a:cs typeface="Andalus"/>
              </a:rPr>
              <a:t>i</a:t>
            </a:r>
            <a:r>
              <a:rPr dirty="0" smtClean="0" sz="1600" spc="-10" u="heavy">
                <a:latin typeface="Andalus"/>
                <a:cs typeface="Andalus"/>
              </a:rPr>
              <a:t>n</a:t>
            </a:r>
            <a:r>
              <a:rPr dirty="0" smtClean="0" sz="1600" spc="-10" u="heavy">
                <a:latin typeface="Andalus"/>
                <a:cs typeface="Andalus"/>
              </a:rPr>
              <a:t> </a:t>
            </a:r>
            <a:r>
              <a:rPr dirty="0" smtClean="0" sz="1600" spc="-10" u="heavy">
                <a:latin typeface="Andalus"/>
                <a:cs typeface="Andalus"/>
              </a:rPr>
              <a:t>d</a:t>
            </a:r>
            <a:r>
              <a:rPr dirty="0" smtClean="0" sz="1600" spc="-20" u="heavy">
                <a:latin typeface="Andalus"/>
                <a:cs typeface="Andalus"/>
              </a:rPr>
              <a:t>e</a:t>
            </a:r>
            <a:r>
              <a:rPr dirty="0" smtClean="0" sz="1600" spc="-10" u="heavy">
                <a:latin typeface="Andalus"/>
                <a:cs typeface="Andalus"/>
              </a:rPr>
              <a:t>p</a:t>
            </a:r>
            <a:r>
              <a:rPr dirty="0" smtClean="0" sz="1600" spc="10" u="heavy">
                <a:latin typeface="Andalus"/>
                <a:cs typeface="Andalus"/>
              </a:rPr>
              <a:t>t</a:t>
            </a:r>
            <a:r>
              <a:rPr dirty="0" smtClean="0" sz="1600" spc="-10" u="heavy">
                <a:latin typeface="Andalus"/>
                <a:cs typeface="Andalus"/>
              </a:rPr>
              <a:t>h</a:t>
            </a:r>
            <a:r>
              <a:rPr dirty="0" smtClean="0" sz="1600" spc="5" u="heavy">
                <a:latin typeface="Andalus"/>
                <a:cs typeface="Andalus"/>
              </a:rPr>
              <a:t> </a:t>
            </a:r>
            <a:r>
              <a:rPr dirty="0" smtClean="0" sz="1600" spc="-10" u="heavy">
                <a:latin typeface="Andalus"/>
                <a:cs typeface="Andalus"/>
              </a:rPr>
              <a:t>(</a:t>
            </a:r>
            <a:r>
              <a:rPr dirty="0" smtClean="0" sz="1600" spc="-20" u="heavy">
                <a:latin typeface="Cambria Math"/>
                <a:cs typeface="Cambria Math"/>
              </a:rPr>
              <a:t>𝝈</a:t>
            </a:r>
            <a:r>
              <a:rPr dirty="0" smtClean="0" sz="1600" spc="-5" u="heavy">
                <a:latin typeface="Cambria Math"/>
                <a:cs typeface="Cambria Math"/>
              </a:rPr>
              <a:t> </a:t>
            </a:r>
            <a:r>
              <a:rPr dirty="0" smtClean="0" sz="1600" spc="90" u="heavy">
                <a:latin typeface="Cambria Math"/>
                <a:cs typeface="Cambria Math"/>
              </a:rPr>
              <a:t> </a:t>
            </a:r>
            <a:r>
              <a:rPr dirty="0" smtClean="0" sz="1600" spc="-15" u="heavy">
                <a:latin typeface="Cambria Math"/>
                <a:cs typeface="Cambria Math"/>
              </a:rPr>
              <a:t>=</a:t>
            </a:r>
            <a:r>
              <a:rPr dirty="0" smtClean="0" sz="1600" spc="-5" u="heavy">
                <a:latin typeface="Cambria Math"/>
                <a:cs typeface="Cambria Math"/>
              </a:rPr>
              <a:t> </a:t>
            </a:r>
            <a:r>
              <a:rPr dirty="0" smtClean="0" sz="1600" spc="85" u="heavy">
                <a:latin typeface="Cambria Math"/>
                <a:cs typeface="Cambria Math"/>
              </a:rPr>
              <a:t> </a:t>
            </a:r>
            <a:r>
              <a:rPr dirty="0" smtClean="0" sz="1600" spc="-15" u="heavy">
                <a:latin typeface="Cambria Math"/>
                <a:cs typeface="Cambria Math"/>
              </a:rPr>
              <a:t>∞</a:t>
            </a:r>
            <a:r>
              <a:rPr dirty="0" smtClean="0" sz="1600" spc="0" u="heavy">
                <a:latin typeface="Cambria Math"/>
                <a:cs typeface="Cambria Math"/>
              </a:rPr>
              <a:t> </a:t>
            </a:r>
            <a:r>
              <a:rPr dirty="0" smtClean="0" sz="1600" spc="-15" u="heavy">
                <a:latin typeface="Cambria Math"/>
                <a:cs typeface="Cambria Math"/>
              </a:rPr>
              <a:t>)</a:t>
            </a:r>
            <a:r>
              <a:rPr dirty="0" smtClean="0" sz="1600" spc="-10" u="heavy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  <a:p>
            <a:pPr marL="1184910">
              <a:lnSpc>
                <a:spcPct val="100000"/>
              </a:lnSpc>
              <a:spcBef>
                <a:spcPts val="185"/>
              </a:spcBef>
            </a:pPr>
            <a:r>
              <a:rPr dirty="0" smtClean="0" sz="1150">
                <a:latin typeface="Cambria Math"/>
                <a:cs typeface="Cambria Math"/>
              </a:rPr>
              <a:t>𝝈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02004" y="7165720"/>
            <a:ext cx="78740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10" b="1">
                <a:latin typeface="Times New Roman"/>
                <a:cs typeface="Times New Roman"/>
              </a:rPr>
              <a:t>C</a:t>
            </a:r>
            <a:r>
              <a:rPr dirty="0" smtClean="0" sz="1400" spc="0" b="1">
                <a:latin typeface="Times New Roman"/>
                <a:cs typeface="Times New Roman"/>
              </a:rPr>
              <a:t>ondi</a:t>
            </a:r>
            <a:r>
              <a:rPr dirty="0" smtClean="0" sz="1400" spc="-15" b="1">
                <a:latin typeface="Times New Roman"/>
                <a:cs typeface="Times New Roman"/>
              </a:rPr>
              <a:t>t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on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796542" y="7299579"/>
            <a:ext cx="217170" cy="19177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50">
                <a:latin typeface="Cambria Math"/>
                <a:cs typeface="Cambria Math"/>
              </a:rPr>
              <a:t>��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809242" y="7286370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 h="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1498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2043429" y="7140320"/>
            <a:ext cx="428625" cy="26098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15">
                <a:latin typeface="Cambria Math"/>
                <a:cs typeface="Cambria Math"/>
              </a:rPr>
              <a:t>≫</a:t>
            </a:r>
            <a:r>
              <a:rPr dirty="0" smtClean="0" sz="1600" spc="-15">
                <a:latin typeface="Cambria Math"/>
                <a:cs typeface="Cambria Math"/>
              </a:rPr>
              <a:t> </a:t>
            </a:r>
            <a:r>
              <a:rPr dirty="0" smtClean="0" sz="1600" spc="90">
                <a:latin typeface="Cambria Math"/>
                <a:cs typeface="Cambria Math"/>
              </a:rPr>
              <a:t> </a:t>
            </a:r>
            <a:r>
              <a:rPr dirty="0" smtClean="0" sz="1600" spc="-20">
                <a:latin typeface="Cambria Math"/>
                <a:cs typeface="Cambria Math"/>
              </a:rPr>
              <a:t>�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914400" y="2241804"/>
            <a:ext cx="2133600" cy="13517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457200" y="3837432"/>
            <a:ext cx="3491484" cy="12603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457200" y="5041391"/>
            <a:ext cx="3848100" cy="101955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457200" y="7520940"/>
            <a:ext cx="4047744" cy="8763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400">
                <a:latin typeface="Times New Roman"/>
                <a:cs typeface="Times New Roman"/>
              </a:rPr>
              <a:t>1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68042" y="416559"/>
            <a:ext cx="3039110" cy="240029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i="1">
                <a:solidFill>
                  <a:srgbClr val="001F5F"/>
                </a:solidFill>
                <a:latin typeface="Monotype Corsiva"/>
                <a:cs typeface="Monotype Corsiva"/>
              </a:rPr>
              <a:t>Antenna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400" spc="5" i="1">
                <a:solidFill>
                  <a:srgbClr val="001F5F"/>
                </a:solidFill>
                <a:latin typeface="Monotype Corsiva"/>
                <a:cs typeface="Monotype Corsiva"/>
              </a:rPr>
              <a:t>a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nd</a:t>
            </a:r>
            <a:r>
              <a:rPr dirty="0" smtClean="0" sz="14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Wa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v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400" spc="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Pr</a:t>
            </a:r>
            <a:r>
              <a:rPr dirty="0" smtClean="0" sz="1400" spc="-15" i="1">
                <a:solidFill>
                  <a:srgbClr val="001F5F"/>
                </a:solidFill>
                <a:latin typeface="Monotype Corsiva"/>
                <a:cs typeface="Monotype Corsiva"/>
              </a:rPr>
              <a:t>o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p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ag</a:t>
            </a:r>
            <a:r>
              <a:rPr dirty="0" smtClean="0" sz="1400" spc="10" i="1">
                <a:solidFill>
                  <a:srgbClr val="001F5F"/>
                </a:solidFill>
                <a:latin typeface="Monotype Corsiva"/>
                <a:cs typeface="Monotype Corsiva"/>
              </a:rPr>
              <a:t>a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ion</a:t>
            </a:r>
            <a:r>
              <a:rPr dirty="0" smtClean="0" sz="1400" spc="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(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Ch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a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p</a:t>
            </a:r>
            <a:r>
              <a:rPr dirty="0" smtClean="0" sz="14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400" spc="0" i="1">
                <a:solidFill>
                  <a:srgbClr val="001F5F"/>
                </a:solidFill>
                <a:latin typeface="Monotype Corsiva"/>
                <a:cs typeface="Monotype Corsiva"/>
              </a:rPr>
              <a:t>er eight)</a:t>
            </a:r>
            <a:endParaRPr sz="1400">
              <a:latin typeface="Monotype Corsiva"/>
              <a:cs typeface="Monotype Corsiv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8255" y="637539"/>
            <a:ext cx="1009650" cy="3346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12700" indent="8890">
              <a:lnSpc>
                <a:spcPts val="1240"/>
              </a:lnSpc>
            </a:pP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D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iyala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U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n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v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r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s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y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 E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n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gin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ri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n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g Col</a:t>
            </a:r>
            <a:r>
              <a:rPr dirty="0" smtClean="0" sz="1100" spc="-15" i="1">
                <a:solidFill>
                  <a:srgbClr val="001F5F"/>
                </a:solidFill>
                <a:latin typeface="Monotype Corsiva"/>
                <a:cs typeface="Monotype Corsiva"/>
              </a:rPr>
              <a:t>l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age</a:t>
            </a:r>
            <a:endParaRPr sz="1100">
              <a:latin typeface="Monotype Corsiva"/>
              <a:cs typeface="Monotype Corsiv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84316" y="637539"/>
            <a:ext cx="1524000" cy="3346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26034" marR="12700" indent="-13970">
              <a:lnSpc>
                <a:spcPts val="1240"/>
              </a:lnSpc>
            </a:pPr>
            <a:r>
              <a:rPr dirty="0" smtClean="0" sz="1100" i="1">
                <a:solidFill>
                  <a:srgbClr val="001F5F"/>
                </a:solidFill>
                <a:latin typeface="Monotype Corsiva"/>
                <a:cs typeface="Monotype Corsiva"/>
              </a:rPr>
              <a:t>Comm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u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n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c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a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ion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D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100" spc="5" i="1">
                <a:solidFill>
                  <a:srgbClr val="001F5F"/>
                </a:solidFill>
                <a:latin typeface="Monotype Corsiva"/>
                <a:cs typeface="Monotype Corsiva"/>
              </a:rPr>
              <a:t>p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.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10" i="1">
                <a:solidFill>
                  <a:srgbClr val="001F5F"/>
                </a:solidFill>
                <a:latin typeface="Monotype Corsiva"/>
                <a:cs typeface="Monotype Corsiva"/>
              </a:rPr>
              <a:t>3</a:t>
            </a:r>
            <a:r>
              <a:rPr dirty="0" smtClean="0" baseline="19841" sz="1050" spc="-15" i="1">
                <a:solidFill>
                  <a:srgbClr val="001F5F"/>
                </a:solidFill>
                <a:latin typeface="Monotype Corsiva"/>
                <a:cs typeface="Monotype Corsiva"/>
              </a:rPr>
              <a:t>r</a:t>
            </a:r>
            <a:r>
              <a:rPr dirty="0" smtClean="0" baseline="19841" sz="1050" spc="-7" i="1">
                <a:solidFill>
                  <a:srgbClr val="001F5F"/>
                </a:solidFill>
                <a:latin typeface="Monotype Corsiva"/>
                <a:cs typeface="Monotype Corsiva"/>
              </a:rPr>
              <a:t>d</a:t>
            </a:r>
            <a:r>
              <a:rPr dirty="0" smtClean="0" baseline="19841" sz="1050" spc="-7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baseline="19841" sz="1050" spc="-97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S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age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 A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s</a:t>
            </a:r>
            <a:r>
              <a:rPr dirty="0" smtClean="0" sz="1100" spc="5" i="1">
                <a:solidFill>
                  <a:srgbClr val="001F5F"/>
                </a:solidFill>
                <a:latin typeface="Monotype Corsiva"/>
                <a:cs typeface="Monotype Corsiva"/>
              </a:rPr>
              <a:t>s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.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L</a:t>
            </a:r>
            <a:r>
              <a:rPr dirty="0" smtClean="0" sz="1100" spc="5" i="1">
                <a:solidFill>
                  <a:srgbClr val="001F5F"/>
                </a:solidFill>
                <a:latin typeface="Monotype Corsiva"/>
                <a:cs typeface="Monotype Corsiva"/>
              </a:rPr>
              <a:t>e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c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t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.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Jinan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N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.</a:t>
            </a:r>
            <a:r>
              <a:rPr dirty="0" smtClean="0" sz="1100" spc="5" i="1">
                <a:solidFill>
                  <a:srgbClr val="001F5F"/>
                </a:solidFill>
                <a:latin typeface="Monotype Corsiva"/>
                <a:cs typeface="Monotype Corsiva"/>
              </a:rPr>
              <a:t> </a:t>
            </a:r>
            <a:r>
              <a:rPr dirty="0" smtClean="0" sz="1100" spc="-5" i="1">
                <a:solidFill>
                  <a:srgbClr val="001F5F"/>
                </a:solidFill>
                <a:latin typeface="Monotype Corsiva"/>
                <a:cs typeface="Monotype Corsiva"/>
              </a:rPr>
              <a:t>S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h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i</a:t>
            </a:r>
            <a:r>
              <a:rPr dirty="0" smtClean="0" sz="1100" spc="-10" i="1">
                <a:solidFill>
                  <a:srgbClr val="001F5F"/>
                </a:solidFill>
                <a:latin typeface="Monotype Corsiva"/>
                <a:cs typeface="Monotype Corsiva"/>
              </a:rPr>
              <a:t>h</a:t>
            </a:r>
            <a:r>
              <a:rPr dirty="0" smtClean="0" sz="1100" spc="15" i="1">
                <a:solidFill>
                  <a:srgbClr val="001F5F"/>
                </a:solidFill>
                <a:latin typeface="Monotype Corsiva"/>
                <a:cs typeface="Monotype Corsiva"/>
              </a:rPr>
              <a:t>a</a:t>
            </a:r>
            <a:r>
              <a:rPr dirty="0" smtClean="0" sz="1100" spc="0" i="1">
                <a:solidFill>
                  <a:srgbClr val="001F5F"/>
                </a:solidFill>
                <a:latin typeface="Monotype Corsiva"/>
                <a:cs typeface="Monotype Corsiva"/>
              </a:rPr>
              <a:t>b</a:t>
            </a:r>
            <a:endParaRPr sz="1100">
              <a:latin typeface="Monotype Corsiva"/>
              <a:cs typeface="Monotype Corsiv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81812" y="990600"/>
            <a:ext cx="6477635" cy="45084"/>
          </a:xfrm>
          <a:custGeom>
            <a:avLst/>
            <a:gdLst/>
            <a:ahLst/>
            <a:cxnLst/>
            <a:rect l="l" t="t" r="r" b="b"/>
            <a:pathLst>
              <a:path w="6477634" h="45084">
                <a:moveTo>
                  <a:pt x="0" y="45084"/>
                </a:moveTo>
                <a:lnTo>
                  <a:pt x="6477635" y="0"/>
                </a:lnTo>
              </a:path>
            </a:pathLst>
          </a:custGeom>
          <a:ln w="12192">
            <a:solidFill>
              <a:srgbClr val="006FC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902004" y="3477895"/>
            <a:ext cx="981075" cy="26098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20">
                <a:latin typeface="Cambria Math"/>
                <a:cs typeface="Cambria Math"/>
              </a:rPr>
              <a:t>�</a:t>
            </a:r>
            <a:r>
              <a:rPr dirty="0" smtClean="0" sz="1600" spc="100">
                <a:latin typeface="Cambria Math"/>
                <a:cs typeface="Cambria Math"/>
              </a:rPr>
              <a:t> </a:t>
            </a:r>
            <a:r>
              <a:rPr dirty="0" smtClean="0" sz="1600" spc="-15">
                <a:latin typeface="Cambria Math"/>
                <a:cs typeface="Cambria Math"/>
              </a:rPr>
              <a:t>=</a:t>
            </a:r>
            <a:r>
              <a:rPr dirty="0" smtClean="0" sz="1600" spc="85">
                <a:latin typeface="Cambria Math"/>
                <a:cs typeface="Cambria Math"/>
              </a:rPr>
              <a:t> </a:t>
            </a:r>
            <a:r>
              <a:rPr dirty="0" smtClean="0" sz="1600" spc="-20">
                <a:latin typeface="Cambria Math"/>
                <a:cs typeface="Cambria Math"/>
              </a:rPr>
              <a:t>�</a:t>
            </a:r>
            <a:r>
              <a:rPr dirty="0" smtClean="0" sz="1600" spc="100">
                <a:latin typeface="Cambria Math"/>
                <a:cs typeface="Cambria Math"/>
              </a:rPr>
              <a:t> </a:t>
            </a:r>
            <a:r>
              <a:rPr dirty="0" smtClean="0" sz="1600" spc="-15">
                <a:latin typeface="Cambria Math"/>
                <a:cs typeface="Cambria Math"/>
              </a:rPr>
              <a:t>=</a:t>
            </a:r>
            <a:r>
              <a:rPr dirty="0" smtClean="0" sz="1600" spc="85">
                <a:latin typeface="Cambria Math"/>
                <a:cs typeface="Cambria Math"/>
              </a:rPr>
              <a:t> </a:t>
            </a:r>
            <a:r>
              <a:rPr dirty="0" smtClean="0" baseline="3472" sz="2400" spc="202">
                <a:latin typeface="Cambria Math"/>
                <a:cs typeface="Cambria Math"/>
              </a:rPr>
              <a:t>√</a:t>
            </a:r>
            <a:endParaRPr baseline="3472" sz="24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57501" y="3323970"/>
            <a:ext cx="427355" cy="26098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20">
                <a:latin typeface="Cambria Math"/>
                <a:cs typeface="Cambria Math"/>
              </a:rPr>
              <a:t>�</a:t>
            </a:r>
            <a:r>
              <a:rPr dirty="0" smtClean="0" sz="1600" spc="-15">
                <a:latin typeface="Cambria Math"/>
                <a:cs typeface="Cambria Math"/>
              </a:rPr>
              <a:t>�</a:t>
            </a:r>
            <a:r>
              <a:rPr dirty="0" smtClean="0" sz="1400" spc="0">
                <a:latin typeface="Cambria Math"/>
                <a:cs typeface="Cambria Math"/>
              </a:rPr>
              <a:t>𝝈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96185" y="3615054"/>
            <a:ext cx="146685" cy="26098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20">
                <a:latin typeface="Cambria Math"/>
                <a:cs typeface="Cambria Math"/>
              </a:rPr>
              <a:t>�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870201" y="3623945"/>
            <a:ext cx="400812" cy="0"/>
          </a:xfrm>
          <a:custGeom>
            <a:avLst/>
            <a:gdLst/>
            <a:ahLst/>
            <a:cxnLst/>
            <a:rect l="l" t="t" r="r" b="b"/>
            <a:pathLst>
              <a:path w="400812" h="0">
                <a:moveTo>
                  <a:pt x="0" y="0"/>
                </a:moveTo>
                <a:lnTo>
                  <a:pt x="400812" y="0"/>
                </a:lnTo>
              </a:path>
            </a:pathLst>
          </a:custGeom>
          <a:ln w="1498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1870201" y="3387725"/>
            <a:ext cx="400812" cy="0"/>
          </a:xfrm>
          <a:custGeom>
            <a:avLst/>
            <a:gdLst/>
            <a:ahLst/>
            <a:cxnLst/>
            <a:rect l="l" t="t" r="r" b="b"/>
            <a:pathLst>
              <a:path w="400812" h="0">
                <a:moveTo>
                  <a:pt x="0" y="0"/>
                </a:moveTo>
                <a:lnTo>
                  <a:pt x="400812" y="0"/>
                </a:lnTo>
              </a:path>
            </a:pathLst>
          </a:custGeom>
          <a:ln w="1498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444500" y="5122290"/>
            <a:ext cx="6132830" cy="26098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5794375" algn="l"/>
              </a:tabLst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e</a:t>
            </a:r>
            <a:r>
              <a:rPr dirty="0" smtClean="0" sz="1400" spc="-10">
                <a:latin typeface="Times New Roman"/>
                <a:cs typeface="Times New Roman"/>
              </a:rPr>
              <a:t>x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al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35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�</a:t>
            </a:r>
            <a:r>
              <a:rPr dirty="0" smtClean="0" baseline="27777" sz="1500" spc="-30">
                <a:latin typeface="Cambria Math"/>
                <a:cs typeface="Cambria Math"/>
              </a:rPr>
              <a:t>−</a:t>
            </a:r>
            <a:r>
              <a:rPr dirty="0" smtClean="0" baseline="27777" sz="1500" spc="-15">
                <a:latin typeface="Cambria Math"/>
                <a:cs typeface="Cambria Math"/>
              </a:rPr>
              <a:t>��</a:t>
            </a:r>
            <a:r>
              <a:rPr dirty="0" smtClean="0" baseline="27777" sz="1500" spc="-15">
                <a:latin typeface="Cambria Math"/>
                <a:cs typeface="Cambria Math"/>
              </a:rPr>
              <a:t> </a:t>
            </a:r>
            <a:r>
              <a:rPr dirty="0" smtClean="0" baseline="27777" sz="1500" spc="-52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t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ve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ec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es 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�</a:t>
            </a:r>
            <a:r>
              <a:rPr dirty="0" smtClean="0" baseline="27777" sz="1500" spc="-44">
                <a:latin typeface="Cambria Math"/>
                <a:cs typeface="Cambria Math"/>
              </a:rPr>
              <a:t>−</a:t>
            </a:r>
            <a:r>
              <a:rPr dirty="0" smtClean="0" baseline="27777" sz="1500" spc="-15">
                <a:latin typeface="Cambria Math"/>
                <a:cs typeface="Cambria Math"/>
              </a:rPr>
              <a:t>�</a:t>
            </a:r>
            <a:r>
              <a:rPr dirty="0" smtClean="0" baseline="27777" sz="1500" spc="-15">
                <a:latin typeface="Cambria Math"/>
                <a:cs typeface="Cambria Math"/>
              </a:rPr>
              <a:t> </a:t>
            </a:r>
            <a:r>
              <a:rPr dirty="0" smtClean="0" baseline="27777" sz="1500" spc="-44">
                <a:latin typeface="Cambria Math"/>
                <a:cs typeface="Cambria Math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=</a:t>
            </a:r>
            <a:r>
              <a:rPr dirty="0" smtClean="0" sz="1400" spc="5" b="1">
                <a:latin typeface="Times New Roman"/>
                <a:cs typeface="Times New Roman"/>
              </a:rPr>
              <a:t>0</a:t>
            </a:r>
            <a:r>
              <a:rPr dirty="0" smtClean="0" sz="1400" spc="-20" b="1">
                <a:latin typeface="Times New Roman"/>
                <a:cs typeface="Times New Roman"/>
              </a:rPr>
              <a:t>.</a:t>
            </a:r>
            <a:r>
              <a:rPr dirty="0" smtClean="0" sz="1400" spc="0" b="1">
                <a:latin typeface="Times New Roman"/>
                <a:cs typeface="Times New Roman"/>
              </a:rPr>
              <a:t>3</a:t>
            </a:r>
            <a:r>
              <a:rPr dirty="0" smtClean="0" sz="1400" spc="-10" b="1">
                <a:latin typeface="Times New Roman"/>
                <a:cs typeface="Times New Roman"/>
              </a:rPr>
              <a:t>6</a:t>
            </a:r>
            <a:r>
              <a:rPr dirty="0" smtClean="0" sz="1400" spc="0" b="1">
                <a:latin typeface="Times New Roman"/>
                <a:cs typeface="Times New Roman"/>
              </a:rPr>
              <a:t>8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hen	</a:t>
            </a:r>
            <a:r>
              <a:rPr dirty="0" smtClean="0" sz="1600" spc="-20">
                <a:latin typeface="Cambria Math"/>
                <a:cs typeface="Cambria Math"/>
              </a:rPr>
              <a:t>�</a:t>
            </a:r>
            <a:r>
              <a:rPr dirty="0" smtClean="0" sz="1600" spc="90">
                <a:latin typeface="Cambria Math"/>
                <a:cs typeface="Cambria Math"/>
              </a:rPr>
              <a:t> </a:t>
            </a:r>
            <a:r>
              <a:rPr dirty="0" smtClean="0" sz="1600" spc="-15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738366" y="5059045"/>
            <a:ext cx="113030" cy="19177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50">
                <a:latin typeface="Cambria Math"/>
                <a:cs typeface="Cambria Math"/>
              </a:rPr>
              <a:t>�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608826" y="5361051"/>
            <a:ext cx="289560" cy="2571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50" spc="105">
                <a:latin typeface="Cambria Math"/>
                <a:cs typeface="Cambria Math"/>
              </a:rPr>
              <a:t>√</a:t>
            </a:r>
            <a:r>
              <a:rPr dirty="0" smtClean="0" sz="1150" spc="105">
                <a:latin typeface="Cambria Math"/>
                <a:cs typeface="Cambria Math"/>
              </a:rPr>
              <a:t>  </a:t>
            </a:r>
            <a:r>
              <a:rPr dirty="0" smtClean="0" sz="1150" spc="-114">
                <a:latin typeface="Cambria Math"/>
                <a:cs typeface="Cambria Math"/>
              </a:rPr>
              <a:t> </a:t>
            </a:r>
            <a:r>
              <a:rPr dirty="0" smtClean="0" baseline="-32163" sz="1425" spc="-15">
                <a:latin typeface="Cambria Math"/>
                <a:cs typeface="Cambria Math"/>
              </a:rPr>
              <a:t>�</a:t>
            </a:r>
            <a:endParaRPr baseline="-32163" sz="1425">
              <a:latin typeface="Cambria Math"/>
              <a:cs typeface="Cambria Math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718554" y="5299583"/>
            <a:ext cx="260985" cy="16065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50" spc="-15">
                <a:latin typeface="Cambria Math"/>
                <a:cs typeface="Cambria Math"/>
              </a:rPr>
              <a:t>��</a:t>
            </a:r>
            <a:r>
              <a:rPr dirty="0" smtClean="0" sz="800" spc="0">
                <a:latin typeface="Cambria Math"/>
                <a:cs typeface="Cambria Math"/>
              </a:rPr>
              <a:t>𝝈</a:t>
            </a:r>
            <a:endParaRPr sz="800">
              <a:latin typeface="Cambria Math"/>
              <a:cs typeface="Cambria Math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731254" y="5464429"/>
            <a:ext cx="236220" cy="0"/>
          </a:xfrm>
          <a:custGeom>
            <a:avLst/>
            <a:gdLst/>
            <a:ahLst/>
            <a:cxnLst/>
            <a:rect l="l" t="t" r="r" b="b"/>
            <a:pathLst>
              <a:path w="236220" h="0">
                <a:moveTo>
                  <a:pt x="0" y="0"/>
                </a:moveTo>
                <a:lnTo>
                  <a:pt x="236220" y="0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6731254" y="5302630"/>
            <a:ext cx="236220" cy="0"/>
          </a:xfrm>
          <a:custGeom>
            <a:avLst/>
            <a:gdLst/>
            <a:ahLst/>
            <a:cxnLst/>
            <a:rect l="l" t="t" r="r" b="b"/>
            <a:pathLst>
              <a:path w="236220" h="0">
                <a:moveTo>
                  <a:pt x="0" y="0"/>
                </a:moveTo>
                <a:lnTo>
                  <a:pt x="236220" y="0"/>
                </a:lnTo>
              </a:path>
            </a:pathLst>
          </a:custGeom>
          <a:ln w="1041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6621526" y="5268340"/>
            <a:ext cx="345948" cy="0"/>
          </a:xfrm>
          <a:custGeom>
            <a:avLst/>
            <a:gdLst/>
            <a:ahLst/>
            <a:cxnLst/>
            <a:rect l="l" t="t" r="r" b="b"/>
            <a:pathLst>
              <a:path w="345948" h="0">
                <a:moveTo>
                  <a:pt x="0" y="0"/>
                </a:moveTo>
                <a:lnTo>
                  <a:pt x="345948" y="0"/>
                </a:lnTo>
              </a:path>
            </a:pathLst>
          </a:custGeom>
          <a:ln w="1498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444500" y="5732576"/>
            <a:ext cx="6885305" cy="67500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just" marL="12700" marR="12700">
              <a:lnSpc>
                <a:spcPct val="96700"/>
              </a:lnSpc>
            </a:pPr>
            <a:r>
              <a:rPr dirty="0" smtClean="0" sz="1500" spc="-5">
                <a:latin typeface="Times New Roman"/>
                <a:cs typeface="Times New Roman"/>
              </a:rPr>
              <a:t>T</a:t>
            </a:r>
            <a:r>
              <a:rPr dirty="0" smtClean="0" sz="1500" spc="0">
                <a:latin typeface="Times New Roman"/>
                <a:cs typeface="Times New Roman"/>
              </a:rPr>
              <a:t>he </a:t>
            </a:r>
            <a:r>
              <a:rPr dirty="0" smtClean="0" sz="1500" spc="10">
                <a:latin typeface="Times New Roman"/>
                <a:cs typeface="Times New Roman"/>
              </a:rPr>
              <a:t> </a:t>
            </a:r>
            <a:r>
              <a:rPr dirty="0" smtClean="0" sz="1500" spc="0">
                <a:latin typeface="Times New Roman"/>
                <a:cs typeface="Times New Roman"/>
              </a:rPr>
              <a:t>i</a:t>
            </a:r>
            <a:r>
              <a:rPr dirty="0" smtClean="0" sz="1500" spc="5">
                <a:latin typeface="Times New Roman"/>
                <a:cs typeface="Times New Roman"/>
              </a:rPr>
              <a:t>n</a:t>
            </a:r>
            <a:r>
              <a:rPr dirty="0" smtClean="0" sz="1500" spc="0">
                <a:latin typeface="Times New Roman"/>
                <a:cs typeface="Times New Roman"/>
              </a:rPr>
              <a:t>v</a:t>
            </a:r>
            <a:r>
              <a:rPr dirty="0" smtClean="0" sz="1500" spc="-10">
                <a:latin typeface="Times New Roman"/>
                <a:cs typeface="Times New Roman"/>
              </a:rPr>
              <a:t>e</a:t>
            </a:r>
            <a:r>
              <a:rPr dirty="0" smtClean="0" sz="1500" spc="0">
                <a:latin typeface="Times New Roman"/>
                <a:cs typeface="Times New Roman"/>
              </a:rPr>
              <a:t>r</a:t>
            </a:r>
            <a:r>
              <a:rPr dirty="0" smtClean="0" sz="1500" spc="5">
                <a:latin typeface="Times New Roman"/>
                <a:cs typeface="Times New Roman"/>
              </a:rPr>
              <a:t>s</a:t>
            </a:r>
            <a:r>
              <a:rPr dirty="0" smtClean="0" sz="1500" spc="0">
                <a:latin typeface="Times New Roman"/>
                <a:cs typeface="Times New Roman"/>
              </a:rPr>
              <a:t>e </a:t>
            </a:r>
            <a:r>
              <a:rPr dirty="0" smtClean="0" sz="1500" spc="10">
                <a:latin typeface="Times New Roman"/>
                <a:cs typeface="Times New Roman"/>
              </a:rPr>
              <a:t> </a:t>
            </a:r>
            <a:r>
              <a:rPr dirty="0" smtClean="0" sz="1500" spc="0">
                <a:latin typeface="Times New Roman"/>
                <a:cs typeface="Times New Roman"/>
              </a:rPr>
              <a:t>of </a:t>
            </a:r>
            <a:r>
              <a:rPr dirty="0" smtClean="0" sz="1500" spc="20">
                <a:latin typeface="Times New Roman"/>
                <a:cs typeface="Times New Roman"/>
              </a:rPr>
              <a:t> </a:t>
            </a:r>
            <a:r>
              <a:rPr dirty="0" smtClean="0" sz="1500" spc="0">
                <a:latin typeface="Times New Roman"/>
                <a:cs typeface="Times New Roman"/>
              </a:rPr>
              <a:t>t</a:t>
            </a:r>
            <a:r>
              <a:rPr dirty="0" smtClean="0" sz="1500" spc="5">
                <a:latin typeface="Times New Roman"/>
                <a:cs typeface="Times New Roman"/>
              </a:rPr>
              <a:t>h</a:t>
            </a:r>
            <a:r>
              <a:rPr dirty="0" smtClean="0" sz="1500" spc="0">
                <a:latin typeface="Times New Roman"/>
                <a:cs typeface="Times New Roman"/>
              </a:rPr>
              <a:t>e </a:t>
            </a:r>
            <a:r>
              <a:rPr dirty="0" smtClean="0" sz="1500" spc="10">
                <a:latin typeface="Times New Roman"/>
                <a:cs typeface="Times New Roman"/>
              </a:rPr>
              <a:t> </a:t>
            </a:r>
            <a:r>
              <a:rPr dirty="0" smtClean="0" sz="1500" spc="-10">
                <a:latin typeface="Times New Roman"/>
                <a:cs typeface="Times New Roman"/>
              </a:rPr>
              <a:t>a</a:t>
            </a:r>
            <a:r>
              <a:rPr dirty="0" smtClean="0" sz="1500" spc="0">
                <a:latin typeface="Times New Roman"/>
                <a:cs typeface="Times New Roman"/>
              </a:rPr>
              <a:t>tt</a:t>
            </a:r>
            <a:r>
              <a:rPr dirty="0" smtClean="0" sz="1500" spc="-10">
                <a:latin typeface="Times New Roman"/>
                <a:cs typeface="Times New Roman"/>
              </a:rPr>
              <a:t>e</a:t>
            </a:r>
            <a:r>
              <a:rPr dirty="0" smtClean="0" sz="1500" spc="0">
                <a:latin typeface="Times New Roman"/>
                <a:cs typeface="Times New Roman"/>
              </a:rPr>
              <a:t>nu</a:t>
            </a:r>
            <a:r>
              <a:rPr dirty="0" smtClean="0" sz="1500" spc="-10">
                <a:latin typeface="Times New Roman"/>
                <a:cs typeface="Times New Roman"/>
              </a:rPr>
              <a:t>a</a:t>
            </a:r>
            <a:r>
              <a:rPr dirty="0" smtClean="0" sz="1500" spc="0">
                <a:latin typeface="Times New Roman"/>
                <a:cs typeface="Times New Roman"/>
              </a:rPr>
              <a:t>tion </a:t>
            </a:r>
            <a:r>
              <a:rPr dirty="0" smtClean="0" sz="1500" spc="20">
                <a:latin typeface="Times New Roman"/>
                <a:cs typeface="Times New Roman"/>
              </a:rPr>
              <a:t> </a:t>
            </a:r>
            <a:r>
              <a:rPr dirty="0" smtClean="0" sz="1500" spc="-10">
                <a:latin typeface="Times New Roman"/>
                <a:cs typeface="Times New Roman"/>
              </a:rPr>
              <a:t>c</a:t>
            </a:r>
            <a:r>
              <a:rPr dirty="0" smtClean="0" sz="1500" spc="0">
                <a:latin typeface="Times New Roman"/>
                <a:cs typeface="Times New Roman"/>
              </a:rPr>
              <a:t>ons</a:t>
            </a:r>
            <a:r>
              <a:rPr dirty="0" smtClean="0" sz="1500" spc="5">
                <a:latin typeface="Times New Roman"/>
                <a:cs typeface="Times New Roman"/>
              </a:rPr>
              <a:t>t</a:t>
            </a:r>
            <a:r>
              <a:rPr dirty="0" smtClean="0" sz="1500" spc="-20">
                <a:latin typeface="Times New Roman"/>
                <a:cs typeface="Times New Roman"/>
              </a:rPr>
              <a:t>a</a:t>
            </a:r>
            <a:r>
              <a:rPr dirty="0" smtClean="0" sz="1500" spc="0">
                <a:latin typeface="Times New Roman"/>
                <a:cs typeface="Times New Roman"/>
              </a:rPr>
              <a:t>nt </a:t>
            </a:r>
            <a:r>
              <a:rPr dirty="0" smtClean="0" sz="1500" spc="15">
                <a:latin typeface="Times New Roman"/>
                <a:cs typeface="Times New Roman"/>
              </a:rPr>
              <a:t> </a:t>
            </a:r>
            <a:r>
              <a:rPr dirty="0" smtClean="0" sz="1500" spc="0">
                <a:latin typeface="Times New Roman"/>
                <a:cs typeface="Times New Roman"/>
              </a:rPr>
              <a:t>f</a:t>
            </a:r>
            <a:r>
              <a:rPr dirty="0" smtClean="0" sz="1500" spc="5">
                <a:latin typeface="Times New Roman"/>
                <a:cs typeface="Times New Roman"/>
              </a:rPr>
              <a:t>o</a:t>
            </a:r>
            <a:r>
              <a:rPr dirty="0" smtClean="0" sz="1500" spc="0">
                <a:latin typeface="Times New Roman"/>
                <a:cs typeface="Times New Roman"/>
              </a:rPr>
              <a:t>r </a:t>
            </a:r>
            <a:r>
              <a:rPr dirty="0" smtClean="0" sz="1500" spc="20">
                <a:latin typeface="Times New Roman"/>
                <a:cs typeface="Times New Roman"/>
              </a:rPr>
              <a:t> </a:t>
            </a:r>
            <a:r>
              <a:rPr dirty="0" smtClean="0" sz="1500" spc="-10">
                <a:latin typeface="Times New Roman"/>
                <a:cs typeface="Times New Roman"/>
              </a:rPr>
              <a:t>g</a:t>
            </a:r>
            <a:r>
              <a:rPr dirty="0" smtClean="0" sz="1500" spc="0">
                <a:latin typeface="Times New Roman"/>
                <a:cs typeface="Times New Roman"/>
              </a:rPr>
              <a:t>o</a:t>
            </a:r>
            <a:r>
              <a:rPr dirty="0" smtClean="0" sz="1500" spc="-10">
                <a:latin typeface="Times New Roman"/>
                <a:cs typeface="Times New Roman"/>
              </a:rPr>
              <a:t>o</a:t>
            </a:r>
            <a:r>
              <a:rPr dirty="0" smtClean="0" sz="1500" spc="0">
                <a:latin typeface="Times New Roman"/>
                <a:cs typeface="Times New Roman"/>
              </a:rPr>
              <a:t>d </a:t>
            </a:r>
            <a:r>
              <a:rPr dirty="0" smtClean="0" sz="1500" spc="20">
                <a:latin typeface="Times New Roman"/>
                <a:cs typeface="Times New Roman"/>
              </a:rPr>
              <a:t> </a:t>
            </a:r>
            <a:r>
              <a:rPr dirty="0" smtClean="0" sz="1500" spc="-10">
                <a:latin typeface="Times New Roman"/>
                <a:cs typeface="Times New Roman"/>
              </a:rPr>
              <a:t>c</a:t>
            </a:r>
            <a:r>
              <a:rPr dirty="0" smtClean="0" sz="1500" spc="0">
                <a:latin typeface="Times New Roman"/>
                <a:cs typeface="Times New Roman"/>
              </a:rPr>
              <a:t>ond</a:t>
            </a:r>
            <a:r>
              <a:rPr dirty="0" smtClean="0" sz="1500" spc="-10">
                <a:latin typeface="Times New Roman"/>
                <a:cs typeface="Times New Roman"/>
              </a:rPr>
              <a:t>u</a:t>
            </a:r>
            <a:r>
              <a:rPr dirty="0" smtClean="0" sz="1500" spc="-10">
                <a:latin typeface="Times New Roman"/>
                <a:cs typeface="Times New Roman"/>
              </a:rPr>
              <a:t>c</a:t>
            </a:r>
            <a:r>
              <a:rPr dirty="0" smtClean="0" sz="1500" spc="0">
                <a:latin typeface="Times New Roman"/>
                <a:cs typeface="Times New Roman"/>
              </a:rPr>
              <a:t>t</a:t>
            </a:r>
            <a:r>
              <a:rPr dirty="0" smtClean="0" sz="1500" spc="5">
                <a:latin typeface="Times New Roman"/>
                <a:cs typeface="Times New Roman"/>
              </a:rPr>
              <a:t>o</a:t>
            </a:r>
            <a:r>
              <a:rPr dirty="0" smtClean="0" sz="1500" spc="0">
                <a:latin typeface="Times New Roman"/>
                <a:cs typeface="Times New Roman"/>
              </a:rPr>
              <a:t>rs </a:t>
            </a:r>
            <a:r>
              <a:rPr dirty="0" smtClean="0" sz="1500" spc="20">
                <a:latin typeface="Times New Roman"/>
                <a:cs typeface="Times New Roman"/>
              </a:rPr>
              <a:t> </a:t>
            </a:r>
            <a:r>
              <a:rPr dirty="0" smtClean="0" sz="1500" spc="0">
                <a:latin typeface="Times New Roman"/>
                <a:cs typeface="Times New Roman"/>
              </a:rPr>
              <a:t>is </a:t>
            </a:r>
            <a:r>
              <a:rPr dirty="0" smtClean="0" sz="1500" spc="20">
                <a:latin typeface="Times New Roman"/>
                <a:cs typeface="Times New Roman"/>
              </a:rPr>
              <a:t> </a:t>
            </a:r>
            <a:r>
              <a:rPr dirty="0" smtClean="0" sz="1500" spc="0">
                <a:latin typeface="Times New Roman"/>
                <a:cs typeface="Times New Roman"/>
              </a:rPr>
              <a:t>d</a:t>
            </a:r>
            <a:r>
              <a:rPr dirty="0" smtClean="0" sz="1500" spc="-10">
                <a:latin typeface="Times New Roman"/>
                <a:cs typeface="Times New Roman"/>
              </a:rPr>
              <a:t>e</a:t>
            </a:r>
            <a:r>
              <a:rPr dirty="0" smtClean="0" sz="1500" spc="0">
                <a:latin typeface="Times New Roman"/>
                <a:cs typeface="Times New Roman"/>
              </a:rPr>
              <a:t>f</a:t>
            </a:r>
            <a:r>
              <a:rPr dirty="0" smtClean="0" sz="1500" spc="5">
                <a:latin typeface="Times New Roman"/>
                <a:cs typeface="Times New Roman"/>
              </a:rPr>
              <a:t>i</a:t>
            </a:r>
            <a:r>
              <a:rPr dirty="0" smtClean="0" sz="1500" spc="0">
                <a:latin typeface="Times New Roman"/>
                <a:cs typeface="Times New Roman"/>
              </a:rPr>
              <a:t>n</a:t>
            </a:r>
            <a:r>
              <a:rPr dirty="0" smtClean="0" sz="1500" spc="-10">
                <a:latin typeface="Times New Roman"/>
                <a:cs typeface="Times New Roman"/>
              </a:rPr>
              <a:t>e</a:t>
            </a:r>
            <a:r>
              <a:rPr dirty="0" smtClean="0" sz="1500" spc="0">
                <a:latin typeface="Times New Roman"/>
                <a:cs typeface="Times New Roman"/>
              </a:rPr>
              <a:t>d </a:t>
            </a:r>
            <a:r>
              <a:rPr dirty="0" smtClean="0" sz="1500" spc="20">
                <a:latin typeface="Times New Roman"/>
                <a:cs typeface="Times New Roman"/>
              </a:rPr>
              <a:t> </a:t>
            </a:r>
            <a:r>
              <a:rPr dirty="0" smtClean="0" sz="1500" spc="-10">
                <a:latin typeface="Times New Roman"/>
                <a:cs typeface="Times New Roman"/>
              </a:rPr>
              <a:t>a</a:t>
            </a:r>
            <a:r>
              <a:rPr dirty="0" smtClean="0" sz="1500" spc="0">
                <a:latin typeface="Times New Roman"/>
                <a:cs typeface="Times New Roman"/>
              </a:rPr>
              <a:t>s </a:t>
            </a:r>
            <a:r>
              <a:rPr dirty="0" smtClean="0" sz="1500" spc="20">
                <a:latin typeface="Times New Roman"/>
                <a:cs typeface="Times New Roman"/>
              </a:rPr>
              <a:t> </a:t>
            </a:r>
            <a:r>
              <a:rPr dirty="0" smtClean="0" sz="1500" spc="0">
                <a:latin typeface="Times New Roman"/>
                <a:cs typeface="Times New Roman"/>
              </a:rPr>
              <a:t>t</a:t>
            </a:r>
            <a:r>
              <a:rPr dirty="0" smtClean="0" sz="1500" spc="5">
                <a:latin typeface="Times New Roman"/>
                <a:cs typeface="Times New Roman"/>
              </a:rPr>
              <a:t>h</a:t>
            </a:r>
            <a:r>
              <a:rPr dirty="0" smtClean="0" sz="1500" spc="0">
                <a:latin typeface="Times New Roman"/>
                <a:cs typeface="Times New Roman"/>
              </a:rPr>
              <a:t>e </a:t>
            </a:r>
            <a:r>
              <a:rPr dirty="0" smtClean="0" sz="1500" spc="85">
                <a:latin typeface="Times New Roman"/>
                <a:cs typeface="Times New Roman"/>
              </a:rPr>
              <a:t> </a:t>
            </a:r>
            <a:r>
              <a:rPr dirty="0" smtClean="0" sz="1500" spc="0" b="1" i="1">
                <a:latin typeface="Times New Roman"/>
                <a:cs typeface="Times New Roman"/>
              </a:rPr>
              <a:t>s</a:t>
            </a:r>
            <a:r>
              <a:rPr dirty="0" smtClean="0" sz="1500" spc="5" b="1" i="1">
                <a:latin typeface="Times New Roman"/>
                <a:cs typeface="Times New Roman"/>
              </a:rPr>
              <a:t>k</a:t>
            </a:r>
            <a:r>
              <a:rPr dirty="0" smtClean="0" sz="1500" spc="0" b="1" i="1">
                <a:latin typeface="Times New Roman"/>
                <a:cs typeface="Times New Roman"/>
              </a:rPr>
              <a:t>in</a:t>
            </a:r>
            <a:r>
              <a:rPr dirty="0" smtClean="0" sz="1500" spc="0" b="1" i="1">
                <a:latin typeface="Times New Roman"/>
                <a:cs typeface="Times New Roman"/>
              </a:rPr>
              <a:t> d</a:t>
            </a:r>
            <a:r>
              <a:rPr dirty="0" smtClean="0" sz="1500" spc="-10" b="1" i="1">
                <a:latin typeface="Times New Roman"/>
                <a:cs typeface="Times New Roman"/>
              </a:rPr>
              <a:t>e</a:t>
            </a:r>
            <a:r>
              <a:rPr dirty="0" smtClean="0" sz="1500" spc="0" b="1" i="1">
                <a:latin typeface="Times New Roman"/>
                <a:cs typeface="Times New Roman"/>
              </a:rPr>
              <a:t>pth </a:t>
            </a:r>
            <a:r>
              <a:rPr dirty="0" smtClean="0" sz="1500" spc="-80" b="1" i="1">
                <a:latin typeface="Times New Roman"/>
                <a:cs typeface="Times New Roman"/>
              </a:rPr>
              <a:t> </a:t>
            </a:r>
            <a:r>
              <a:rPr dirty="0" smtClean="0" sz="1500" spc="-10">
                <a:latin typeface="Cambria Math"/>
                <a:cs typeface="Cambria Math"/>
              </a:rPr>
              <a:t>�</a:t>
            </a:r>
            <a:r>
              <a:rPr dirty="0" smtClean="0" baseline="-15873" sz="1575" spc="0">
                <a:latin typeface="Cambria Math"/>
                <a:cs typeface="Cambria Math"/>
              </a:rPr>
              <a:t>� </a:t>
            </a:r>
            <a:r>
              <a:rPr dirty="0" smtClean="0" baseline="-15873" sz="1575" spc="-127">
                <a:latin typeface="Cambria Math"/>
                <a:cs typeface="Cambria Math"/>
              </a:rPr>
              <a:t> </a:t>
            </a:r>
            <a:r>
              <a:rPr dirty="0" smtClean="0" sz="1500" spc="0">
                <a:latin typeface="Times New Roman"/>
                <a:cs typeface="Times New Roman"/>
              </a:rPr>
              <a:t>.</a:t>
            </a:r>
            <a:r>
              <a:rPr dirty="0" smtClean="0" sz="1500" spc="170">
                <a:latin typeface="Times New Roman"/>
                <a:cs typeface="Times New Roman"/>
              </a:rPr>
              <a:t> </a:t>
            </a:r>
            <a:r>
              <a:rPr dirty="0" smtClean="0" sz="1500" spc="-5" b="1" i="1">
                <a:latin typeface="Times New Roman"/>
                <a:cs typeface="Times New Roman"/>
              </a:rPr>
              <a:t>T</a:t>
            </a:r>
            <a:r>
              <a:rPr dirty="0" smtClean="0" sz="1500" spc="0" b="1" i="1">
                <a:latin typeface="Times New Roman"/>
                <a:cs typeface="Times New Roman"/>
              </a:rPr>
              <a:t>he</a:t>
            </a:r>
            <a:r>
              <a:rPr dirty="0" smtClean="0" sz="1500" spc="180" b="1" i="1">
                <a:latin typeface="Times New Roman"/>
                <a:cs typeface="Times New Roman"/>
              </a:rPr>
              <a:t> </a:t>
            </a:r>
            <a:r>
              <a:rPr dirty="0" smtClean="0" sz="1500" spc="0" b="1" i="1">
                <a:latin typeface="Times New Roman"/>
                <a:cs typeface="Times New Roman"/>
              </a:rPr>
              <a:t>s</a:t>
            </a:r>
            <a:r>
              <a:rPr dirty="0" smtClean="0" sz="1500" spc="5" b="1" i="1">
                <a:latin typeface="Times New Roman"/>
                <a:cs typeface="Times New Roman"/>
              </a:rPr>
              <a:t>k</a:t>
            </a:r>
            <a:r>
              <a:rPr dirty="0" smtClean="0" sz="1500" spc="0" b="1" i="1">
                <a:latin typeface="Times New Roman"/>
                <a:cs typeface="Times New Roman"/>
              </a:rPr>
              <a:t>in</a:t>
            </a:r>
            <a:r>
              <a:rPr dirty="0" smtClean="0" sz="1500" spc="180" b="1" i="1">
                <a:latin typeface="Times New Roman"/>
                <a:cs typeface="Times New Roman"/>
              </a:rPr>
              <a:t> </a:t>
            </a:r>
            <a:r>
              <a:rPr dirty="0" smtClean="0" sz="1500" spc="0" b="1" i="1">
                <a:latin typeface="Times New Roman"/>
                <a:cs typeface="Times New Roman"/>
              </a:rPr>
              <a:t>d</a:t>
            </a:r>
            <a:r>
              <a:rPr dirty="0" smtClean="0" sz="1500" spc="-10" b="1" i="1">
                <a:latin typeface="Times New Roman"/>
                <a:cs typeface="Times New Roman"/>
              </a:rPr>
              <a:t>e</a:t>
            </a:r>
            <a:r>
              <a:rPr dirty="0" smtClean="0" sz="1500" spc="0" b="1" i="1">
                <a:latin typeface="Times New Roman"/>
                <a:cs typeface="Times New Roman"/>
              </a:rPr>
              <a:t>pth </a:t>
            </a:r>
            <a:r>
              <a:rPr dirty="0" smtClean="0" sz="1500" spc="-175" b="1" i="1">
                <a:latin typeface="Times New Roman"/>
                <a:cs typeface="Times New Roman"/>
              </a:rPr>
              <a:t> </a:t>
            </a:r>
            <a:r>
              <a:rPr dirty="0" smtClean="0" sz="1500" spc="0">
                <a:latin typeface="Times New Roman"/>
                <a:cs typeface="Times New Roman"/>
              </a:rPr>
              <a:t>d</a:t>
            </a:r>
            <a:r>
              <a:rPr dirty="0" smtClean="0" sz="1500" spc="-10">
                <a:latin typeface="Times New Roman"/>
                <a:cs typeface="Times New Roman"/>
              </a:rPr>
              <a:t>e</a:t>
            </a:r>
            <a:r>
              <a:rPr dirty="0" smtClean="0" sz="1500" spc="0">
                <a:latin typeface="Times New Roman"/>
                <a:cs typeface="Times New Roman"/>
              </a:rPr>
              <a:t>f</a:t>
            </a:r>
            <a:r>
              <a:rPr dirty="0" smtClean="0" sz="1500" spc="-5">
                <a:latin typeface="Times New Roman"/>
                <a:cs typeface="Times New Roman"/>
              </a:rPr>
              <a:t>i</a:t>
            </a:r>
            <a:r>
              <a:rPr dirty="0" smtClean="0" sz="1500" spc="0">
                <a:latin typeface="Times New Roman"/>
                <a:cs typeface="Times New Roman"/>
              </a:rPr>
              <a:t>n</a:t>
            </a:r>
            <a:r>
              <a:rPr dirty="0" smtClean="0" sz="1500" spc="-10">
                <a:latin typeface="Times New Roman"/>
                <a:cs typeface="Times New Roman"/>
              </a:rPr>
              <a:t>e</a:t>
            </a:r>
            <a:r>
              <a:rPr dirty="0" smtClean="0" sz="1500" spc="0">
                <a:latin typeface="Times New Roman"/>
                <a:cs typeface="Times New Roman"/>
              </a:rPr>
              <a:t>s</a:t>
            </a:r>
            <a:r>
              <a:rPr dirty="0" smtClean="0" sz="1500" spc="180">
                <a:latin typeface="Times New Roman"/>
                <a:cs typeface="Times New Roman"/>
              </a:rPr>
              <a:t> </a:t>
            </a:r>
            <a:r>
              <a:rPr dirty="0" smtClean="0" sz="1500" spc="0">
                <a:latin typeface="Times New Roman"/>
                <a:cs typeface="Times New Roman"/>
              </a:rPr>
              <a:t>t</a:t>
            </a:r>
            <a:r>
              <a:rPr dirty="0" smtClean="0" sz="1500" spc="5">
                <a:latin typeface="Times New Roman"/>
                <a:cs typeface="Times New Roman"/>
              </a:rPr>
              <a:t>h</a:t>
            </a:r>
            <a:r>
              <a:rPr dirty="0" smtClean="0" sz="1500" spc="0">
                <a:latin typeface="Times New Roman"/>
                <a:cs typeface="Times New Roman"/>
              </a:rPr>
              <a:t>e</a:t>
            </a:r>
            <a:r>
              <a:rPr dirty="0" smtClean="0" sz="1500" spc="165">
                <a:latin typeface="Times New Roman"/>
                <a:cs typeface="Times New Roman"/>
              </a:rPr>
              <a:t> </a:t>
            </a:r>
            <a:r>
              <a:rPr dirty="0" smtClean="0" sz="1500" spc="0">
                <a:latin typeface="Times New Roman"/>
                <a:cs typeface="Times New Roman"/>
              </a:rPr>
              <a:t>di</a:t>
            </a:r>
            <a:r>
              <a:rPr dirty="0" smtClean="0" sz="1500" spc="5">
                <a:latin typeface="Times New Roman"/>
                <a:cs typeface="Times New Roman"/>
              </a:rPr>
              <a:t>s</a:t>
            </a:r>
            <a:r>
              <a:rPr dirty="0" smtClean="0" sz="1500" spc="-10">
                <a:latin typeface="Times New Roman"/>
                <a:cs typeface="Times New Roman"/>
              </a:rPr>
              <a:t>t</a:t>
            </a:r>
            <a:r>
              <a:rPr dirty="0" smtClean="0" sz="1500" spc="-10">
                <a:latin typeface="Times New Roman"/>
                <a:cs typeface="Times New Roman"/>
              </a:rPr>
              <a:t>a</a:t>
            </a:r>
            <a:r>
              <a:rPr dirty="0" smtClean="0" sz="1500" spc="0">
                <a:latin typeface="Times New Roman"/>
                <a:cs typeface="Times New Roman"/>
              </a:rPr>
              <a:t>n</a:t>
            </a:r>
            <a:r>
              <a:rPr dirty="0" smtClean="0" sz="1500" spc="-10">
                <a:latin typeface="Times New Roman"/>
                <a:cs typeface="Times New Roman"/>
              </a:rPr>
              <a:t>c</a:t>
            </a:r>
            <a:r>
              <a:rPr dirty="0" smtClean="0" sz="1500" spc="0">
                <a:latin typeface="Times New Roman"/>
                <a:cs typeface="Times New Roman"/>
              </a:rPr>
              <a:t>e</a:t>
            </a:r>
            <a:r>
              <a:rPr dirty="0" smtClean="0" sz="1500" spc="180">
                <a:latin typeface="Times New Roman"/>
                <a:cs typeface="Times New Roman"/>
              </a:rPr>
              <a:t> </a:t>
            </a:r>
            <a:r>
              <a:rPr dirty="0" smtClean="0" sz="1500" spc="0">
                <a:latin typeface="Times New Roman"/>
                <a:cs typeface="Times New Roman"/>
              </a:rPr>
              <a:t>ov</a:t>
            </a:r>
            <a:r>
              <a:rPr dirty="0" smtClean="0" sz="1500" spc="-10">
                <a:latin typeface="Times New Roman"/>
                <a:cs typeface="Times New Roman"/>
              </a:rPr>
              <a:t>e</a:t>
            </a:r>
            <a:r>
              <a:rPr dirty="0" smtClean="0" sz="1500" spc="0">
                <a:latin typeface="Times New Roman"/>
                <a:cs typeface="Times New Roman"/>
              </a:rPr>
              <a:t>r</a:t>
            </a:r>
            <a:r>
              <a:rPr dirty="0" smtClean="0" sz="1500" spc="180">
                <a:latin typeface="Times New Roman"/>
                <a:cs typeface="Times New Roman"/>
              </a:rPr>
              <a:t> </a:t>
            </a:r>
            <a:r>
              <a:rPr dirty="0" smtClean="0" sz="1500" spc="0">
                <a:latin typeface="Times New Roman"/>
                <a:cs typeface="Times New Roman"/>
              </a:rPr>
              <a:t>whi</a:t>
            </a:r>
            <a:r>
              <a:rPr dirty="0" smtClean="0" sz="1500" spc="-10">
                <a:latin typeface="Times New Roman"/>
                <a:cs typeface="Times New Roman"/>
              </a:rPr>
              <a:t>c</a:t>
            </a:r>
            <a:r>
              <a:rPr dirty="0" smtClean="0" sz="1500" spc="0">
                <a:latin typeface="Times New Roman"/>
                <a:cs typeface="Times New Roman"/>
              </a:rPr>
              <a:t>h</a:t>
            </a:r>
            <a:r>
              <a:rPr dirty="0" smtClean="0" sz="1500" spc="180">
                <a:latin typeface="Times New Roman"/>
                <a:cs typeface="Times New Roman"/>
              </a:rPr>
              <a:t> </a:t>
            </a:r>
            <a:r>
              <a:rPr dirty="0" smtClean="0" sz="1500" spc="0">
                <a:latin typeface="Times New Roman"/>
                <a:cs typeface="Times New Roman"/>
              </a:rPr>
              <a:t>a </a:t>
            </a:r>
            <a:r>
              <a:rPr dirty="0" smtClean="0" sz="1500" spc="-185">
                <a:latin typeface="Times New Roman"/>
                <a:cs typeface="Times New Roman"/>
              </a:rPr>
              <a:t> </a:t>
            </a:r>
            <a:r>
              <a:rPr dirty="0" smtClean="0" sz="1500" spc="0">
                <a:latin typeface="Times New Roman"/>
                <a:cs typeface="Times New Roman"/>
              </a:rPr>
              <a:t>plane</a:t>
            </a:r>
            <a:r>
              <a:rPr dirty="0" smtClean="0" sz="1500" spc="170">
                <a:latin typeface="Times New Roman"/>
                <a:cs typeface="Times New Roman"/>
              </a:rPr>
              <a:t> </a:t>
            </a:r>
            <a:r>
              <a:rPr dirty="0" smtClean="0" sz="1500" spc="0">
                <a:latin typeface="Times New Roman"/>
                <a:cs typeface="Times New Roman"/>
              </a:rPr>
              <a:t>t</a:t>
            </a:r>
            <a:r>
              <a:rPr dirty="0" smtClean="0" sz="1500" spc="5">
                <a:latin typeface="Times New Roman"/>
                <a:cs typeface="Times New Roman"/>
              </a:rPr>
              <a:t>r</a:t>
            </a:r>
            <a:r>
              <a:rPr dirty="0" smtClean="0" sz="1500" spc="-10">
                <a:latin typeface="Times New Roman"/>
                <a:cs typeface="Times New Roman"/>
              </a:rPr>
              <a:t>a</a:t>
            </a:r>
            <a:r>
              <a:rPr dirty="0" smtClean="0" sz="1500" spc="0">
                <a:latin typeface="Times New Roman"/>
                <a:cs typeface="Times New Roman"/>
              </a:rPr>
              <a:t>v</a:t>
            </a:r>
            <a:r>
              <a:rPr dirty="0" smtClean="0" sz="1500" spc="-10">
                <a:latin typeface="Times New Roman"/>
                <a:cs typeface="Times New Roman"/>
              </a:rPr>
              <a:t>e</a:t>
            </a:r>
            <a:r>
              <a:rPr dirty="0" smtClean="0" sz="1500" spc="0">
                <a:latin typeface="Times New Roman"/>
                <a:cs typeface="Times New Roman"/>
              </a:rPr>
              <a:t>ling</a:t>
            </a:r>
            <a:r>
              <a:rPr dirty="0" smtClean="0" sz="1500" spc="180">
                <a:latin typeface="Times New Roman"/>
                <a:cs typeface="Times New Roman"/>
              </a:rPr>
              <a:t> </a:t>
            </a:r>
            <a:r>
              <a:rPr dirty="0" smtClean="0" sz="1500" spc="0">
                <a:latin typeface="Times New Roman"/>
                <a:cs typeface="Times New Roman"/>
              </a:rPr>
              <a:t>in</a:t>
            </a:r>
            <a:r>
              <a:rPr dirty="0" smtClean="0" sz="1500" spc="180">
                <a:latin typeface="Times New Roman"/>
                <a:cs typeface="Times New Roman"/>
              </a:rPr>
              <a:t> </a:t>
            </a:r>
            <a:r>
              <a:rPr dirty="0" smtClean="0" sz="1500" spc="0">
                <a:latin typeface="Times New Roman"/>
                <a:cs typeface="Times New Roman"/>
              </a:rPr>
              <a:t>a</a:t>
            </a:r>
            <a:r>
              <a:rPr dirty="0" smtClean="0" sz="1500" spc="165">
                <a:latin typeface="Times New Roman"/>
                <a:cs typeface="Times New Roman"/>
              </a:rPr>
              <a:t> </a:t>
            </a:r>
            <a:r>
              <a:rPr dirty="0" smtClean="0" sz="1500" spc="0">
                <a:latin typeface="Times New Roman"/>
                <a:cs typeface="Times New Roman"/>
              </a:rPr>
              <a:t>good</a:t>
            </a:r>
            <a:r>
              <a:rPr dirty="0" smtClean="0" sz="1500" spc="0">
                <a:latin typeface="Times New Roman"/>
                <a:cs typeface="Times New Roman"/>
              </a:rPr>
              <a:t> </a:t>
            </a:r>
            <a:r>
              <a:rPr dirty="0" smtClean="0" sz="1500" spc="-10">
                <a:latin typeface="Times New Roman"/>
                <a:cs typeface="Times New Roman"/>
              </a:rPr>
              <a:t>c</a:t>
            </a:r>
            <a:r>
              <a:rPr dirty="0" smtClean="0" sz="1500" spc="0">
                <a:latin typeface="Times New Roman"/>
                <a:cs typeface="Times New Roman"/>
              </a:rPr>
              <a:t>ondu</a:t>
            </a:r>
            <a:r>
              <a:rPr dirty="0" smtClean="0" sz="1500" spc="-10">
                <a:latin typeface="Times New Roman"/>
                <a:cs typeface="Times New Roman"/>
              </a:rPr>
              <a:t>c</a:t>
            </a:r>
            <a:r>
              <a:rPr dirty="0" smtClean="0" sz="1500" spc="-5">
                <a:latin typeface="Times New Roman"/>
                <a:cs typeface="Times New Roman"/>
              </a:rPr>
              <a:t>t</a:t>
            </a:r>
            <a:r>
              <a:rPr dirty="0" smtClean="0" sz="1500" spc="0">
                <a:latin typeface="Times New Roman"/>
                <a:cs typeface="Times New Roman"/>
              </a:rPr>
              <a:t>or w</a:t>
            </a:r>
            <a:r>
              <a:rPr dirty="0" smtClean="0" sz="1500" spc="-10">
                <a:latin typeface="Times New Roman"/>
                <a:cs typeface="Times New Roman"/>
              </a:rPr>
              <a:t>a</a:t>
            </a:r>
            <a:r>
              <a:rPr dirty="0" smtClean="0" sz="1500" spc="0">
                <a:latin typeface="Times New Roman"/>
                <a:cs typeface="Times New Roman"/>
              </a:rPr>
              <a:t>ve</a:t>
            </a:r>
            <a:r>
              <a:rPr dirty="0" smtClean="0" sz="1500" spc="-10">
                <a:latin typeface="Times New Roman"/>
                <a:cs typeface="Times New Roman"/>
              </a:rPr>
              <a:t> </a:t>
            </a:r>
            <a:r>
              <a:rPr dirty="0" smtClean="0" sz="1500" spc="0">
                <a:latin typeface="Times New Roman"/>
                <a:cs typeface="Times New Roman"/>
              </a:rPr>
              <a:t>deca</a:t>
            </a:r>
            <a:r>
              <a:rPr dirty="0" smtClean="0" sz="1500" spc="-10">
                <a:latin typeface="Times New Roman"/>
                <a:cs typeface="Times New Roman"/>
              </a:rPr>
              <a:t>y</a:t>
            </a:r>
            <a:r>
              <a:rPr dirty="0" smtClean="0" sz="1500" spc="0">
                <a:latin typeface="Times New Roman"/>
                <a:cs typeface="Times New Roman"/>
              </a:rPr>
              <a:t>s </a:t>
            </a:r>
            <a:r>
              <a:rPr dirty="0" smtClean="0" sz="1500" spc="5">
                <a:latin typeface="Times New Roman"/>
                <a:cs typeface="Times New Roman"/>
              </a:rPr>
              <a:t>b</a:t>
            </a:r>
            <a:r>
              <a:rPr dirty="0" smtClean="0" sz="1500" spc="0">
                <a:latin typeface="Times New Roman"/>
                <a:cs typeface="Times New Roman"/>
              </a:rPr>
              <a:t>y </a:t>
            </a:r>
            <a:r>
              <a:rPr dirty="0" smtClean="0" sz="1500" spc="-10">
                <a:latin typeface="Times New Roman"/>
                <a:cs typeface="Times New Roman"/>
              </a:rPr>
              <a:t>a</a:t>
            </a:r>
            <a:r>
              <a:rPr dirty="0" smtClean="0" sz="1500" spc="0">
                <a:latin typeface="Times New Roman"/>
                <a:cs typeface="Times New Roman"/>
              </a:rPr>
              <a:t>n a</a:t>
            </a:r>
            <a:r>
              <a:rPr dirty="0" smtClean="0" sz="1500" spc="-15">
                <a:latin typeface="Times New Roman"/>
                <a:cs typeface="Times New Roman"/>
              </a:rPr>
              <a:t>m</a:t>
            </a:r>
            <a:r>
              <a:rPr dirty="0" smtClean="0" sz="1500" spc="0">
                <a:latin typeface="Times New Roman"/>
                <a:cs typeface="Times New Roman"/>
              </a:rPr>
              <a:t>ount of</a:t>
            </a:r>
            <a:r>
              <a:rPr dirty="0" smtClean="0" sz="1500" spc="5">
                <a:latin typeface="Times New Roman"/>
                <a:cs typeface="Times New Roman"/>
              </a:rPr>
              <a:t> </a:t>
            </a:r>
            <a:r>
              <a:rPr dirty="0" smtClean="0" sz="1500" spc="-10">
                <a:latin typeface="Times New Roman"/>
                <a:cs typeface="Times New Roman"/>
              </a:rPr>
              <a:t>e</a:t>
            </a:r>
            <a:r>
              <a:rPr dirty="0" smtClean="0" baseline="32163" sz="1425" spc="-15">
                <a:latin typeface="Times New Roman"/>
                <a:cs typeface="Times New Roman"/>
              </a:rPr>
              <a:t>-</a:t>
            </a:r>
            <a:r>
              <a:rPr dirty="0" smtClean="0" baseline="32163" sz="1425" spc="-7">
                <a:latin typeface="Times New Roman"/>
                <a:cs typeface="Times New Roman"/>
              </a:rPr>
              <a:t>1</a:t>
            </a:r>
            <a:r>
              <a:rPr dirty="0" smtClean="0" baseline="32163" sz="1425" spc="-7">
                <a:latin typeface="Times New Roman"/>
                <a:cs typeface="Times New Roman"/>
              </a:rPr>
              <a:t> </a:t>
            </a:r>
            <a:r>
              <a:rPr dirty="0" smtClean="0" sz="1500" spc="0">
                <a:latin typeface="Times New Roman"/>
                <a:cs typeface="Times New Roman"/>
              </a:rPr>
              <a:t>=</a:t>
            </a:r>
            <a:r>
              <a:rPr dirty="0" smtClean="0" sz="1500" spc="-10">
                <a:latin typeface="Times New Roman"/>
                <a:cs typeface="Times New Roman"/>
              </a:rPr>
              <a:t> </a:t>
            </a:r>
            <a:r>
              <a:rPr dirty="0" smtClean="0" sz="1500" spc="0">
                <a:latin typeface="Times New Roman"/>
                <a:cs typeface="Times New Roman"/>
              </a:rPr>
              <a:t>0.368.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676522" y="6656197"/>
            <a:ext cx="544372" cy="0"/>
          </a:xfrm>
          <a:custGeom>
            <a:avLst/>
            <a:gdLst/>
            <a:ahLst/>
            <a:cxnLst/>
            <a:rect l="l" t="t" r="r" b="b"/>
            <a:pathLst>
              <a:path w="544372" h="0">
                <a:moveTo>
                  <a:pt x="0" y="0"/>
                </a:moveTo>
                <a:lnTo>
                  <a:pt x="544372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3231007" y="6507860"/>
            <a:ext cx="1207770" cy="2857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588645" algn="l"/>
                <a:tab pos="989330" algn="l"/>
              </a:tabLst>
            </a:pPr>
            <a:r>
              <a:rPr dirty="0" smtClean="0" sz="1500" spc="5">
                <a:latin typeface="Cambria Math"/>
                <a:cs typeface="Cambria Math"/>
              </a:rPr>
              <a:t>�</a:t>
            </a:r>
            <a:r>
              <a:rPr dirty="0" smtClean="0" baseline="-15873" sz="1575" spc="0">
                <a:latin typeface="Cambria Math"/>
                <a:cs typeface="Cambria Math"/>
              </a:rPr>
              <a:t>�  </a:t>
            </a:r>
            <a:r>
              <a:rPr dirty="0" smtClean="0" sz="1500" spc="0">
                <a:latin typeface="Cambria Math"/>
                <a:cs typeface="Cambria Math"/>
              </a:rPr>
              <a:t>=	</a:t>
            </a:r>
            <a:r>
              <a:rPr dirty="0" smtClean="0" sz="1500" spc="0" u="heavy">
                <a:latin typeface="Cambria Math"/>
                <a:cs typeface="Cambria Math"/>
              </a:rPr>
              <a:t> 	</a:t>
            </a:r>
            <a:r>
              <a:rPr dirty="0" smtClean="0" sz="1600" spc="-15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874134" y="6363080"/>
            <a:ext cx="146685" cy="26098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20">
                <a:latin typeface="Cambria Math"/>
                <a:cs typeface="Cambria Math"/>
              </a:rPr>
              <a:t>�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663822" y="6663308"/>
            <a:ext cx="570865" cy="36385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-31481" sz="2250" spc="202">
                <a:latin typeface="Cambria Math"/>
                <a:cs typeface="Cambria Math"/>
              </a:rPr>
              <a:t>√</a:t>
            </a:r>
            <a:r>
              <a:rPr dirty="0" smtClean="0" sz="1600" spc="-5" u="heavy">
                <a:latin typeface="Cambria Math"/>
                <a:cs typeface="Cambria Math"/>
              </a:rPr>
              <a:t> </a:t>
            </a:r>
            <a:r>
              <a:rPr dirty="0" smtClean="0" sz="1600" spc="-20" u="heavy">
                <a:latin typeface="Cambria Math"/>
                <a:cs typeface="Cambria Math"/>
              </a:rPr>
              <a:t>��</a:t>
            </a:r>
            <a:r>
              <a:rPr dirty="0" smtClean="0" sz="1600" spc="-5" u="heavy">
                <a:latin typeface="Cambria Math"/>
                <a:cs typeface="Cambria Math"/>
              </a:rPr>
              <a:t> </a:t>
            </a:r>
            <a:r>
              <a:rPr dirty="0" smtClean="0" sz="1400" spc="-5" u="heavy">
                <a:latin typeface="Cambria Math"/>
                <a:cs typeface="Cambria Math"/>
              </a:rPr>
              <a:t>𝝈</a:t>
            </a:r>
            <a:r>
              <a:rPr dirty="0" smtClean="0" sz="1400" spc="-10" u="heavy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945763" y="6876668"/>
            <a:ext cx="146685" cy="26098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20">
                <a:latin typeface="Cambria Math"/>
                <a:cs typeface="Cambria Math"/>
              </a:rPr>
              <a:t>�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465701" y="6363080"/>
            <a:ext cx="161925" cy="5340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20320">
              <a:lnSpc>
                <a:spcPct val="100000"/>
              </a:lnSpc>
            </a:pPr>
            <a:r>
              <a:rPr dirty="0" smtClean="0" sz="1600" spc="-20">
                <a:latin typeface="Cambria Math"/>
                <a:cs typeface="Cambria Math"/>
              </a:rPr>
              <a:t>�</a:t>
            </a:r>
            <a:endParaRPr sz="1600">
              <a:latin typeface="Cambria Math"/>
              <a:cs typeface="Cambria Math"/>
            </a:endParaRPr>
          </a:p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mtClean="0" sz="1600" spc="-20">
                <a:latin typeface="Cambria Math"/>
                <a:cs typeface="Cambria Math"/>
              </a:rPr>
              <a:t>�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478401" y="6656197"/>
            <a:ext cx="137160" cy="0"/>
          </a:xfrm>
          <a:custGeom>
            <a:avLst/>
            <a:gdLst/>
            <a:ahLst/>
            <a:cxnLst/>
            <a:rect l="l" t="t" r="r" b="b"/>
            <a:pathLst>
              <a:path w="137160" h="0">
                <a:moveTo>
                  <a:pt x="0" y="0"/>
                </a:moveTo>
                <a:lnTo>
                  <a:pt x="137160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914400" y="3854196"/>
            <a:ext cx="1429512" cy="1104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457200" y="1351788"/>
            <a:ext cx="5047488" cy="16840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387095" y="7242047"/>
            <a:ext cx="4680204" cy="13670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2362200" y="8613647"/>
            <a:ext cx="1280722" cy="39469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400">
                <a:latin typeface="Times New Roman"/>
                <a:cs typeface="Times New Roman"/>
              </a:rPr>
              <a:t>1</a:t>
            </a:fld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jinan</dc:creator>
  <dcterms:created xsi:type="dcterms:W3CDTF">2018-11-13T12:30:27Z</dcterms:created>
  <dcterms:modified xsi:type="dcterms:W3CDTF">2018-11-13T12:30:27Z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2015-04-06T00:00:00Z</vt:filetime>
  </property>
  <property fmtid="{D5CDD505-2E9C-101B-9397-08002B2CF9AE}" pid="3" name="LastSaved">
    <vt:filetime>2018-11-13T00:00:00Z</vt:filetime>
  </property>
</Properties>
</file>