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</p:sldIdLst>
  <p:sldSz cx="7556500" cy="10693400"/>
  <p:notesSz cx="7556500" cy="10693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9" Type="http://schemas.openxmlformats.org/officeDocument/2006/relationships/slide" Target="slides/slide4.xml"/><Relationship Id="rId10" Type="http://schemas.openxmlformats.org/officeDocument/2006/relationships/slide" Target="slides/slide5.xml"/><Relationship Id="rId11" Type="http://schemas.openxmlformats.org/officeDocument/2006/relationships/slide" Target="slides/slide6.xml"/><Relationship Id="rId12" Type="http://schemas.openxmlformats.org/officeDocument/2006/relationships/slide" Target="slides/slide7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070" y="3314954"/>
            <a:ext cx="6426803" cy="224561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141" y="5988304"/>
            <a:ext cx="5292661" cy="267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C</a:t>
            </a:r>
            <a:r>
              <a:rPr dirty="0" smtClean="0" sz="1400" spc="10">
                <a:latin typeface="Freestyle Script"/>
                <a:cs typeface="Freestyle Script"/>
              </a:rPr>
              <a:t>o</a:t>
            </a:r>
            <a:r>
              <a:rPr dirty="0" smtClean="0" sz="1400" spc="-10">
                <a:latin typeface="Freestyle Script"/>
                <a:cs typeface="Freestyle Script"/>
              </a:rPr>
              <a:t>m</a:t>
            </a:r>
            <a:r>
              <a:rPr dirty="0" smtClean="0" sz="1400" spc="0">
                <a:latin typeface="Freestyle Script"/>
                <a:cs typeface="Freestyle Script"/>
              </a:rPr>
              <a:t>m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c</a:t>
            </a:r>
            <a:r>
              <a:rPr dirty="0" smtClean="0" sz="1400" spc="5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t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5">
                <a:latin typeface="Freestyle Script"/>
                <a:cs typeface="Freestyle Script"/>
              </a:rPr>
              <a:t>o</a:t>
            </a:r>
            <a:r>
              <a:rPr dirty="0" smtClean="0" sz="1400" spc="0">
                <a:latin typeface="Freestyle Script"/>
                <a:cs typeface="Freestyle Script"/>
              </a:rPr>
              <a:t>n</a:t>
            </a:r>
            <a:r>
              <a:rPr dirty="0" smtClean="0" sz="1400" spc="-15">
                <a:latin typeface="Freestyle Script"/>
                <a:cs typeface="Freestyle Script"/>
              </a:rPr>
              <a:t> </a:t>
            </a:r>
            <a:r>
              <a:rPr dirty="0" smtClean="0" sz="1400" spc="5">
                <a:latin typeface="Freestyle Script"/>
                <a:cs typeface="Freestyle Script"/>
              </a:rPr>
              <a:t>D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par</a:t>
            </a:r>
            <a:r>
              <a:rPr dirty="0" smtClean="0" sz="1400" spc="5">
                <a:latin typeface="Freestyle Script"/>
                <a:cs typeface="Freestyle Script"/>
              </a:rPr>
              <a:t>t</a:t>
            </a:r>
            <a:r>
              <a:rPr dirty="0" smtClean="0" sz="1400" spc="0">
                <a:latin typeface="Freestyle Script"/>
                <a:cs typeface="Freestyle Script"/>
              </a:rPr>
              <a:t>me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D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2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l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15">
                <a:latin typeface="Freestyle Script"/>
                <a:cs typeface="Freestyle Script"/>
              </a:rPr>
              <a:t> 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5">
                <a:latin typeface="Freestyle Script"/>
                <a:cs typeface="Freestyle Script"/>
              </a:rPr>
              <a:t>v</a:t>
            </a:r>
            <a:r>
              <a:rPr dirty="0" smtClean="0" sz="1400" spc="0">
                <a:latin typeface="Freestyle Script"/>
                <a:cs typeface="Freestyle Script"/>
              </a:rPr>
              <a:t>e</a:t>
            </a:r>
            <a:r>
              <a:rPr dirty="0" smtClean="0" sz="1400" spc="-10">
                <a:latin typeface="Freestyle Script"/>
                <a:cs typeface="Freestyle Script"/>
              </a:rPr>
              <a:t>r</a:t>
            </a:r>
            <a:r>
              <a:rPr dirty="0" smtClean="0" sz="1400" spc="0">
                <a:latin typeface="Freestyle Script"/>
                <a:cs typeface="Freestyle Script"/>
              </a:rPr>
              <a:t>s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r>
              <a:rPr dirty="0" smtClean="0" sz="1400" spc="-1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-</a:t>
            </a:r>
            <a:r>
              <a:rPr dirty="0" smtClean="0" sz="1400" spc="-10">
                <a:latin typeface="Freestyle Script"/>
                <a:cs typeface="Freestyle Script"/>
              </a:rPr>
              <a:t> </a:t>
            </a:r>
            <a:r>
              <a:rPr dirty="0" smtClean="0" sz="1400" spc="0">
                <a:latin typeface="Freestyle Script"/>
                <a:cs typeface="Freestyle Script"/>
              </a:rPr>
              <a:t>Co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ge of </a:t>
            </a:r>
            <a:r>
              <a:rPr dirty="0" smtClean="0" sz="1400" spc="5">
                <a:latin typeface="Freestyle Script"/>
                <a:cs typeface="Freestyle Script"/>
              </a:rPr>
              <a:t>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-10">
                <a:latin typeface="Freestyle Script"/>
                <a:cs typeface="Freestyle Script"/>
              </a:rPr>
              <a:t>g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nee</a:t>
            </a:r>
            <a:r>
              <a:rPr dirty="0" smtClean="0" sz="1400" spc="-15">
                <a:latin typeface="Freestyle Script"/>
                <a:cs typeface="Freestyle Script"/>
              </a:rPr>
              <a:t>r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g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/>
          <a:p>
            <a:pPr marL="25400">
              <a:lnSpc>
                <a:spcPct val="100000"/>
              </a:lnSpc>
            </a:pPr>
            <a:fld id="{81D60167-4931-47E6-BA6A-407CBD079E47}" type="slidenum">
              <a:rPr dirty="0" smtClean="0" sz="1200" spc="-10">
                <a:latin typeface="Calibri"/>
                <a:cs typeface="Calibri"/>
              </a:rPr>
              <a:t>#</a:t>
            </a:fld>
            <a:endParaRPr sz="1200">
              <a:latin typeface="Calibri"/>
              <a:cs typeface="Calibri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C</a:t>
            </a:r>
            <a:r>
              <a:rPr dirty="0" smtClean="0" sz="1400" spc="10">
                <a:latin typeface="Freestyle Script"/>
                <a:cs typeface="Freestyle Script"/>
              </a:rPr>
              <a:t>o</a:t>
            </a:r>
            <a:r>
              <a:rPr dirty="0" smtClean="0" sz="1400" spc="-10">
                <a:latin typeface="Freestyle Script"/>
                <a:cs typeface="Freestyle Script"/>
              </a:rPr>
              <a:t>m</a:t>
            </a:r>
            <a:r>
              <a:rPr dirty="0" smtClean="0" sz="1400" spc="0">
                <a:latin typeface="Freestyle Script"/>
                <a:cs typeface="Freestyle Script"/>
              </a:rPr>
              <a:t>m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c</a:t>
            </a:r>
            <a:r>
              <a:rPr dirty="0" smtClean="0" sz="1400" spc="5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t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5">
                <a:latin typeface="Freestyle Script"/>
                <a:cs typeface="Freestyle Script"/>
              </a:rPr>
              <a:t>o</a:t>
            </a:r>
            <a:r>
              <a:rPr dirty="0" smtClean="0" sz="1400" spc="0">
                <a:latin typeface="Freestyle Script"/>
                <a:cs typeface="Freestyle Script"/>
              </a:rPr>
              <a:t>n</a:t>
            </a:r>
            <a:r>
              <a:rPr dirty="0" smtClean="0" sz="1400" spc="-15">
                <a:latin typeface="Freestyle Script"/>
                <a:cs typeface="Freestyle Script"/>
              </a:rPr>
              <a:t> </a:t>
            </a:r>
            <a:r>
              <a:rPr dirty="0" smtClean="0" sz="1400" spc="5">
                <a:latin typeface="Freestyle Script"/>
                <a:cs typeface="Freestyle Script"/>
              </a:rPr>
              <a:t>D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par</a:t>
            </a:r>
            <a:r>
              <a:rPr dirty="0" smtClean="0" sz="1400" spc="5">
                <a:latin typeface="Freestyle Script"/>
                <a:cs typeface="Freestyle Script"/>
              </a:rPr>
              <a:t>t</a:t>
            </a:r>
            <a:r>
              <a:rPr dirty="0" smtClean="0" sz="1400" spc="0">
                <a:latin typeface="Freestyle Script"/>
                <a:cs typeface="Freestyle Script"/>
              </a:rPr>
              <a:t>me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D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2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l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15">
                <a:latin typeface="Freestyle Script"/>
                <a:cs typeface="Freestyle Script"/>
              </a:rPr>
              <a:t> 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5">
                <a:latin typeface="Freestyle Script"/>
                <a:cs typeface="Freestyle Script"/>
              </a:rPr>
              <a:t>v</a:t>
            </a:r>
            <a:r>
              <a:rPr dirty="0" smtClean="0" sz="1400" spc="0">
                <a:latin typeface="Freestyle Script"/>
                <a:cs typeface="Freestyle Script"/>
              </a:rPr>
              <a:t>e</a:t>
            </a:r>
            <a:r>
              <a:rPr dirty="0" smtClean="0" sz="1400" spc="-10">
                <a:latin typeface="Freestyle Script"/>
                <a:cs typeface="Freestyle Script"/>
              </a:rPr>
              <a:t>r</a:t>
            </a:r>
            <a:r>
              <a:rPr dirty="0" smtClean="0" sz="1400" spc="0">
                <a:latin typeface="Freestyle Script"/>
                <a:cs typeface="Freestyle Script"/>
              </a:rPr>
              <a:t>s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r>
              <a:rPr dirty="0" smtClean="0" sz="1400" spc="-1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-</a:t>
            </a:r>
            <a:r>
              <a:rPr dirty="0" smtClean="0" sz="1400" spc="-10">
                <a:latin typeface="Freestyle Script"/>
                <a:cs typeface="Freestyle Script"/>
              </a:rPr>
              <a:t> </a:t>
            </a:r>
            <a:r>
              <a:rPr dirty="0" smtClean="0" sz="1400" spc="0">
                <a:latin typeface="Freestyle Script"/>
                <a:cs typeface="Freestyle Script"/>
              </a:rPr>
              <a:t>Co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ge of </a:t>
            </a:r>
            <a:r>
              <a:rPr dirty="0" smtClean="0" sz="1400" spc="5">
                <a:latin typeface="Freestyle Script"/>
                <a:cs typeface="Freestyle Script"/>
              </a:rPr>
              <a:t>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-10">
                <a:latin typeface="Freestyle Script"/>
                <a:cs typeface="Freestyle Script"/>
              </a:rPr>
              <a:t>g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nee</a:t>
            </a:r>
            <a:r>
              <a:rPr dirty="0" smtClean="0" sz="1400" spc="-15">
                <a:latin typeface="Freestyle Script"/>
                <a:cs typeface="Freestyle Script"/>
              </a:rPr>
              <a:t>r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g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/>
          <a:p>
            <a:pPr marL="25400">
              <a:lnSpc>
                <a:spcPct val="100000"/>
              </a:lnSpc>
            </a:pPr>
            <a:fld id="{81D60167-4931-47E6-BA6A-407CBD079E47}" type="slidenum">
              <a:rPr dirty="0" smtClean="0" sz="1200" spc="-10">
                <a:latin typeface="Calibri"/>
                <a:cs typeface="Calibri"/>
              </a:rPr>
              <a:t>#</a:t>
            </a:fld>
            <a:endParaRPr sz="1200">
              <a:latin typeface="Calibri"/>
              <a:cs typeface="Calibri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78047" y="2459482"/>
            <a:ext cx="3289011" cy="70576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893886" y="2459482"/>
            <a:ext cx="3289011" cy="70576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C</a:t>
            </a:r>
            <a:r>
              <a:rPr dirty="0" smtClean="0" sz="1400" spc="10">
                <a:latin typeface="Freestyle Script"/>
                <a:cs typeface="Freestyle Script"/>
              </a:rPr>
              <a:t>o</a:t>
            </a:r>
            <a:r>
              <a:rPr dirty="0" smtClean="0" sz="1400" spc="-10">
                <a:latin typeface="Freestyle Script"/>
                <a:cs typeface="Freestyle Script"/>
              </a:rPr>
              <a:t>m</a:t>
            </a:r>
            <a:r>
              <a:rPr dirty="0" smtClean="0" sz="1400" spc="0">
                <a:latin typeface="Freestyle Script"/>
                <a:cs typeface="Freestyle Script"/>
              </a:rPr>
              <a:t>m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c</a:t>
            </a:r>
            <a:r>
              <a:rPr dirty="0" smtClean="0" sz="1400" spc="5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t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5">
                <a:latin typeface="Freestyle Script"/>
                <a:cs typeface="Freestyle Script"/>
              </a:rPr>
              <a:t>o</a:t>
            </a:r>
            <a:r>
              <a:rPr dirty="0" smtClean="0" sz="1400" spc="0">
                <a:latin typeface="Freestyle Script"/>
                <a:cs typeface="Freestyle Script"/>
              </a:rPr>
              <a:t>n</a:t>
            </a:r>
            <a:r>
              <a:rPr dirty="0" smtClean="0" sz="1400" spc="-15">
                <a:latin typeface="Freestyle Script"/>
                <a:cs typeface="Freestyle Script"/>
              </a:rPr>
              <a:t> </a:t>
            </a:r>
            <a:r>
              <a:rPr dirty="0" smtClean="0" sz="1400" spc="5">
                <a:latin typeface="Freestyle Script"/>
                <a:cs typeface="Freestyle Script"/>
              </a:rPr>
              <a:t>D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par</a:t>
            </a:r>
            <a:r>
              <a:rPr dirty="0" smtClean="0" sz="1400" spc="5">
                <a:latin typeface="Freestyle Script"/>
                <a:cs typeface="Freestyle Script"/>
              </a:rPr>
              <a:t>t</a:t>
            </a:r>
            <a:r>
              <a:rPr dirty="0" smtClean="0" sz="1400" spc="0">
                <a:latin typeface="Freestyle Script"/>
                <a:cs typeface="Freestyle Script"/>
              </a:rPr>
              <a:t>me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D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2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l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15">
                <a:latin typeface="Freestyle Script"/>
                <a:cs typeface="Freestyle Script"/>
              </a:rPr>
              <a:t> 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5">
                <a:latin typeface="Freestyle Script"/>
                <a:cs typeface="Freestyle Script"/>
              </a:rPr>
              <a:t>v</a:t>
            </a:r>
            <a:r>
              <a:rPr dirty="0" smtClean="0" sz="1400" spc="0">
                <a:latin typeface="Freestyle Script"/>
                <a:cs typeface="Freestyle Script"/>
              </a:rPr>
              <a:t>e</a:t>
            </a:r>
            <a:r>
              <a:rPr dirty="0" smtClean="0" sz="1400" spc="-10">
                <a:latin typeface="Freestyle Script"/>
                <a:cs typeface="Freestyle Script"/>
              </a:rPr>
              <a:t>r</a:t>
            </a:r>
            <a:r>
              <a:rPr dirty="0" smtClean="0" sz="1400" spc="0">
                <a:latin typeface="Freestyle Script"/>
                <a:cs typeface="Freestyle Script"/>
              </a:rPr>
              <a:t>s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r>
              <a:rPr dirty="0" smtClean="0" sz="1400" spc="-1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-</a:t>
            </a:r>
            <a:r>
              <a:rPr dirty="0" smtClean="0" sz="1400" spc="-10">
                <a:latin typeface="Freestyle Script"/>
                <a:cs typeface="Freestyle Script"/>
              </a:rPr>
              <a:t> </a:t>
            </a:r>
            <a:r>
              <a:rPr dirty="0" smtClean="0" sz="1400" spc="0">
                <a:latin typeface="Freestyle Script"/>
                <a:cs typeface="Freestyle Script"/>
              </a:rPr>
              <a:t>Co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ge of </a:t>
            </a:r>
            <a:r>
              <a:rPr dirty="0" smtClean="0" sz="1400" spc="5">
                <a:latin typeface="Freestyle Script"/>
                <a:cs typeface="Freestyle Script"/>
              </a:rPr>
              <a:t>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-10">
                <a:latin typeface="Freestyle Script"/>
                <a:cs typeface="Freestyle Script"/>
              </a:rPr>
              <a:t>g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nee</a:t>
            </a:r>
            <a:r>
              <a:rPr dirty="0" smtClean="0" sz="1400" spc="-15">
                <a:latin typeface="Freestyle Script"/>
                <a:cs typeface="Freestyle Script"/>
              </a:rPr>
              <a:t>r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g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/>
          <a:p>
            <a:pPr marL="25400">
              <a:lnSpc>
                <a:spcPct val="100000"/>
              </a:lnSpc>
            </a:pPr>
            <a:fld id="{81D60167-4931-47E6-BA6A-407CBD079E47}" type="slidenum">
              <a:rPr dirty="0" smtClean="0" sz="1200" spc="-10">
                <a:latin typeface="Calibri"/>
                <a:cs typeface="Calibri"/>
              </a:rPr>
              <a:t>#</a:t>
            </a:fld>
            <a:endParaRPr sz="1200">
              <a:latin typeface="Calibri"/>
              <a:cs typeface="Calibri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C</a:t>
            </a:r>
            <a:r>
              <a:rPr dirty="0" smtClean="0" sz="1400" spc="10">
                <a:latin typeface="Freestyle Script"/>
                <a:cs typeface="Freestyle Script"/>
              </a:rPr>
              <a:t>o</a:t>
            </a:r>
            <a:r>
              <a:rPr dirty="0" smtClean="0" sz="1400" spc="-10">
                <a:latin typeface="Freestyle Script"/>
                <a:cs typeface="Freestyle Script"/>
              </a:rPr>
              <a:t>m</a:t>
            </a:r>
            <a:r>
              <a:rPr dirty="0" smtClean="0" sz="1400" spc="0">
                <a:latin typeface="Freestyle Script"/>
                <a:cs typeface="Freestyle Script"/>
              </a:rPr>
              <a:t>m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c</a:t>
            </a:r>
            <a:r>
              <a:rPr dirty="0" smtClean="0" sz="1400" spc="5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t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5">
                <a:latin typeface="Freestyle Script"/>
                <a:cs typeface="Freestyle Script"/>
              </a:rPr>
              <a:t>o</a:t>
            </a:r>
            <a:r>
              <a:rPr dirty="0" smtClean="0" sz="1400" spc="0">
                <a:latin typeface="Freestyle Script"/>
                <a:cs typeface="Freestyle Script"/>
              </a:rPr>
              <a:t>n</a:t>
            </a:r>
            <a:r>
              <a:rPr dirty="0" smtClean="0" sz="1400" spc="-15">
                <a:latin typeface="Freestyle Script"/>
                <a:cs typeface="Freestyle Script"/>
              </a:rPr>
              <a:t> </a:t>
            </a:r>
            <a:r>
              <a:rPr dirty="0" smtClean="0" sz="1400" spc="5">
                <a:latin typeface="Freestyle Script"/>
                <a:cs typeface="Freestyle Script"/>
              </a:rPr>
              <a:t>D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par</a:t>
            </a:r>
            <a:r>
              <a:rPr dirty="0" smtClean="0" sz="1400" spc="5">
                <a:latin typeface="Freestyle Script"/>
                <a:cs typeface="Freestyle Script"/>
              </a:rPr>
              <a:t>t</a:t>
            </a:r>
            <a:r>
              <a:rPr dirty="0" smtClean="0" sz="1400" spc="0">
                <a:latin typeface="Freestyle Script"/>
                <a:cs typeface="Freestyle Script"/>
              </a:rPr>
              <a:t>me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D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2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l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15">
                <a:latin typeface="Freestyle Script"/>
                <a:cs typeface="Freestyle Script"/>
              </a:rPr>
              <a:t> 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5">
                <a:latin typeface="Freestyle Script"/>
                <a:cs typeface="Freestyle Script"/>
              </a:rPr>
              <a:t>v</a:t>
            </a:r>
            <a:r>
              <a:rPr dirty="0" smtClean="0" sz="1400" spc="0">
                <a:latin typeface="Freestyle Script"/>
                <a:cs typeface="Freestyle Script"/>
              </a:rPr>
              <a:t>e</a:t>
            </a:r>
            <a:r>
              <a:rPr dirty="0" smtClean="0" sz="1400" spc="-10">
                <a:latin typeface="Freestyle Script"/>
                <a:cs typeface="Freestyle Script"/>
              </a:rPr>
              <a:t>r</a:t>
            </a:r>
            <a:r>
              <a:rPr dirty="0" smtClean="0" sz="1400" spc="0">
                <a:latin typeface="Freestyle Script"/>
                <a:cs typeface="Freestyle Script"/>
              </a:rPr>
              <a:t>s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r>
              <a:rPr dirty="0" smtClean="0" sz="1400" spc="-1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-</a:t>
            </a:r>
            <a:r>
              <a:rPr dirty="0" smtClean="0" sz="1400" spc="-10">
                <a:latin typeface="Freestyle Script"/>
                <a:cs typeface="Freestyle Script"/>
              </a:rPr>
              <a:t> </a:t>
            </a:r>
            <a:r>
              <a:rPr dirty="0" smtClean="0" sz="1400" spc="0">
                <a:latin typeface="Freestyle Script"/>
                <a:cs typeface="Freestyle Script"/>
              </a:rPr>
              <a:t>Co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ge of </a:t>
            </a:r>
            <a:r>
              <a:rPr dirty="0" smtClean="0" sz="1400" spc="5">
                <a:latin typeface="Freestyle Script"/>
                <a:cs typeface="Freestyle Script"/>
              </a:rPr>
              <a:t>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-10">
                <a:latin typeface="Freestyle Script"/>
                <a:cs typeface="Freestyle Script"/>
              </a:rPr>
              <a:t>g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nee</a:t>
            </a:r>
            <a:r>
              <a:rPr dirty="0" smtClean="0" sz="1400" spc="-15">
                <a:latin typeface="Freestyle Script"/>
                <a:cs typeface="Freestyle Script"/>
              </a:rPr>
              <a:t>r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g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/>
          <a:p>
            <a:pPr marL="25400">
              <a:lnSpc>
                <a:spcPct val="100000"/>
              </a:lnSpc>
            </a:pPr>
            <a:fld id="{81D60167-4931-47E6-BA6A-407CBD079E47}" type="slidenum">
              <a:rPr dirty="0" smtClean="0" sz="1200" spc="-10">
                <a:latin typeface="Calibri"/>
                <a:cs typeface="Calibri"/>
              </a:rPr>
              <a:t>#</a:t>
            </a:fld>
            <a:endParaRPr sz="1200">
              <a:latin typeface="Calibri"/>
              <a:cs typeface="Calibri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C</a:t>
            </a:r>
            <a:r>
              <a:rPr dirty="0" smtClean="0" sz="1400" spc="10">
                <a:latin typeface="Freestyle Script"/>
                <a:cs typeface="Freestyle Script"/>
              </a:rPr>
              <a:t>o</a:t>
            </a:r>
            <a:r>
              <a:rPr dirty="0" smtClean="0" sz="1400" spc="-10">
                <a:latin typeface="Freestyle Script"/>
                <a:cs typeface="Freestyle Script"/>
              </a:rPr>
              <a:t>m</a:t>
            </a:r>
            <a:r>
              <a:rPr dirty="0" smtClean="0" sz="1400" spc="0">
                <a:latin typeface="Freestyle Script"/>
                <a:cs typeface="Freestyle Script"/>
              </a:rPr>
              <a:t>m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c</a:t>
            </a:r>
            <a:r>
              <a:rPr dirty="0" smtClean="0" sz="1400" spc="5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t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5">
                <a:latin typeface="Freestyle Script"/>
                <a:cs typeface="Freestyle Script"/>
              </a:rPr>
              <a:t>o</a:t>
            </a:r>
            <a:r>
              <a:rPr dirty="0" smtClean="0" sz="1400" spc="0">
                <a:latin typeface="Freestyle Script"/>
                <a:cs typeface="Freestyle Script"/>
              </a:rPr>
              <a:t>n</a:t>
            </a:r>
            <a:r>
              <a:rPr dirty="0" smtClean="0" sz="1400" spc="-15">
                <a:latin typeface="Freestyle Script"/>
                <a:cs typeface="Freestyle Script"/>
              </a:rPr>
              <a:t> </a:t>
            </a:r>
            <a:r>
              <a:rPr dirty="0" smtClean="0" sz="1400" spc="5">
                <a:latin typeface="Freestyle Script"/>
                <a:cs typeface="Freestyle Script"/>
              </a:rPr>
              <a:t>D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par</a:t>
            </a:r>
            <a:r>
              <a:rPr dirty="0" smtClean="0" sz="1400" spc="5">
                <a:latin typeface="Freestyle Script"/>
                <a:cs typeface="Freestyle Script"/>
              </a:rPr>
              <a:t>t</a:t>
            </a:r>
            <a:r>
              <a:rPr dirty="0" smtClean="0" sz="1400" spc="0">
                <a:latin typeface="Freestyle Script"/>
                <a:cs typeface="Freestyle Script"/>
              </a:rPr>
              <a:t>me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D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2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l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15">
                <a:latin typeface="Freestyle Script"/>
                <a:cs typeface="Freestyle Script"/>
              </a:rPr>
              <a:t> 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5">
                <a:latin typeface="Freestyle Script"/>
                <a:cs typeface="Freestyle Script"/>
              </a:rPr>
              <a:t>v</a:t>
            </a:r>
            <a:r>
              <a:rPr dirty="0" smtClean="0" sz="1400" spc="0">
                <a:latin typeface="Freestyle Script"/>
                <a:cs typeface="Freestyle Script"/>
              </a:rPr>
              <a:t>e</a:t>
            </a:r>
            <a:r>
              <a:rPr dirty="0" smtClean="0" sz="1400" spc="-10">
                <a:latin typeface="Freestyle Script"/>
                <a:cs typeface="Freestyle Script"/>
              </a:rPr>
              <a:t>r</a:t>
            </a:r>
            <a:r>
              <a:rPr dirty="0" smtClean="0" sz="1400" spc="0">
                <a:latin typeface="Freestyle Script"/>
                <a:cs typeface="Freestyle Script"/>
              </a:rPr>
              <a:t>s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r>
              <a:rPr dirty="0" smtClean="0" sz="1400" spc="-1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-</a:t>
            </a:r>
            <a:r>
              <a:rPr dirty="0" smtClean="0" sz="1400" spc="-10">
                <a:latin typeface="Freestyle Script"/>
                <a:cs typeface="Freestyle Script"/>
              </a:rPr>
              <a:t> </a:t>
            </a:r>
            <a:r>
              <a:rPr dirty="0" smtClean="0" sz="1400" spc="0">
                <a:latin typeface="Freestyle Script"/>
                <a:cs typeface="Freestyle Script"/>
              </a:rPr>
              <a:t>Co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ge of </a:t>
            </a:r>
            <a:r>
              <a:rPr dirty="0" smtClean="0" sz="1400" spc="5">
                <a:latin typeface="Freestyle Script"/>
                <a:cs typeface="Freestyle Script"/>
              </a:rPr>
              <a:t>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-10">
                <a:latin typeface="Freestyle Script"/>
                <a:cs typeface="Freestyle Script"/>
              </a:rPr>
              <a:t>g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nee</a:t>
            </a:r>
            <a:r>
              <a:rPr dirty="0" smtClean="0" sz="1400" spc="-15">
                <a:latin typeface="Freestyle Script"/>
                <a:cs typeface="Freestyle Script"/>
              </a:rPr>
              <a:t>r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g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/>
          <a:p>
            <a:pPr marL="25400">
              <a:lnSpc>
                <a:spcPct val="100000"/>
              </a:lnSpc>
            </a:pPr>
            <a:fld id="{81D60167-4931-47E6-BA6A-407CBD079E47}" type="slidenum">
              <a:rPr dirty="0" smtClean="0" sz="1200" spc="-10">
                <a:latin typeface="Calibri"/>
                <a:cs typeface="Calibri"/>
              </a:rPr>
              <a:t>#</a:t>
            </a:fld>
            <a:endParaRPr sz="1200">
              <a:latin typeface="Calibri"/>
              <a:cs typeface="Calibri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438912" y="993647"/>
            <a:ext cx="6684009" cy="0"/>
          </a:xfrm>
          <a:custGeom>
            <a:avLst/>
            <a:gdLst/>
            <a:ahLst/>
            <a:cxnLst/>
            <a:rect l="l" t="t" r="r" b="b"/>
            <a:pathLst>
              <a:path w="6684009" h="0">
                <a:moveTo>
                  <a:pt x="0" y="0"/>
                </a:moveTo>
                <a:lnTo>
                  <a:pt x="6684009" y="0"/>
                </a:lnTo>
              </a:path>
            </a:pathLst>
          </a:custGeom>
          <a:ln w="10414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438912" y="960881"/>
            <a:ext cx="6684009" cy="0"/>
          </a:xfrm>
          <a:custGeom>
            <a:avLst/>
            <a:gdLst/>
            <a:ahLst/>
            <a:cxnLst/>
            <a:rect l="l" t="t" r="r" b="b"/>
            <a:pathLst>
              <a:path w="6684009" h="0">
                <a:moveTo>
                  <a:pt x="0" y="0"/>
                </a:moveTo>
                <a:lnTo>
                  <a:pt x="6684009" y="0"/>
                </a:lnTo>
              </a:path>
            </a:pathLst>
          </a:custGeom>
          <a:ln w="39370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78047" y="427735"/>
            <a:ext cx="6804850" cy="171094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047" y="2459482"/>
            <a:ext cx="6804850" cy="70576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5730836" y="9819334"/>
            <a:ext cx="1199405" cy="24002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C</a:t>
            </a:r>
            <a:r>
              <a:rPr dirty="0" smtClean="0" sz="1400" spc="10">
                <a:latin typeface="Freestyle Script"/>
                <a:cs typeface="Freestyle Script"/>
              </a:rPr>
              <a:t>o</a:t>
            </a:r>
            <a:r>
              <a:rPr dirty="0" smtClean="0" sz="1400" spc="-10">
                <a:latin typeface="Freestyle Script"/>
                <a:cs typeface="Freestyle Script"/>
              </a:rPr>
              <a:t>m</a:t>
            </a:r>
            <a:r>
              <a:rPr dirty="0" smtClean="0" sz="1400" spc="0">
                <a:latin typeface="Freestyle Script"/>
                <a:cs typeface="Freestyle Script"/>
              </a:rPr>
              <a:t>m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c</a:t>
            </a:r>
            <a:r>
              <a:rPr dirty="0" smtClean="0" sz="1400" spc="5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t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5">
                <a:latin typeface="Freestyle Script"/>
                <a:cs typeface="Freestyle Script"/>
              </a:rPr>
              <a:t>o</a:t>
            </a:r>
            <a:r>
              <a:rPr dirty="0" smtClean="0" sz="1400" spc="0">
                <a:latin typeface="Freestyle Script"/>
                <a:cs typeface="Freestyle Script"/>
              </a:rPr>
              <a:t>n</a:t>
            </a:r>
            <a:r>
              <a:rPr dirty="0" smtClean="0" sz="1400" spc="-15">
                <a:latin typeface="Freestyle Script"/>
                <a:cs typeface="Freestyle Script"/>
              </a:rPr>
              <a:t> </a:t>
            </a:r>
            <a:r>
              <a:rPr dirty="0" smtClean="0" sz="1400" spc="5">
                <a:latin typeface="Freestyle Script"/>
                <a:cs typeface="Freestyle Script"/>
              </a:rPr>
              <a:t>D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par</a:t>
            </a:r>
            <a:r>
              <a:rPr dirty="0" smtClean="0" sz="1400" spc="5">
                <a:latin typeface="Freestyle Script"/>
                <a:cs typeface="Freestyle Script"/>
              </a:rPr>
              <a:t>t</a:t>
            </a:r>
            <a:r>
              <a:rPr dirty="0" smtClean="0" sz="1400" spc="0">
                <a:latin typeface="Freestyle Script"/>
                <a:cs typeface="Freestyle Script"/>
              </a:rPr>
              <a:t>me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444500" y="9819334"/>
            <a:ext cx="1930869" cy="24002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D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2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l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15">
                <a:latin typeface="Freestyle Script"/>
                <a:cs typeface="Freestyle Script"/>
              </a:rPr>
              <a:t> 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5">
                <a:latin typeface="Freestyle Script"/>
                <a:cs typeface="Freestyle Script"/>
              </a:rPr>
              <a:t>v</a:t>
            </a:r>
            <a:r>
              <a:rPr dirty="0" smtClean="0" sz="1400" spc="0">
                <a:latin typeface="Freestyle Script"/>
                <a:cs typeface="Freestyle Script"/>
              </a:rPr>
              <a:t>e</a:t>
            </a:r>
            <a:r>
              <a:rPr dirty="0" smtClean="0" sz="1400" spc="-10">
                <a:latin typeface="Freestyle Script"/>
                <a:cs typeface="Freestyle Script"/>
              </a:rPr>
              <a:t>r</a:t>
            </a:r>
            <a:r>
              <a:rPr dirty="0" smtClean="0" sz="1400" spc="0">
                <a:latin typeface="Freestyle Script"/>
                <a:cs typeface="Freestyle Script"/>
              </a:rPr>
              <a:t>s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r>
              <a:rPr dirty="0" smtClean="0" sz="1400" spc="-1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-</a:t>
            </a:r>
            <a:r>
              <a:rPr dirty="0" smtClean="0" sz="1400" spc="-10">
                <a:latin typeface="Freestyle Script"/>
                <a:cs typeface="Freestyle Script"/>
              </a:rPr>
              <a:t> </a:t>
            </a:r>
            <a:r>
              <a:rPr dirty="0" smtClean="0" sz="1400" spc="0">
                <a:latin typeface="Freestyle Script"/>
                <a:cs typeface="Freestyle Script"/>
              </a:rPr>
              <a:t>Co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ge of </a:t>
            </a:r>
            <a:r>
              <a:rPr dirty="0" smtClean="0" sz="1400" spc="5">
                <a:latin typeface="Freestyle Script"/>
                <a:cs typeface="Freestyle Script"/>
              </a:rPr>
              <a:t>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-10">
                <a:latin typeface="Freestyle Script"/>
                <a:cs typeface="Freestyle Script"/>
              </a:rPr>
              <a:t>g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nee</a:t>
            </a:r>
            <a:r>
              <a:rPr dirty="0" smtClean="0" sz="1400" spc="-15">
                <a:latin typeface="Freestyle Script"/>
                <a:cs typeface="Freestyle Script"/>
              </a:rPr>
              <a:t>r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g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3719703" y="10050474"/>
            <a:ext cx="128066" cy="20319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pPr marL="25400">
              <a:lnSpc>
                <a:spcPct val="100000"/>
              </a:lnSpc>
            </a:pPr>
            <a:fld id="{81D60167-4931-47E6-BA6A-407CBD079E47}" type="slidenum">
              <a:rPr dirty="0" smtClean="0" sz="1200" spc="-10">
                <a:latin typeface="Calibri"/>
                <a:cs typeface="Calibri"/>
              </a:rPr>
              <a:t>#</a:t>
            </a:fld>
            <a:endParaRPr sz="1200">
              <a:latin typeface="Calibri"/>
              <a:cs typeface="Calibri"/>
            </a:endParaRPr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438912" y="9795967"/>
            <a:ext cx="6684009" cy="0"/>
          </a:xfrm>
          <a:custGeom>
            <a:avLst/>
            <a:gdLst/>
            <a:ahLst/>
            <a:cxnLst/>
            <a:rect l="l" t="t" r="r" b="b"/>
            <a:pathLst>
              <a:path w="6684009" h="0">
                <a:moveTo>
                  <a:pt x="0" y="0"/>
                </a:moveTo>
                <a:lnTo>
                  <a:pt x="6684009" y="0"/>
                </a:lnTo>
              </a:path>
            </a:pathLst>
          </a:custGeom>
          <a:ln w="10413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3" name="object 3"/>
          <p:cNvSpPr/>
          <p:nvPr/>
        </p:nvSpPr>
        <p:spPr>
          <a:xfrm>
            <a:off x="438912" y="9828732"/>
            <a:ext cx="6684009" cy="0"/>
          </a:xfrm>
          <a:custGeom>
            <a:avLst/>
            <a:gdLst/>
            <a:ahLst/>
            <a:cxnLst/>
            <a:rect l="l" t="t" r="r" b="b"/>
            <a:pathLst>
              <a:path w="6684009" h="0">
                <a:moveTo>
                  <a:pt x="0" y="0"/>
                </a:moveTo>
                <a:lnTo>
                  <a:pt x="6684009" y="0"/>
                </a:lnTo>
              </a:path>
            </a:pathLst>
          </a:custGeom>
          <a:ln w="39370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4" name="object 4"/>
          <p:cNvSpPr txBox="1"/>
          <p:nvPr/>
        </p:nvSpPr>
        <p:spPr>
          <a:xfrm>
            <a:off x="444500" y="418591"/>
            <a:ext cx="6673850" cy="4323715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algn="just" marL="12700" marR="6009640">
              <a:lnSpc>
                <a:spcPct val="100000"/>
              </a:lnSpc>
            </a:pPr>
            <a:r>
              <a:rPr dirty="0" smtClean="0" sz="1600" spc="-10">
                <a:latin typeface="Freestyle Script"/>
                <a:cs typeface="Freestyle Script"/>
              </a:rPr>
              <a:t>C</a:t>
            </a:r>
            <a:r>
              <a:rPr dirty="0" smtClean="0" sz="1600" spc="-5">
                <a:latin typeface="Freestyle Script"/>
                <a:cs typeface="Freestyle Script"/>
              </a:rPr>
              <a:t>+</a:t>
            </a:r>
            <a:r>
              <a:rPr dirty="0" smtClean="0" sz="1600" spc="-10">
                <a:latin typeface="Freestyle Script"/>
                <a:cs typeface="Freestyle Script"/>
              </a:rPr>
              <a:t>+</a:t>
            </a:r>
            <a:r>
              <a:rPr dirty="0" smtClean="0" sz="1600" spc="-10">
                <a:latin typeface="Freestyle Script"/>
                <a:cs typeface="Freestyle Script"/>
              </a:rPr>
              <a:t> </a:t>
            </a:r>
            <a:r>
              <a:rPr dirty="0" smtClean="0" sz="1600" spc="-5">
                <a:latin typeface="Freestyle Script"/>
                <a:cs typeface="Freestyle Script"/>
              </a:rPr>
              <a:t>lect</a:t>
            </a:r>
            <a:r>
              <a:rPr dirty="0" smtClean="0" sz="1600" spc="0">
                <a:latin typeface="Freestyle Script"/>
                <a:cs typeface="Freestyle Script"/>
              </a:rPr>
              <a:t>u</a:t>
            </a:r>
            <a:r>
              <a:rPr dirty="0" smtClean="0" sz="1600" spc="-15">
                <a:latin typeface="Freestyle Script"/>
                <a:cs typeface="Freestyle Script"/>
              </a:rPr>
              <a:t>r</a:t>
            </a:r>
            <a:r>
              <a:rPr dirty="0" smtClean="0" sz="1600" spc="-5">
                <a:latin typeface="Freestyle Script"/>
                <a:cs typeface="Freestyle Script"/>
              </a:rPr>
              <a:t>e</a:t>
            </a:r>
            <a:endParaRPr sz="1600">
              <a:latin typeface="Freestyle Script"/>
              <a:cs typeface="Freestyle Script"/>
            </a:endParaRPr>
          </a:p>
          <a:p>
            <a:pPr algn="just" marL="12700" marR="252095">
              <a:lnSpc>
                <a:spcPts val="1885"/>
              </a:lnSpc>
            </a:pPr>
            <a:r>
              <a:rPr dirty="0" smtClean="0" sz="1600" spc="5">
                <a:latin typeface="Freestyle Script"/>
                <a:cs typeface="Freestyle Script"/>
              </a:rPr>
              <a:t>C</a:t>
            </a:r>
            <a:r>
              <a:rPr dirty="0" smtClean="0" sz="1600" spc="-5">
                <a:latin typeface="Freestyle Script"/>
                <a:cs typeface="Freestyle Script"/>
              </a:rPr>
              <a:t>hapter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15">
                <a:latin typeface="Freestyle Script"/>
                <a:cs typeface="Freestyle Script"/>
              </a:rPr>
              <a:t>S</a:t>
            </a:r>
            <a:r>
              <a:rPr dirty="0" smtClean="0" sz="1600" spc="-5">
                <a:latin typeface="Freestyle Script"/>
                <a:cs typeface="Freestyle Script"/>
              </a:rPr>
              <a:t>i</a:t>
            </a:r>
            <a:r>
              <a:rPr dirty="0" smtClean="0" sz="1600" spc="0">
                <a:latin typeface="Freestyle Script"/>
                <a:cs typeface="Freestyle Script"/>
              </a:rPr>
              <a:t>x</a:t>
            </a:r>
            <a:r>
              <a:rPr dirty="0" smtClean="0" sz="1600" spc="-5">
                <a:latin typeface="Freestyle Script"/>
                <a:cs typeface="Freestyle Script"/>
              </a:rPr>
              <a:t>:</a:t>
            </a:r>
            <a:r>
              <a:rPr dirty="0" smtClean="0" sz="1600" spc="5">
                <a:latin typeface="Freestyle Script"/>
                <a:cs typeface="Freestyle Script"/>
              </a:rPr>
              <a:t> </a:t>
            </a:r>
            <a:r>
              <a:rPr dirty="0" smtClean="0" sz="1600" spc="-5">
                <a:latin typeface="Freestyle Script"/>
                <a:cs typeface="Freestyle Script"/>
              </a:rPr>
              <a:t>F</a:t>
            </a:r>
            <a:r>
              <a:rPr dirty="0" smtClean="0" sz="1600" spc="-15">
                <a:latin typeface="Freestyle Script"/>
                <a:cs typeface="Freestyle Script"/>
              </a:rPr>
              <a:t>u</a:t>
            </a:r>
            <a:r>
              <a:rPr dirty="0" smtClean="0" sz="1600" spc="0">
                <a:latin typeface="Freestyle Script"/>
                <a:cs typeface="Freestyle Script"/>
              </a:rPr>
              <a:t>n</a:t>
            </a:r>
            <a:r>
              <a:rPr dirty="0" smtClean="0" sz="1600" spc="-5">
                <a:latin typeface="Freestyle Script"/>
                <a:cs typeface="Freestyle Script"/>
              </a:rPr>
              <a:t>c</a:t>
            </a:r>
            <a:r>
              <a:rPr dirty="0" smtClean="0" sz="1600" spc="-20">
                <a:latin typeface="Freestyle Script"/>
                <a:cs typeface="Freestyle Script"/>
              </a:rPr>
              <a:t>t</a:t>
            </a:r>
            <a:r>
              <a:rPr dirty="0" smtClean="0" sz="1600" spc="10">
                <a:latin typeface="Freestyle Script"/>
                <a:cs typeface="Freestyle Script"/>
              </a:rPr>
              <a:t>i</a:t>
            </a:r>
            <a:r>
              <a:rPr dirty="0" smtClean="0" sz="1600" spc="-15">
                <a:latin typeface="Freestyle Script"/>
                <a:cs typeface="Freestyle Script"/>
              </a:rPr>
              <a:t>o</a:t>
            </a:r>
            <a:r>
              <a:rPr dirty="0" smtClean="0" sz="1600" spc="-5">
                <a:latin typeface="Freestyle Script"/>
                <a:cs typeface="Freestyle Script"/>
              </a:rPr>
              <a:t>n</a:t>
            </a:r>
            <a:r>
              <a:rPr dirty="0" smtClean="0" sz="1600" spc="-5">
                <a:latin typeface="Freestyle Script"/>
                <a:cs typeface="Freestyle Script"/>
              </a:rPr>
              <a:t>                                                                  </a:t>
            </a:r>
            <a:r>
              <a:rPr dirty="0" smtClean="0" sz="1600" spc="60">
                <a:latin typeface="Freestyle Script"/>
                <a:cs typeface="Freestyle Script"/>
              </a:rPr>
              <a:t> </a:t>
            </a:r>
            <a:r>
              <a:rPr dirty="0" smtClean="0" sz="1600" spc="-5">
                <a:latin typeface="Freestyle Script"/>
                <a:cs typeface="Freestyle Script"/>
              </a:rPr>
              <a:t>Ass</a:t>
            </a:r>
            <a:r>
              <a:rPr dirty="0" smtClean="0" sz="1600" spc="0">
                <a:latin typeface="Freestyle Script"/>
                <a:cs typeface="Freestyle Script"/>
              </a:rPr>
              <a:t>i</a:t>
            </a:r>
            <a:r>
              <a:rPr dirty="0" smtClean="0" sz="1600" spc="5">
                <a:latin typeface="Freestyle Script"/>
                <a:cs typeface="Freestyle Script"/>
              </a:rPr>
              <a:t>s</a:t>
            </a:r>
            <a:r>
              <a:rPr dirty="0" smtClean="0" sz="1600" spc="-5">
                <a:latin typeface="Freestyle Script"/>
                <a:cs typeface="Freestyle Script"/>
              </a:rPr>
              <a:t>t</a:t>
            </a:r>
            <a:r>
              <a:rPr dirty="0" smtClean="0" sz="1600" spc="-10">
                <a:latin typeface="Freestyle Script"/>
                <a:cs typeface="Freestyle Script"/>
              </a:rPr>
              <a:t>a</a:t>
            </a:r>
            <a:r>
              <a:rPr dirty="0" smtClean="0" sz="1600" spc="-5">
                <a:latin typeface="Freestyle Script"/>
                <a:cs typeface="Freestyle Script"/>
              </a:rPr>
              <a:t>nt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0">
                <a:latin typeface="Freestyle Script"/>
                <a:cs typeface="Freestyle Script"/>
              </a:rPr>
              <a:t>l</a:t>
            </a:r>
            <a:r>
              <a:rPr dirty="0" smtClean="0" sz="1600" spc="-5">
                <a:latin typeface="Freestyle Script"/>
                <a:cs typeface="Freestyle Script"/>
              </a:rPr>
              <a:t>ect</a:t>
            </a:r>
            <a:r>
              <a:rPr dirty="0" smtClean="0" sz="1600" spc="0">
                <a:latin typeface="Freestyle Script"/>
                <a:cs typeface="Freestyle Script"/>
              </a:rPr>
              <a:t>u</a:t>
            </a:r>
            <a:r>
              <a:rPr dirty="0" smtClean="0" sz="1600" spc="-15">
                <a:latin typeface="Freestyle Script"/>
                <a:cs typeface="Freestyle Script"/>
              </a:rPr>
              <a:t>r</a:t>
            </a:r>
            <a:r>
              <a:rPr dirty="0" smtClean="0" sz="1600" spc="-5">
                <a:latin typeface="Freestyle Script"/>
                <a:cs typeface="Freestyle Script"/>
              </a:rPr>
              <a:t>e: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20">
                <a:latin typeface="Freestyle Script"/>
                <a:cs typeface="Freestyle Script"/>
              </a:rPr>
              <a:t>J</a:t>
            </a:r>
            <a:r>
              <a:rPr dirty="0" smtClean="0" sz="1600" spc="-5">
                <a:latin typeface="Freestyle Script"/>
                <a:cs typeface="Freestyle Script"/>
              </a:rPr>
              <a:t>i</a:t>
            </a:r>
            <a:r>
              <a:rPr dirty="0" smtClean="0" sz="1600" spc="0">
                <a:latin typeface="Freestyle Script"/>
                <a:cs typeface="Freestyle Script"/>
              </a:rPr>
              <a:t>n</a:t>
            </a:r>
            <a:r>
              <a:rPr dirty="0" smtClean="0" sz="1600" spc="-10">
                <a:latin typeface="Freestyle Script"/>
                <a:cs typeface="Freestyle Script"/>
              </a:rPr>
              <a:t>a</a:t>
            </a:r>
            <a:r>
              <a:rPr dirty="0" smtClean="0" sz="1600" spc="-5">
                <a:latin typeface="Freestyle Script"/>
                <a:cs typeface="Freestyle Script"/>
              </a:rPr>
              <a:t>n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10">
                <a:latin typeface="Freestyle Script"/>
                <a:cs typeface="Freestyle Script"/>
              </a:rPr>
              <a:t>N.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5">
                <a:latin typeface="Freestyle Script"/>
                <a:cs typeface="Freestyle Script"/>
              </a:rPr>
              <a:t>S</a:t>
            </a:r>
            <a:r>
              <a:rPr dirty="0" smtClean="0" sz="1600" spc="-15">
                <a:latin typeface="Freestyle Script"/>
                <a:cs typeface="Freestyle Script"/>
              </a:rPr>
              <a:t>h</a:t>
            </a:r>
            <a:r>
              <a:rPr dirty="0" smtClean="0" sz="1600" spc="10">
                <a:latin typeface="Freestyle Script"/>
                <a:cs typeface="Freestyle Script"/>
              </a:rPr>
              <a:t>i</a:t>
            </a:r>
            <a:r>
              <a:rPr dirty="0" smtClean="0" sz="1600" spc="-5">
                <a:latin typeface="Freestyle Script"/>
                <a:cs typeface="Freestyle Script"/>
              </a:rPr>
              <a:t>hab</a:t>
            </a:r>
            <a:endParaRPr sz="1600">
              <a:latin typeface="Freestyle Script"/>
              <a:cs typeface="Freestyle Script"/>
            </a:endParaRPr>
          </a:p>
          <a:p>
            <a:pPr>
              <a:lnSpc>
                <a:spcPts val="600"/>
              </a:lnSpc>
              <a:spcBef>
                <a:spcPts val="29"/>
              </a:spcBef>
            </a:pPr>
            <a:endParaRPr sz="600"/>
          </a:p>
          <a:p>
            <a:pPr algn="just" marL="12700" marR="5573395">
              <a:lnSpc>
                <a:spcPct val="100000"/>
              </a:lnSpc>
            </a:pPr>
            <a:r>
              <a:rPr dirty="0" smtClean="0" sz="1800" spc="5" b="1" u="heavy">
                <a:latin typeface="Times New Roman"/>
                <a:cs typeface="Times New Roman"/>
              </a:rPr>
              <a:t> </a:t>
            </a:r>
            <a:r>
              <a:rPr dirty="0" smtClean="0" sz="1800" spc="0" b="1" u="heavy">
                <a:latin typeface="Times New Roman"/>
                <a:cs typeface="Times New Roman"/>
              </a:rPr>
              <a:t>Fu</a:t>
            </a:r>
            <a:r>
              <a:rPr dirty="0" smtClean="0" sz="1800" spc="-10" b="1" u="heavy">
                <a:latin typeface="Times New Roman"/>
                <a:cs typeface="Times New Roman"/>
              </a:rPr>
              <a:t>n</a:t>
            </a:r>
            <a:r>
              <a:rPr dirty="0" smtClean="0" sz="1800" spc="0" b="1" u="heavy">
                <a:latin typeface="Times New Roman"/>
                <a:cs typeface="Times New Roman"/>
              </a:rPr>
              <a:t>ct</a:t>
            </a:r>
            <a:r>
              <a:rPr dirty="0" smtClean="0" sz="1800" spc="5" b="1" u="heavy">
                <a:latin typeface="Times New Roman"/>
                <a:cs typeface="Times New Roman"/>
              </a:rPr>
              <a:t>i</a:t>
            </a:r>
            <a:r>
              <a:rPr dirty="0" smtClean="0" sz="1800" spc="0" b="1" u="heavy">
                <a:latin typeface="Times New Roman"/>
                <a:cs typeface="Times New Roman"/>
              </a:rPr>
              <a:t>on</a:t>
            </a:r>
            <a:r>
              <a:rPr dirty="0" smtClean="0" sz="1800" spc="-5" b="1" u="heavy">
                <a:latin typeface="Times New Roman"/>
                <a:cs typeface="Times New Roman"/>
              </a:rPr>
              <a:t>:</a:t>
            </a:r>
            <a:r>
              <a:rPr dirty="0" smtClean="0" sz="1800" spc="0" b="1" u="heavy">
                <a:latin typeface="Times New Roman"/>
                <a:cs typeface="Times New Roman"/>
              </a:rPr>
              <a:t>-</a:t>
            </a:r>
            <a:endParaRPr sz="1800">
              <a:latin typeface="Times New Roman"/>
              <a:cs typeface="Times New Roman"/>
            </a:endParaRPr>
          </a:p>
          <a:p>
            <a:pPr algn="just" marL="12700" marR="12700">
              <a:lnSpc>
                <a:spcPts val="1590"/>
              </a:lnSpc>
            </a:pPr>
            <a:r>
              <a:rPr dirty="0" smtClean="0" sz="1400">
                <a:latin typeface="Times New Roman"/>
                <a:cs typeface="Times New Roman"/>
              </a:rPr>
              <a:t>A</a:t>
            </a:r>
            <a:r>
              <a:rPr dirty="0" smtClean="0" sz="1400" spc="8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Func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on,</a:t>
            </a:r>
            <a:r>
              <a:rPr dirty="0" smtClean="0" sz="1400" spc="8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h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ch</a:t>
            </a:r>
            <a:r>
              <a:rPr dirty="0" smtClean="0" sz="1400" spc="9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an</a:t>
            </a:r>
            <a:r>
              <a:rPr dirty="0" smtClean="0" sz="1400" spc="9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so</a:t>
            </a:r>
            <a:r>
              <a:rPr dirty="0" smtClean="0" sz="1400" spc="9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b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9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referr</a:t>
            </a:r>
            <a:r>
              <a:rPr dirty="0" smtClean="0" sz="1400" spc="-10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9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to</a:t>
            </a:r>
            <a:r>
              <a:rPr dirty="0" smtClean="0" sz="1400" spc="8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as</a:t>
            </a:r>
            <a:r>
              <a:rPr dirty="0" smtClean="0" sz="1400" spc="130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subro</a:t>
            </a:r>
            <a:r>
              <a:rPr dirty="0" smtClean="0" sz="1400" spc="-15" b="1">
                <a:latin typeface="Times New Roman"/>
                <a:cs typeface="Times New Roman"/>
              </a:rPr>
              <a:t>u</a:t>
            </a:r>
            <a:r>
              <a:rPr dirty="0" smtClean="0" sz="1400" spc="0" b="1">
                <a:latin typeface="Times New Roman"/>
                <a:cs typeface="Times New Roman"/>
              </a:rPr>
              <a:t>tin</a:t>
            </a:r>
            <a:r>
              <a:rPr dirty="0" smtClean="0" sz="1400" spc="5" b="1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,</a:t>
            </a:r>
            <a:r>
              <a:rPr dirty="0" smtClean="0" sz="1400" spc="90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p</a:t>
            </a:r>
            <a:r>
              <a:rPr dirty="0" smtClean="0" sz="1400" spc="-15" b="1">
                <a:latin typeface="Times New Roman"/>
                <a:cs typeface="Times New Roman"/>
              </a:rPr>
              <a:t>r</a:t>
            </a:r>
            <a:r>
              <a:rPr dirty="0" smtClean="0" sz="1400" spc="0" b="1">
                <a:latin typeface="Times New Roman"/>
                <a:cs typeface="Times New Roman"/>
              </a:rPr>
              <a:t>o</a:t>
            </a:r>
            <a:r>
              <a:rPr dirty="0" smtClean="0" sz="1400" spc="-15" b="1">
                <a:latin typeface="Times New Roman"/>
                <a:cs typeface="Times New Roman"/>
              </a:rPr>
              <a:t>c</a:t>
            </a:r>
            <a:r>
              <a:rPr dirty="0" smtClean="0" sz="1400" spc="0" b="1">
                <a:latin typeface="Times New Roman"/>
                <a:cs typeface="Times New Roman"/>
              </a:rPr>
              <a:t>edure</a:t>
            </a:r>
            <a:r>
              <a:rPr dirty="0" smtClean="0" sz="1400" spc="0">
                <a:latin typeface="Times New Roman"/>
                <a:cs typeface="Times New Roman"/>
              </a:rPr>
              <a:t>,</a:t>
            </a:r>
            <a:r>
              <a:rPr dirty="0" smtClean="0" sz="1400" spc="90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subp</a:t>
            </a:r>
            <a:r>
              <a:rPr dirty="0" smtClean="0" sz="1400" spc="-15" b="1">
                <a:latin typeface="Times New Roman"/>
                <a:cs typeface="Times New Roman"/>
              </a:rPr>
              <a:t>r</a:t>
            </a:r>
            <a:r>
              <a:rPr dirty="0" smtClean="0" sz="1400" spc="-10" b="1">
                <a:latin typeface="Times New Roman"/>
                <a:cs typeface="Times New Roman"/>
              </a:rPr>
              <a:t>o</a:t>
            </a:r>
            <a:r>
              <a:rPr dirty="0" smtClean="0" sz="1400" spc="0" b="1">
                <a:latin typeface="Times New Roman"/>
                <a:cs typeface="Times New Roman"/>
              </a:rPr>
              <a:t>gr</a:t>
            </a:r>
            <a:r>
              <a:rPr dirty="0" smtClean="0" sz="1400" spc="5" b="1">
                <a:latin typeface="Times New Roman"/>
                <a:cs typeface="Times New Roman"/>
              </a:rPr>
              <a:t>a</a:t>
            </a:r>
            <a:r>
              <a:rPr dirty="0" smtClean="0" sz="1400" spc="0" b="1">
                <a:latin typeface="Times New Roman"/>
                <a:cs typeface="Times New Roman"/>
              </a:rPr>
              <a:t>m</a:t>
            </a:r>
            <a:r>
              <a:rPr dirty="0" smtClean="0" sz="1400" spc="80" b="1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or</a:t>
            </a:r>
            <a:r>
              <a:rPr dirty="0" smtClean="0" sz="1400" spc="9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5">
                <a:latin typeface="Times New Roman"/>
                <a:cs typeface="Times New Roman"/>
              </a:rPr>
              <a:t>v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endParaRPr sz="1400">
              <a:latin typeface="Times New Roman"/>
              <a:cs typeface="Times New Roman"/>
            </a:endParaRPr>
          </a:p>
          <a:p>
            <a:pPr algn="just" marL="12700" marR="12700">
              <a:lnSpc>
                <a:spcPts val="1610"/>
              </a:lnSpc>
              <a:spcBef>
                <a:spcPts val="50"/>
              </a:spcBef>
            </a:pPr>
            <a:r>
              <a:rPr dirty="0" smtClean="0" sz="1400" spc="-20" b="1">
                <a:latin typeface="Times New Roman"/>
                <a:cs typeface="Times New Roman"/>
              </a:rPr>
              <a:t>m</a:t>
            </a:r>
            <a:r>
              <a:rPr dirty="0" smtClean="0" sz="1400" spc="0" b="1">
                <a:latin typeface="Times New Roman"/>
                <a:cs typeface="Times New Roman"/>
              </a:rPr>
              <a:t>eth</a:t>
            </a:r>
            <a:r>
              <a:rPr dirty="0" smtClean="0" sz="1400" spc="5" b="1">
                <a:latin typeface="Times New Roman"/>
                <a:cs typeface="Times New Roman"/>
              </a:rPr>
              <a:t>o</a:t>
            </a:r>
            <a:r>
              <a:rPr dirty="0" smtClean="0" sz="1400" spc="0" b="1">
                <a:latin typeface="Times New Roman"/>
                <a:cs typeface="Times New Roman"/>
              </a:rPr>
              <a:t>d</a:t>
            </a:r>
            <a:r>
              <a:rPr dirty="0" smtClean="0" sz="1400" spc="0">
                <a:latin typeface="Times New Roman"/>
                <a:cs typeface="Times New Roman"/>
              </a:rPr>
              <a:t>,</a:t>
            </a:r>
            <a:r>
              <a:rPr dirty="0" smtClean="0" sz="1400" spc="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carries</a:t>
            </a:r>
            <a:r>
              <a:rPr dirty="0" smtClean="0" sz="1400" spc="1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1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5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k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de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ned</a:t>
            </a:r>
            <a:r>
              <a:rPr dirty="0" smtClean="0" sz="1400" spc="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by a</a:t>
            </a:r>
            <a:r>
              <a:rPr dirty="0" smtClean="0" sz="1400" spc="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-10">
                <a:latin typeface="Times New Roman"/>
                <a:cs typeface="Times New Roman"/>
              </a:rPr>
              <a:t>q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nce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of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ate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5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20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al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ed</a:t>
            </a:r>
            <a:r>
              <a:rPr dirty="0" smtClean="0" sz="1400" spc="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65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S</a:t>
            </a:r>
            <a:r>
              <a:rPr dirty="0" smtClean="0" sz="1400" spc="-15" b="1">
                <a:latin typeface="Times New Roman"/>
                <a:cs typeface="Times New Roman"/>
              </a:rPr>
              <a:t>t</a:t>
            </a:r>
            <a:r>
              <a:rPr dirty="0" smtClean="0" sz="1400" spc="0" b="1">
                <a:latin typeface="Times New Roman"/>
                <a:cs typeface="Times New Roman"/>
              </a:rPr>
              <a:t>ate</a:t>
            </a:r>
            <a:r>
              <a:rPr dirty="0" smtClean="0" sz="1400" spc="-20" b="1">
                <a:latin typeface="Times New Roman"/>
                <a:cs typeface="Times New Roman"/>
              </a:rPr>
              <a:t>m</a:t>
            </a:r>
            <a:r>
              <a:rPr dirty="0" smtClean="0" sz="1400" spc="0" b="1">
                <a:latin typeface="Times New Roman"/>
                <a:cs typeface="Times New Roman"/>
              </a:rPr>
              <a:t>ent</a:t>
            </a:r>
            <a:r>
              <a:rPr dirty="0" smtClean="0" sz="1400" spc="2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B</a:t>
            </a:r>
            <a:r>
              <a:rPr dirty="0" smtClean="0" sz="1400" spc="-10" b="1">
                <a:latin typeface="Times New Roman"/>
                <a:cs typeface="Times New Roman"/>
              </a:rPr>
              <a:t>l</a:t>
            </a:r>
            <a:r>
              <a:rPr dirty="0" smtClean="0" sz="1400" spc="0" b="1">
                <a:latin typeface="Times New Roman"/>
                <a:cs typeface="Times New Roman"/>
              </a:rPr>
              <a:t>ock </a:t>
            </a:r>
            <a:r>
              <a:rPr dirty="0" smtClean="0" sz="1400" spc="0">
                <a:latin typeface="Times New Roman"/>
                <a:cs typeface="Times New Roman"/>
              </a:rPr>
              <a:t>th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 ne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nly</a:t>
            </a:r>
            <a:r>
              <a:rPr dirty="0" smtClean="0" sz="1400" spc="2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be</a:t>
            </a:r>
            <a:r>
              <a:rPr dirty="0" smtClean="0" sz="1400" spc="4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rit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en</a:t>
            </a:r>
            <a:r>
              <a:rPr dirty="0" smtClean="0" sz="1400" spc="3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ce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by</a:t>
            </a:r>
            <a:r>
              <a:rPr dirty="0" smtClean="0" sz="1400" spc="2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5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pr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gram</a:t>
            </a:r>
            <a:r>
              <a:rPr dirty="0" smtClean="0" sz="1400" spc="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as</a:t>
            </a:r>
            <a:r>
              <a:rPr dirty="0" smtClean="0" sz="1400" spc="60">
                <a:latin typeface="Times New Roman"/>
                <a:cs typeface="Times New Roman"/>
              </a:rPr>
              <a:t> 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15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y</a:t>
            </a:r>
            <a:r>
              <a:rPr dirty="0" smtClean="0" sz="1400" spc="2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15">
                <a:latin typeface="Times New Roman"/>
                <a:cs typeface="Times New Roman"/>
              </a:rPr>
              <a:t>i</a:t>
            </a:r>
            <a:r>
              <a:rPr dirty="0" smtClean="0" sz="1400" spc="-1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es</a:t>
            </a:r>
            <a:r>
              <a:rPr dirty="0" smtClean="0" sz="1400" spc="5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as</a:t>
            </a:r>
            <a:r>
              <a:rPr dirty="0" smtClean="0" sz="1400" spc="5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-10">
                <a:latin typeface="Times New Roman"/>
                <a:cs typeface="Times New Roman"/>
              </a:rPr>
              <a:t>d</a:t>
            </a:r>
            <a:r>
              <a:rPr dirty="0" smtClean="0" sz="1400" spc="0">
                <a:latin typeface="Times New Roman"/>
                <a:cs typeface="Times New Roman"/>
              </a:rPr>
              <a:t>ed</a:t>
            </a:r>
            <a:r>
              <a:rPr dirty="0" smtClean="0" sz="1400" spc="5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carry</a:t>
            </a:r>
            <a:r>
              <a:rPr dirty="0" smtClean="0" sz="1400" spc="4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</a:t>
            </a:r>
            <a:r>
              <a:rPr dirty="0" smtClean="0" sz="1400" spc="0">
                <a:latin typeface="Times New Roman"/>
                <a:cs typeface="Times New Roman"/>
              </a:rPr>
              <a:t> sa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4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ta</a:t>
            </a:r>
            <a:r>
              <a:rPr dirty="0" smtClean="0" sz="1400" spc="5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k.</a:t>
            </a:r>
            <a:r>
              <a:rPr dirty="0" smtClean="0" sz="1400" spc="5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r</a:t>
            </a:r>
            <a:r>
              <a:rPr dirty="0" smtClean="0" sz="1400" spc="55">
                <a:latin typeface="Times New Roman"/>
                <a:cs typeface="Times New Roman"/>
              </a:rPr>
              <a:t> 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10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y</a:t>
            </a:r>
            <a:r>
              <a:rPr dirty="0" smtClean="0" sz="1400" spc="2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be</a:t>
            </a:r>
            <a:r>
              <a:rPr dirty="0" smtClean="0" sz="1400" spc="4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de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in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t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4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g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p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f</a:t>
            </a:r>
            <a:r>
              <a:rPr dirty="0" smtClean="0" sz="1400" spc="4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ate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5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is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x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h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is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0">
                <a:latin typeface="Times New Roman"/>
                <a:cs typeface="Times New Roman"/>
              </a:rPr>
              <a:t> fr</a:t>
            </a:r>
            <a:r>
              <a:rPr dirty="0" smtClean="0" sz="1400" spc="5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m</a:t>
            </a:r>
            <a:r>
              <a:rPr dirty="0" smtClean="0" sz="1400" spc="-2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5">
                <a:latin typeface="Times New Roman"/>
                <a:cs typeface="Times New Roman"/>
              </a:rPr>
              <a:t>o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e p</a:t>
            </a:r>
            <a:r>
              <a:rPr dirty="0" smtClean="0" sz="1400" spc="5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of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h</a:t>
            </a:r>
            <a:r>
              <a:rPr dirty="0" smtClean="0" sz="1400" spc="0">
                <a:latin typeface="Times New Roman"/>
                <a:cs typeface="Times New Roman"/>
              </a:rPr>
              <a:t>e p</a:t>
            </a:r>
            <a:r>
              <a:rPr dirty="0" smtClean="0" sz="1400" spc="-10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og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.</a:t>
            </a:r>
            <a:endParaRPr sz="1400">
              <a:latin typeface="Times New Roman"/>
              <a:cs typeface="Times New Roman"/>
            </a:endParaRPr>
          </a:p>
          <a:p>
            <a:pPr algn="just" marL="12700" marR="127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Fu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35">
                <a:latin typeface="Times New Roman"/>
                <a:cs typeface="Times New Roman"/>
              </a:rPr>
              <a:t> 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10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y</a:t>
            </a:r>
            <a:r>
              <a:rPr dirty="0" smtClean="0" sz="1400" spc="2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de</a:t>
            </a:r>
            <a:r>
              <a:rPr dirty="0" smtClean="0" sz="1400" spc="5">
                <a:latin typeface="Times New Roman"/>
                <a:cs typeface="Times New Roman"/>
              </a:rPr>
              <a:t>p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3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3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va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bl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3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p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2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to</a:t>
            </a:r>
            <a:r>
              <a:rPr dirty="0" smtClean="0" sz="1400" spc="3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,</a:t>
            </a:r>
            <a:r>
              <a:rPr dirty="0" smtClean="0" sz="1400" spc="2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ca</a:t>
            </a:r>
            <a:r>
              <a:rPr dirty="0" smtClean="0" sz="1400" spc="5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led</a:t>
            </a:r>
            <a:r>
              <a:rPr dirty="0" smtClean="0" sz="1400" spc="80">
                <a:latin typeface="Times New Roman"/>
                <a:cs typeface="Times New Roman"/>
              </a:rPr>
              <a:t> </a:t>
            </a:r>
            <a:r>
              <a:rPr dirty="0" smtClean="0" sz="1400" spc="-10" b="1">
                <a:latin typeface="Times New Roman"/>
                <a:cs typeface="Times New Roman"/>
              </a:rPr>
              <a:t>A</a:t>
            </a:r>
            <a:r>
              <a:rPr dirty="0" smtClean="0" sz="1400" spc="0" b="1">
                <a:latin typeface="Times New Roman"/>
                <a:cs typeface="Times New Roman"/>
              </a:rPr>
              <a:t>r</a:t>
            </a:r>
            <a:r>
              <a:rPr dirty="0" smtClean="0" sz="1400" spc="5" b="1">
                <a:latin typeface="Times New Roman"/>
                <a:cs typeface="Times New Roman"/>
              </a:rPr>
              <a:t>g</a:t>
            </a:r>
            <a:r>
              <a:rPr dirty="0" smtClean="0" sz="1400" spc="-15" b="1">
                <a:latin typeface="Times New Roman"/>
                <a:cs typeface="Times New Roman"/>
              </a:rPr>
              <a:t>u</a:t>
            </a:r>
            <a:r>
              <a:rPr dirty="0" smtClean="0" sz="1400" spc="-20" b="1">
                <a:latin typeface="Times New Roman"/>
                <a:cs typeface="Times New Roman"/>
              </a:rPr>
              <a:t>m</a:t>
            </a:r>
            <a:r>
              <a:rPr dirty="0" smtClean="0" sz="1400" spc="0" b="1">
                <a:latin typeface="Times New Roman"/>
                <a:cs typeface="Times New Roman"/>
              </a:rPr>
              <a:t>ent</a:t>
            </a:r>
            <a:r>
              <a:rPr dirty="0" smtClean="0" sz="1400" spc="5" b="1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,</a:t>
            </a:r>
            <a:r>
              <a:rPr dirty="0" smtClean="0" sz="1400" spc="2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5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10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y</a:t>
            </a:r>
            <a:r>
              <a:rPr dirty="0" smtClean="0" sz="1400" spc="2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pa</a:t>
            </a:r>
            <a:r>
              <a:rPr dirty="0" smtClean="0" sz="1400" spc="5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2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re</a:t>
            </a:r>
            <a:r>
              <a:rPr dirty="0" smtClean="0" sz="1400" spc="5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 of</a:t>
            </a:r>
            <a:r>
              <a:rPr dirty="0" smtClean="0" sz="1400" spc="5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k</a:t>
            </a:r>
            <a:r>
              <a:rPr dirty="0" smtClean="0" sz="1400" spc="6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6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ll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r</a:t>
            </a:r>
            <a:r>
              <a:rPr dirty="0" smtClean="0" sz="1400" spc="5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f</a:t>
            </a:r>
            <a:r>
              <a:rPr dirty="0" smtClean="0" sz="1400" spc="5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n,</a:t>
            </a:r>
            <a:r>
              <a:rPr dirty="0" smtClean="0" sz="1400" spc="5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is</a:t>
            </a:r>
            <a:r>
              <a:rPr dirty="0" smtClean="0" sz="1400" spc="5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ll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h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105">
                <a:latin typeface="Times New Roman"/>
                <a:cs typeface="Times New Roman"/>
              </a:rPr>
              <a:t> </a:t>
            </a:r>
            <a:r>
              <a:rPr dirty="0" smtClean="0" sz="1400" spc="-10" b="1">
                <a:latin typeface="Times New Roman"/>
                <a:cs typeface="Times New Roman"/>
              </a:rPr>
              <a:t>R</a:t>
            </a:r>
            <a:r>
              <a:rPr dirty="0" smtClean="0" sz="1400" spc="0" b="1">
                <a:latin typeface="Times New Roman"/>
                <a:cs typeface="Times New Roman"/>
              </a:rPr>
              <a:t>et</a:t>
            </a:r>
            <a:r>
              <a:rPr dirty="0" smtClean="0" sz="1400" spc="-15" b="1">
                <a:latin typeface="Times New Roman"/>
                <a:cs typeface="Times New Roman"/>
              </a:rPr>
              <a:t>u</a:t>
            </a:r>
            <a:r>
              <a:rPr dirty="0" smtClean="0" sz="1400" spc="0" b="1">
                <a:latin typeface="Times New Roman"/>
                <a:cs typeface="Times New Roman"/>
              </a:rPr>
              <a:t>rn</a:t>
            </a:r>
            <a:r>
              <a:rPr dirty="0" smtClean="0" sz="1400" spc="55" b="1">
                <a:latin typeface="Times New Roman"/>
                <a:cs typeface="Times New Roman"/>
              </a:rPr>
              <a:t> </a:t>
            </a:r>
            <a:r>
              <a:rPr dirty="0" smtClean="0" sz="1400" spc="-10" b="1">
                <a:latin typeface="Times New Roman"/>
                <a:cs typeface="Times New Roman"/>
              </a:rPr>
              <a:t>V</a:t>
            </a:r>
            <a:r>
              <a:rPr dirty="0" smtClean="0" sz="1400" spc="-10" b="1">
                <a:latin typeface="Times New Roman"/>
                <a:cs typeface="Times New Roman"/>
              </a:rPr>
              <a:t>a</a:t>
            </a:r>
            <a:r>
              <a:rPr dirty="0" smtClean="0" sz="1400" spc="0" b="1">
                <a:latin typeface="Times New Roman"/>
                <a:cs typeface="Times New Roman"/>
              </a:rPr>
              <a:t>lue</a:t>
            </a:r>
            <a:r>
              <a:rPr dirty="0" smtClean="0" sz="1100" spc="0">
                <a:latin typeface="Times New Roman"/>
                <a:cs typeface="Times New Roman"/>
              </a:rPr>
              <a:t>.</a:t>
            </a:r>
            <a:r>
              <a:rPr dirty="0" smtClean="0" sz="1100" spc="130">
                <a:latin typeface="Times New Roman"/>
                <a:cs typeface="Times New Roman"/>
              </a:rPr>
              <a:t> </a:t>
            </a:r>
            <a:r>
              <a:rPr dirty="0" smtClean="0" sz="1400" spc="-2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</a:t>
            </a:r>
            <a:r>
              <a:rPr dirty="0" smtClean="0" sz="1400" spc="5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r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6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se</a:t>
            </a:r>
            <a:r>
              <a:rPr dirty="0" smtClean="0" sz="1400" spc="0">
                <a:latin typeface="Times New Roman"/>
                <a:cs typeface="Times New Roman"/>
              </a:rPr>
              <a:t> f</a:t>
            </a:r>
            <a:r>
              <a:rPr dirty="0" smtClean="0" sz="1400" spc="5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ar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5">
                <a:latin typeface="Times New Roman"/>
                <a:cs typeface="Times New Roman"/>
              </a:rPr>
              <a:t>: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endParaRPr sz="1400">
              <a:latin typeface="Times New Roman"/>
              <a:cs typeface="Times New Roman"/>
            </a:endParaRPr>
          </a:p>
          <a:p>
            <a:pPr marL="241300" marR="2548255">
              <a:lnSpc>
                <a:spcPts val="1610"/>
              </a:lnSpc>
              <a:spcBef>
                <a:spcPts val="10"/>
              </a:spcBef>
            </a:pPr>
            <a:r>
              <a:rPr dirty="0" smtClean="0" sz="1400" spc="-10">
                <a:latin typeface="Times New Roman"/>
                <a:cs typeface="Times New Roman"/>
              </a:rPr>
              <a:t>1</a:t>
            </a:r>
            <a:r>
              <a:rPr dirty="0" smtClean="0" sz="1400" spc="0">
                <a:latin typeface="Times New Roman"/>
                <a:cs typeface="Times New Roman"/>
              </a:rPr>
              <a:t>- </a:t>
            </a:r>
            <a:r>
              <a:rPr dirty="0" smtClean="0" sz="1400" spc="-6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d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 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p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ual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g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ni</a:t>
            </a:r>
            <a:r>
              <a:rPr dirty="0" smtClean="0" sz="1400" spc="-15">
                <a:latin typeface="Times New Roman"/>
                <a:cs typeface="Times New Roman"/>
              </a:rPr>
              <a:t>z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of a</a:t>
            </a:r>
            <a:r>
              <a:rPr dirty="0" smtClean="0" sz="1400" spc="-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pr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gra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.</a:t>
            </a:r>
            <a:r>
              <a:rPr dirty="0" smtClean="0" sz="1400" spc="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2</a:t>
            </a:r>
            <a:r>
              <a:rPr dirty="0" smtClean="0" sz="1400" spc="0">
                <a:latin typeface="Times New Roman"/>
                <a:cs typeface="Times New Roman"/>
              </a:rPr>
              <a:t>- </a:t>
            </a:r>
            <a:r>
              <a:rPr dirty="0" smtClean="0" sz="1400" spc="-6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o re</a:t>
            </a:r>
            <a:r>
              <a:rPr dirty="0" smtClean="0" sz="1400" spc="-5">
                <a:latin typeface="Times New Roman"/>
                <a:cs typeface="Times New Roman"/>
              </a:rPr>
              <a:t>d</a:t>
            </a:r>
            <a:r>
              <a:rPr dirty="0" smtClean="0" sz="1400" spc="0">
                <a:latin typeface="Times New Roman"/>
                <a:cs typeface="Times New Roman"/>
              </a:rPr>
              <a:t>uce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og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am</a:t>
            </a:r>
            <a:r>
              <a:rPr dirty="0" smtClean="0" sz="1400" spc="-2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5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ze.</a:t>
            </a:r>
            <a:endParaRPr sz="1400">
              <a:latin typeface="Times New Roman"/>
              <a:cs typeface="Times New Roman"/>
            </a:endParaRPr>
          </a:p>
          <a:p>
            <a:pPr algn="just" marL="12700" marR="20320">
              <a:lnSpc>
                <a:spcPts val="1565"/>
              </a:lnSpc>
            </a:pPr>
            <a:r>
              <a:rPr dirty="0" smtClean="0" sz="1400" spc="-2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e </a:t>
            </a:r>
            <a:r>
              <a:rPr dirty="0" smtClean="0" sz="1400" spc="-9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need </a:t>
            </a:r>
            <a:r>
              <a:rPr dirty="0" smtClean="0" sz="1400" spc="-8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to </a:t>
            </a:r>
            <a:r>
              <a:rPr dirty="0" smtClean="0" sz="1400" spc="-8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dd </a:t>
            </a:r>
            <a:r>
              <a:rPr dirty="0" smtClean="0" sz="1400" spc="-10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th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ee </a:t>
            </a:r>
            <a:r>
              <a:rPr dirty="0" smtClean="0" sz="1400" spc="-9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5">
                <a:latin typeface="Times New Roman"/>
                <a:cs typeface="Times New Roman"/>
              </a:rPr>
              <a:t>o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pon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ts </a:t>
            </a:r>
            <a:r>
              <a:rPr dirty="0" smtClean="0" sz="1400" spc="-8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o </a:t>
            </a:r>
            <a:r>
              <a:rPr dirty="0" smtClean="0" sz="1400" spc="-8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h</a:t>
            </a:r>
            <a:r>
              <a:rPr dirty="0" smtClean="0" sz="1400" spc="0">
                <a:latin typeface="Times New Roman"/>
                <a:cs typeface="Times New Roman"/>
              </a:rPr>
              <a:t>e </a:t>
            </a:r>
            <a:r>
              <a:rPr dirty="0" smtClean="0" sz="1400" spc="-9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C++ </a:t>
            </a:r>
            <a:r>
              <a:rPr dirty="0" smtClean="0" sz="1400" spc="-9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pr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gra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, </a:t>
            </a:r>
            <a:r>
              <a:rPr dirty="0" smtClean="0" sz="1400" spc="-9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to </a:t>
            </a:r>
            <a:r>
              <a:rPr dirty="0" smtClean="0" sz="1400" spc="-8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re</a:t>
            </a:r>
            <a:r>
              <a:rPr dirty="0" smtClean="0" sz="1400" spc="5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t </a:t>
            </a:r>
            <a:r>
              <a:rPr dirty="0" smtClean="0" sz="1400" spc="-8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 </a:t>
            </a:r>
            <a:r>
              <a:rPr dirty="0" smtClean="0" sz="1400" spc="-9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 </a:t>
            </a:r>
            <a:r>
              <a:rPr dirty="0" smtClean="0" sz="1400" spc="-8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 </a:t>
            </a:r>
            <a:r>
              <a:rPr dirty="0" smtClean="0" sz="1400" spc="-8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 </a:t>
            </a:r>
            <a:r>
              <a:rPr dirty="0" smtClean="0" sz="1400" spc="-9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5">
                <a:latin typeface="Times New Roman"/>
                <a:cs typeface="Times New Roman"/>
              </a:rPr>
              <a:t>+</a:t>
            </a:r>
            <a:r>
              <a:rPr dirty="0" smtClean="0" sz="1400" spc="0">
                <a:latin typeface="Times New Roman"/>
                <a:cs typeface="Times New Roman"/>
              </a:rPr>
              <a:t>+</a:t>
            </a:r>
            <a:endParaRPr sz="1400">
              <a:latin typeface="Times New Roman"/>
              <a:cs typeface="Times New Roman"/>
            </a:endParaRPr>
          </a:p>
          <a:p>
            <a:pPr algn="just" marL="12700" marR="5948045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pr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gra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10">
                <a:latin typeface="Times New Roman"/>
                <a:cs typeface="Times New Roman"/>
              </a:rPr>
              <a:t>: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endParaRPr sz="1400">
              <a:latin typeface="Times New Roman"/>
              <a:cs typeface="Times New Roman"/>
            </a:endParaRPr>
          </a:p>
          <a:p>
            <a:pPr marL="241300" marR="3848735">
              <a:lnSpc>
                <a:spcPts val="1610"/>
              </a:lnSpc>
              <a:spcBef>
                <a:spcPts val="40"/>
              </a:spcBef>
            </a:pPr>
            <a:r>
              <a:rPr dirty="0" smtClean="0" sz="1400" spc="-10">
                <a:latin typeface="Times New Roman"/>
                <a:cs typeface="Times New Roman"/>
              </a:rPr>
              <a:t>1</a:t>
            </a:r>
            <a:r>
              <a:rPr dirty="0" smtClean="0" sz="1400" spc="0">
                <a:latin typeface="Times New Roman"/>
                <a:cs typeface="Times New Roman"/>
              </a:rPr>
              <a:t>- </a:t>
            </a:r>
            <a:r>
              <a:rPr dirty="0" smtClean="0" sz="1400" spc="-6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Fu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de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lar</a:t>
            </a:r>
            <a:r>
              <a:rPr dirty="0" smtClean="0" sz="1400" spc="-10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(</a:t>
            </a:r>
            <a:r>
              <a:rPr dirty="0" smtClean="0" sz="1400" spc="5">
                <a:latin typeface="Times New Roman"/>
                <a:cs typeface="Times New Roman"/>
              </a:rPr>
              <a:t>p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ot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pe).</a:t>
            </a:r>
            <a:r>
              <a:rPr dirty="0" smtClean="0" sz="1400" spc="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2</a:t>
            </a:r>
            <a:r>
              <a:rPr dirty="0" smtClean="0" sz="1400" spc="0">
                <a:latin typeface="Times New Roman"/>
                <a:cs typeface="Times New Roman"/>
              </a:rPr>
              <a:t>- </a:t>
            </a:r>
            <a:r>
              <a:rPr dirty="0" smtClean="0" sz="1400" spc="-6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ls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to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h</a:t>
            </a:r>
            <a:r>
              <a:rPr dirty="0" smtClean="0" sz="1400" spc="0">
                <a:latin typeface="Times New Roman"/>
                <a:cs typeface="Times New Roman"/>
              </a:rPr>
              <a:t>e 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n.</a:t>
            </a:r>
            <a:endParaRPr sz="1400">
              <a:latin typeface="Times New Roman"/>
              <a:cs typeface="Times New Roman"/>
            </a:endParaRPr>
          </a:p>
          <a:p>
            <a:pPr marL="241300">
              <a:lnSpc>
                <a:spcPts val="1580"/>
              </a:lnSpc>
            </a:pPr>
            <a:r>
              <a:rPr dirty="0" smtClean="0" sz="1400" spc="-10">
                <a:latin typeface="Times New Roman"/>
                <a:cs typeface="Times New Roman"/>
              </a:rPr>
              <a:t>3</a:t>
            </a:r>
            <a:r>
              <a:rPr dirty="0" smtClean="0" sz="1400" spc="0">
                <a:latin typeface="Times New Roman"/>
                <a:cs typeface="Times New Roman"/>
              </a:rPr>
              <a:t>- </a:t>
            </a:r>
            <a:r>
              <a:rPr dirty="0" smtClean="0" sz="1400" spc="-6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Fu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de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on.</a:t>
            </a:r>
            <a:endParaRPr sz="1400">
              <a:latin typeface="Times New Roman"/>
              <a:cs typeface="Times New Roman"/>
            </a:endParaRPr>
          </a:p>
          <a:p>
            <a:pPr algn="just" marL="12700" marR="3462020">
              <a:lnSpc>
                <a:spcPts val="1610"/>
              </a:lnSpc>
            </a:pP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 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tr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ure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of </a:t>
            </a:r>
            <a:r>
              <a:rPr dirty="0" smtClean="0" sz="1400" spc="-10">
                <a:latin typeface="Times New Roman"/>
                <a:cs typeface="Times New Roman"/>
              </a:rPr>
              <a:t>p</a:t>
            </a:r>
            <a:r>
              <a:rPr dirty="0" smtClean="0" sz="1400" spc="0">
                <a:latin typeface="Times New Roman"/>
                <a:cs typeface="Times New Roman"/>
              </a:rPr>
              <a:t>r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g</a:t>
            </a:r>
            <a:r>
              <a:rPr dirty="0" smtClean="0" sz="1400" spc="0">
                <a:latin typeface="Times New Roman"/>
                <a:cs typeface="Times New Roman"/>
              </a:rPr>
              <a:t>ram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ill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b</a:t>
            </a:r>
            <a:r>
              <a:rPr dirty="0" smtClean="0" sz="1400" spc="0">
                <a:latin typeface="Times New Roman"/>
                <a:cs typeface="Times New Roman"/>
              </a:rPr>
              <a:t>e as </a:t>
            </a:r>
            <a:r>
              <a:rPr dirty="0" smtClean="0" sz="1400" spc="-10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20">
                <a:latin typeface="Times New Roman"/>
                <a:cs typeface="Times New Roman"/>
              </a:rPr>
              <a:t>: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endParaRPr sz="1400">
              <a:latin typeface="Times New Roman"/>
              <a:cs typeface="Times New Roman"/>
            </a:endParaRPr>
          </a:p>
          <a:p>
            <a:pPr algn="just" marL="12700" marR="5137785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#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de </a:t>
            </a:r>
            <a:r>
              <a:rPr dirty="0" smtClean="0" sz="1400" spc="5">
                <a:latin typeface="Times New Roman"/>
                <a:cs typeface="Times New Roman"/>
              </a:rPr>
              <a:t>&lt;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e&gt;</a:t>
            </a:r>
            <a:endParaRPr sz="1400">
              <a:latin typeface="Times New Roman"/>
              <a:cs typeface="Times New Roman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444500" y="9453574"/>
            <a:ext cx="1607185" cy="225425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ax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(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int,</a:t>
            </a:r>
            <a:r>
              <a:rPr dirty="0" smtClean="0" sz="1400" spc="-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,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);</a:t>
            </a:r>
            <a:endParaRPr sz="1400">
              <a:latin typeface="Times New Roman"/>
              <a:cs typeface="Times New Roman"/>
            </a:endParaRPr>
          </a:p>
        </p:txBody>
      </p:sp>
      <p:sp>
        <p:nvSpPr>
          <p:cNvPr id="11" name="object 11"/>
          <p:cNvSpPr txBox="1">
            <a:spLocks noGrp="1"/>
          </p:cNvSpPr>
          <p:nvPr>
            <p:ph type="dt" idx="6" sz="half"/>
          </p:nvPr>
        </p:nvSpPr>
        <p:spPr>
          <a:prstGeom prst="rect"/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D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2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l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15">
                <a:latin typeface="Freestyle Script"/>
                <a:cs typeface="Freestyle Script"/>
              </a:rPr>
              <a:t> 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5">
                <a:latin typeface="Freestyle Script"/>
                <a:cs typeface="Freestyle Script"/>
              </a:rPr>
              <a:t>v</a:t>
            </a:r>
            <a:r>
              <a:rPr dirty="0" smtClean="0" sz="1400" spc="0">
                <a:latin typeface="Freestyle Script"/>
                <a:cs typeface="Freestyle Script"/>
              </a:rPr>
              <a:t>e</a:t>
            </a:r>
            <a:r>
              <a:rPr dirty="0" smtClean="0" sz="1400" spc="-10">
                <a:latin typeface="Freestyle Script"/>
                <a:cs typeface="Freestyle Script"/>
              </a:rPr>
              <a:t>r</a:t>
            </a:r>
            <a:r>
              <a:rPr dirty="0" smtClean="0" sz="1400" spc="0">
                <a:latin typeface="Freestyle Script"/>
                <a:cs typeface="Freestyle Script"/>
              </a:rPr>
              <a:t>s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r>
              <a:rPr dirty="0" smtClean="0" sz="1400" spc="-1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-</a:t>
            </a:r>
            <a:r>
              <a:rPr dirty="0" smtClean="0" sz="1400" spc="-10">
                <a:latin typeface="Freestyle Script"/>
                <a:cs typeface="Freestyle Script"/>
              </a:rPr>
              <a:t> </a:t>
            </a:r>
            <a:r>
              <a:rPr dirty="0" smtClean="0" sz="1400" spc="0">
                <a:latin typeface="Freestyle Script"/>
                <a:cs typeface="Freestyle Script"/>
              </a:rPr>
              <a:t>Co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ge of </a:t>
            </a:r>
            <a:r>
              <a:rPr dirty="0" smtClean="0" sz="1400" spc="5">
                <a:latin typeface="Freestyle Script"/>
                <a:cs typeface="Freestyle Script"/>
              </a:rPr>
              <a:t>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-10">
                <a:latin typeface="Freestyle Script"/>
                <a:cs typeface="Freestyle Script"/>
              </a:rPr>
              <a:t>g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nee</a:t>
            </a:r>
            <a:r>
              <a:rPr dirty="0" smtClean="0" sz="1400" spc="-15">
                <a:latin typeface="Freestyle Script"/>
                <a:cs typeface="Freestyle Script"/>
              </a:rPr>
              <a:t>r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g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12" name="object 12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C</a:t>
            </a:r>
            <a:r>
              <a:rPr dirty="0" smtClean="0" sz="1400" spc="10">
                <a:latin typeface="Freestyle Script"/>
                <a:cs typeface="Freestyle Script"/>
              </a:rPr>
              <a:t>o</a:t>
            </a:r>
            <a:r>
              <a:rPr dirty="0" smtClean="0" sz="1400" spc="-10">
                <a:latin typeface="Freestyle Script"/>
                <a:cs typeface="Freestyle Script"/>
              </a:rPr>
              <a:t>m</a:t>
            </a:r>
            <a:r>
              <a:rPr dirty="0" smtClean="0" sz="1400" spc="0">
                <a:latin typeface="Freestyle Script"/>
                <a:cs typeface="Freestyle Script"/>
              </a:rPr>
              <a:t>m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c</a:t>
            </a:r>
            <a:r>
              <a:rPr dirty="0" smtClean="0" sz="1400" spc="5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t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5">
                <a:latin typeface="Freestyle Script"/>
                <a:cs typeface="Freestyle Script"/>
              </a:rPr>
              <a:t>o</a:t>
            </a:r>
            <a:r>
              <a:rPr dirty="0" smtClean="0" sz="1400" spc="0">
                <a:latin typeface="Freestyle Script"/>
                <a:cs typeface="Freestyle Script"/>
              </a:rPr>
              <a:t>n</a:t>
            </a:r>
            <a:r>
              <a:rPr dirty="0" smtClean="0" sz="1400" spc="-15">
                <a:latin typeface="Freestyle Script"/>
                <a:cs typeface="Freestyle Script"/>
              </a:rPr>
              <a:t> </a:t>
            </a:r>
            <a:r>
              <a:rPr dirty="0" smtClean="0" sz="1400" spc="5">
                <a:latin typeface="Freestyle Script"/>
                <a:cs typeface="Freestyle Script"/>
              </a:rPr>
              <a:t>D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par</a:t>
            </a:r>
            <a:r>
              <a:rPr dirty="0" smtClean="0" sz="1400" spc="5">
                <a:latin typeface="Freestyle Script"/>
                <a:cs typeface="Freestyle Script"/>
              </a:rPr>
              <a:t>t</a:t>
            </a:r>
            <a:r>
              <a:rPr dirty="0" smtClean="0" sz="1400" spc="0">
                <a:latin typeface="Freestyle Script"/>
                <a:cs typeface="Freestyle Script"/>
              </a:rPr>
              <a:t>me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3732403" y="10050474"/>
            <a:ext cx="102870" cy="203200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200" spc="-10">
                <a:latin typeface="Calibri"/>
                <a:cs typeface="Calibri"/>
              </a:rPr>
              <a:t>1</a:t>
            </a:r>
            <a:endParaRPr sz="1200">
              <a:latin typeface="Calibri"/>
              <a:cs typeface="Calibri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444500" y="4735194"/>
            <a:ext cx="1541780" cy="2461260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 marR="127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Fu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de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lar</a:t>
            </a:r>
            <a:r>
              <a:rPr dirty="0" smtClean="0" sz="1400" spc="-10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n;</a:t>
            </a:r>
            <a:r>
              <a:rPr dirty="0" smtClean="0" sz="1400" spc="0">
                <a:latin typeface="Times New Roman"/>
                <a:cs typeface="Times New Roman"/>
              </a:rPr>
              <a:t> 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ain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()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………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20"/>
              </a:lnSpc>
            </a:pPr>
            <a:r>
              <a:rPr dirty="0" smtClean="0" sz="1400">
                <a:latin typeface="Times New Roman"/>
                <a:cs typeface="Times New Roman"/>
              </a:rPr>
              <a:t>f</a:t>
            </a:r>
            <a:r>
              <a:rPr dirty="0" smtClean="0" sz="1400" spc="5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g;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……..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f</a:t>
            </a:r>
            <a:r>
              <a:rPr dirty="0" smtClean="0" sz="1400" spc="5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g;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}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f</a:t>
            </a:r>
            <a:r>
              <a:rPr dirty="0" smtClean="0" sz="1400" spc="5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de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20"/>
              </a:lnSpc>
            </a:pPr>
            <a:r>
              <a:rPr dirty="0" smtClean="0" sz="1400">
                <a:latin typeface="Times New Roman"/>
                <a:cs typeface="Times New Roman"/>
              </a:rPr>
              <a:t>//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b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dy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}</a:t>
            </a:r>
            <a:endParaRPr sz="1400">
              <a:latin typeface="Times New Roman"/>
              <a:cs typeface="Times New Roman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2580095" y="4720970"/>
            <a:ext cx="1148715" cy="225425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Times New Roman"/>
                <a:cs typeface="Times New Roman"/>
              </a:rPr>
              <a:t>//</a:t>
            </a:r>
            <a:r>
              <a:rPr dirty="0" smtClean="0" sz="1400" spc="15">
                <a:latin typeface="Times New Roman"/>
                <a:cs typeface="Times New Roman"/>
              </a:rPr>
              <a:t> </a:t>
            </a:r>
            <a:r>
              <a:rPr dirty="0" smtClean="0" sz="1400" spc="-75">
                <a:latin typeface="Times New Roman"/>
                <a:cs typeface="Times New Roman"/>
              </a:rPr>
              <a:t>ةلا</a:t>
            </a:r>
            <a:r>
              <a:rPr dirty="0" smtClean="0" sz="1400" spc="-90">
                <a:latin typeface="Times New Roman"/>
                <a:cs typeface="Times New Roman"/>
              </a:rPr>
              <a:t>د</a:t>
            </a:r>
            <a:r>
              <a:rPr dirty="0" smtClean="0" sz="1400" spc="-434">
                <a:latin typeface="Times New Roman"/>
                <a:cs typeface="Times New Roman"/>
              </a:rPr>
              <a:t>ل</a:t>
            </a:r>
            <a:r>
              <a:rPr dirty="0" smtClean="0" sz="1400" spc="0">
                <a:latin typeface="Times New Roman"/>
                <a:cs typeface="Times New Roman"/>
              </a:rPr>
              <a:t>ا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ن</a:t>
            </a:r>
            <a:r>
              <a:rPr dirty="0" smtClean="0" sz="1400" spc="-35">
                <a:latin typeface="Times New Roman"/>
                <a:cs typeface="Times New Roman"/>
              </a:rPr>
              <a:t>ع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ن</a:t>
            </a:r>
            <a:r>
              <a:rPr dirty="0" smtClean="0" sz="1400" spc="-85">
                <a:latin typeface="Times New Roman"/>
                <a:cs typeface="Times New Roman"/>
              </a:rPr>
              <a:t>لاعلا</a:t>
            </a:r>
            <a:r>
              <a:rPr dirty="0" smtClean="0" sz="1400" spc="-85">
                <a:latin typeface="Times New Roman"/>
                <a:cs typeface="Times New Roman"/>
              </a:rPr>
              <a:t>ا</a:t>
            </a:r>
            <a:endParaRPr sz="1400">
              <a:latin typeface="Times New Roman"/>
              <a:cs typeface="Times New Roman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2443511" y="5743574"/>
            <a:ext cx="932180" cy="225425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Times New Roman"/>
                <a:cs typeface="Times New Roman"/>
              </a:rPr>
              <a:t>//</a:t>
            </a:r>
            <a:r>
              <a:rPr dirty="0" smtClean="0" sz="1400" spc="10">
                <a:latin typeface="Times New Roman"/>
                <a:cs typeface="Times New Roman"/>
              </a:rPr>
              <a:t> </a:t>
            </a:r>
            <a:r>
              <a:rPr dirty="0" smtClean="0" sz="1400" spc="-75">
                <a:latin typeface="Times New Roman"/>
                <a:cs typeface="Times New Roman"/>
              </a:rPr>
              <a:t>ةلا</a:t>
            </a:r>
            <a:r>
              <a:rPr dirty="0" smtClean="0" sz="1400" spc="-90">
                <a:latin typeface="Times New Roman"/>
                <a:cs typeface="Times New Roman"/>
              </a:rPr>
              <a:t>د</a:t>
            </a:r>
            <a:r>
              <a:rPr dirty="0" smtClean="0" sz="1400" spc="-210">
                <a:latin typeface="Times New Roman"/>
                <a:cs typeface="Times New Roman"/>
              </a:rPr>
              <a:t>لا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ء</a:t>
            </a:r>
            <a:r>
              <a:rPr dirty="0" smtClean="0" sz="1400" spc="0">
                <a:latin typeface="Times New Roman"/>
                <a:cs typeface="Times New Roman"/>
              </a:rPr>
              <a:t>ا</a:t>
            </a:r>
            <a:r>
              <a:rPr dirty="0" smtClean="0" sz="1400" spc="5">
                <a:latin typeface="Times New Roman"/>
                <a:cs typeface="Times New Roman"/>
              </a:rPr>
              <a:t>ع</a:t>
            </a:r>
            <a:r>
              <a:rPr dirty="0" smtClean="0" sz="1400" spc="-10">
                <a:latin typeface="Times New Roman"/>
                <a:cs typeface="Times New Roman"/>
              </a:rPr>
              <a:t>د</a:t>
            </a:r>
            <a:r>
              <a:rPr dirty="0" smtClean="0" sz="1400" spc="-660">
                <a:latin typeface="Times New Roman"/>
                <a:cs typeface="Times New Roman"/>
              </a:rPr>
              <a:t>ت</a:t>
            </a:r>
            <a:r>
              <a:rPr dirty="0" smtClean="0" sz="1400" spc="-210">
                <a:latin typeface="Times New Roman"/>
                <a:cs typeface="Times New Roman"/>
              </a:rPr>
              <a:t>سا</a:t>
            </a:r>
            <a:endParaRPr sz="1400">
              <a:latin typeface="Times New Roman"/>
              <a:cs typeface="Times New Roman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2436557" y="6356476"/>
            <a:ext cx="874394" cy="225425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Times New Roman"/>
                <a:cs typeface="Times New Roman"/>
              </a:rPr>
              <a:t>//</a:t>
            </a:r>
            <a:r>
              <a:rPr dirty="0" smtClean="0" sz="1400" spc="20">
                <a:latin typeface="Times New Roman"/>
                <a:cs typeface="Times New Roman"/>
              </a:rPr>
              <a:t> </a:t>
            </a:r>
            <a:r>
              <a:rPr dirty="0" smtClean="0" sz="1400" spc="-75">
                <a:latin typeface="Times New Roman"/>
                <a:cs typeface="Times New Roman"/>
              </a:rPr>
              <a:t>ةلا</a:t>
            </a:r>
            <a:r>
              <a:rPr dirty="0" smtClean="0" sz="1400" spc="-90">
                <a:latin typeface="Times New Roman"/>
                <a:cs typeface="Times New Roman"/>
              </a:rPr>
              <a:t>د</a:t>
            </a:r>
            <a:r>
              <a:rPr dirty="0" smtClean="0" sz="1400" spc="-210">
                <a:latin typeface="Times New Roman"/>
                <a:cs typeface="Times New Roman"/>
              </a:rPr>
              <a:t>لا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ف</a:t>
            </a:r>
            <a:r>
              <a:rPr dirty="0" smtClean="0" sz="1400" spc="-555">
                <a:latin typeface="Times New Roman"/>
                <a:cs typeface="Times New Roman"/>
              </a:rPr>
              <a:t>ي</a:t>
            </a:r>
            <a:r>
              <a:rPr dirty="0" smtClean="0" sz="1400" spc="-295">
                <a:latin typeface="Times New Roman"/>
                <a:cs typeface="Times New Roman"/>
              </a:rPr>
              <a:t>رعت</a:t>
            </a:r>
            <a:endParaRPr sz="1400">
              <a:latin typeface="Times New Roman"/>
              <a:cs typeface="Times New Roman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444500" y="7176896"/>
            <a:ext cx="6672580" cy="2298065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600" spc="-10" b="1">
                <a:latin typeface="Times New Roman"/>
                <a:cs typeface="Times New Roman"/>
              </a:rPr>
              <a:t>Func</a:t>
            </a:r>
            <a:r>
              <a:rPr dirty="0" smtClean="0" sz="1600" spc="-20" b="1">
                <a:latin typeface="Times New Roman"/>
                <a:cs typeface="Times New Roman"/>
              </a:rPr>
              <a:t>t</a:t>
            </a:r>
            <a:r>
              <a:rPr dirty="0" smtClean="0" sz="1600" spc="-10" b="1">
                <a:latin typeface="Times New Roman"/>
                <a:cs typeface="Times New Roman"/>
              </a:rPr>
              <a:t>ion</a:t>
            </a:r>
            <a:r>
              <a:rPr dirty="0" smtClean="0" sz="1600" spc="10" b="1">
                <a:latin typeface="Times New Roman"/>
                <a:cs typeface="Times New Roman"/>
              </a:rPr>
              <a:t> </a:t>
            </a:r>
            <a:r>
              <a:rPr dirty="0" smtClean="0" sz="1600" spc="-20" b="1">
                <a:latin typeface="Times New Roman"/>
                <a:cs typeface="Times New Roman"/>
              </a:rPr>
              <a:t>P</a:t>
            </a:r>
            <a:r>
              <a:rPr dirty="0" smtClean="0" sz="1600" spc="-10" b="1">
                <a:latin typeface="Times New Roman"/>
                <a:cs typeface="Times New Roman"/>
              </a:rPr>
              <a:t>rotot</a:t>
            </a:r>
            <a:r>
              <a:rPr dirty="0" smtClean="0" sz="1600" spc="5" b="1">
                <a:latin typeface="Times New Roman"/>
                <a:cs typeface="Times New Roman"/>
              </a:rPr>
              <a:t>y</a:t>
            </a:r>
            <a:r>
              <a:rPr dirty="0" smtClean="0" sz="1600" spc="-10" b="1">
                <a:latin typeface="Times New Roman"/>
                <a:cs typeface="Times New Roman"/>
              </a:rPr>
              <a:t>pes</a:t>
            </a:r>
            <a:r>
              <a:rPr dirty="0" smtClean="0" sz="1600" spc="-5" b="1">
                <a:latin typeface="Times New Roman"/>
                <a:cs typeface="Times New Roman"/>
              </a:rPr>
              <a:t> </a:t>
            </a:r>
            <a:r>
              <a:rPr dirty="0" smtClean="0" sz="1600" spc="-10" b="1">
                <a:latin typeface="Times New Roman"/>
                <a:cs typeface="Times New Roman"/>
              </a:rPr>
              <a:t>(d</a:t>
            </a:r>
            <a:r>
              <a:rPr dirty="0" smtClean="0" sz="1600" spc="-5" b="1">
                <a:latin typeface="Times New Roman"/>
                <a:cs typeface="Times New Roman"/>
              </a:rPr>
              <a:t>e</a:t>
            </a:r>
            <a:r>
              <a:rPr dirty="0" smtClean="0" sz="1600" spc="-10" b="1">
                <a:latin typeface="Times New Roman"/>
                <a:cs typeface="Times New Roman"/>
              </a:rPr>
              <a:t>claration)</a:t>
            </a:r>
            <a:r>
              <a:rPr dirty="0" smtClean="0" sz="1600" spc="15" b="1">
                <a:latin typeface="Times New Roman"/>
                <a:cs typeface="Times New Roman"/>
              </a:rPr>
              <a:t>:</a:t>
            </a:r>
            <a:r>
              <a:rPr dirty="0" smtClean="0" sz="1600" spc="-10" b="1">
                <a:latin typeface="Times New Roman"/>
                <a:cs typeface="Times New Roman"/>
              </a:rPr>
              <a:t>-</a:t>
            </a:r>
            <a:endParaRPr sz="1600">
              <a:latin typeface="Times New Roman"/>
              <a:cs typeface="Times New Roman"/>
            </a:endParaRPr>
          </a:p>
          <a:p>
            <a:pPr marL="12700">
              <a:lnSpc>
                <a:spcPts val="1580"/>
              </a:lnSpc>
            </a:pP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 g</a:t>
            </a:r>
            <a:r>
              <a:rPr dirty="0" smtClean="0" sz="1400" spc="-10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ne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al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orm</a:t>
            </a:r>
            <a:r>
              <a:rPr dirty="0" smtClean="0" sz="1400" spc="-2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of the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un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d</a:t>
            </a:r>
            <a:r>
              <a:rPr dirty="0" smtClean="0" sz="1400" spc="0">
                <a:latin typeface="Times New Roman"/>
                <a:cs typeface="Times New Roman"/>
              </a:rPr>
              <a:t>ec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ar</a:t>
            </a:r>
            <a:r>
              <a:rPr dirty="0" smtClean="0" sz="1400" spc="-10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30">
                <a:latin typeface="Times New Roman"/>
                <a:cs typeface="Times New Roman"/>
              </a:rPr>
              <a:t>: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30"/>
              </a:lnSpc>
            </a:pPr>
            <a:r>
              <a:rPr dirty="0" smtClean="0" sz="1400" b="1" u="heavy">
                <a:latin typeface="Times New Roman"/>
                <a:cs typeface="Times New Roman"/>
              </a:rPr>
              <a:t>return</a:t>
            </a:r>
            <a:r>
              <a:rPr dirty="0" smtClean="0" sz="1400" b="1" u="heavy">
                <a:latin typeface="Times New Roman"/>
                <a:cs typeface="Times New Roman"/>
              </a:rPr>
              <a:t>-</a:t>
            </a:r>
            <a:r>
              <a:rPr dirty="0" smtClean="0" sz="1400" spc="-15" b="1" u="heavy">
                <a:latin typeface="Times New Roman"/>
                <a:cs typeface="Times New Roman"/>
              </a:rPr>
              <a:t>t</a:t>
            </a:r>
            <a:r>
              <a:rPr dirty="0" smtClean="0" sz="1400" spc="0" b="1" u="heavy">
                <a:latin typeface="Times New Roman"/>
                <a:cs typeface="Times New Roman"/>
              </a:rPr>
              <a:t>y</a:t>
            </a:r>
            <a:r>
              <a:rPr dirty="0" smtClean="0" sz="1400" spc="0" b="1" u="heavy">
                <a:latin typeface="Times New Roman"/>
                <a:cs typeface="Times New Roman"/>
              </a:rPr>
              <a:t>pe</a:t>
            </a:r>
            <a:r>
              <a:rPr dirty="0" smtClean="0" sz="1400" spc="-5" b="1">
                <a:latin typeface="Times New Roman"/>
                <a:cs typeface="Times New Roman"/>
              </a:rPr>
              <a:t> </a:t>
            </a:r>
            <a:r>
              <a:rPr dirty="0" smtClean="0" sz="1400" spc="0" b="1" u="heavy">
                <a:latin typeface="Times New Roman"/>
                <a:cs typeface="Times New Roman"/>
              </a:rPr>
              <a:t>fu</a:t>
            </a:r>
            <a:r>
              <a:rPr dirty="0" smtClean="0" sz="1400" spc="-15" b="1" u="heavy">
                <a:latin typeface="Times New Roman"/>
                <a:cs typeface="Times New Roman"/>
              </a:rPr>
              <a:t>n</a:t>
            </a:r>
            <a:r>
              <a:rPr dirty="0" smtClean="0" sz="1400" spc="0" b="1" u="heavy">
                <a:latin typeface="Times New Roman"/>
                <a:cs typeface="Times New Roman"/>
              </a:rPr>
              <a:t>ct</a:t>
            </a:r>
            <a:r>
              <a:rPr dirty="0" smtClean="0" sz="1400" spc="-10" b="1" u="heavy">
                <a:latin typeface="Times New Roman"/>
                <a:cs typeface="Times New Roman"/>
              </a:rPr>
              <a:t>i</a:t>
            </a:r>
            <a:r>
              <a:rPr dirty="0" smtClean="0" sz="1400" spc="0" b="1" u="heavy">
                <a:latin typeface="Times New Roman"/>
                <a:cs typeface="Times New Roman"/>
              </a:rPr>
              <a:t>o</a:t>
            </a:r>
            <a:r>
              <a:rPr dirty="0" smtClean="0" sz="1400" spc="-15" b="1" u="heavy">
                <a:latin typeface="Times New Roman"/>
                <a:cs typeface="Times New Roman"/>
              </a:rPr>
              <a:t>n</a:t>
            </a:r>
            <a:r>
              <a:rPr dirty="0" smtClean="0" sz="1400" spc="0" b="1" u="heavy">
                <a:latin typeface="Times New Roman"/>
                <a:cs typeface="Times New Roman"/>
              </a:rPr>
              <a:t>-</a:t>
            </a:r>
            <a:r>
              <a:rPr dirty="0" smtClean="0" sz="1400" spc="0" b="1" u="heavy">
                <a:latin typeface="Times New Roman"/>
                <a:cs typeface="Times New Roman"/>
              </a:rPr>
              <a:t>na</a:t>
            </a:r>
            <a:r>
              <a:rPr dirty="0" smtClean="0" sz="1400" spc="-20" b="1" u="heavy">
                <a:latin typeface="Times New Roman"/>
                <a:cs typeface="Times New Roman"/>
              </a:rPr>
              <a:t>m</a:t>
            </a:r>
            <a:r>
              <a:rPr dirty="0" smtClean="0" sz="1400" spc="0" b="1" u="heavy">
                <a:latin typeface="Times New Roman"/>
                <a:cs typeface="Times New Roman"/>
              </a:rPr>
              <a:t>e</a:t>
            </a:r>
            <a:r>
              <a:rPr dirty="0" smtClean="0" sz="1400" spc="0" b="1">
                <a:latin typeface="Times New Roman"/>
                <a:cs typeface="Times New Roman"/>
              </a:rPr>
              <a:t> (</a:t>
            </a:r>
            <a:r>
              <a:rPr dirty="0" smtClean="0" sz="1400" spc="0" b="1" u="heavy">
                <a:latin typeface="Times New Roman"/>
                <a:cs typeface="Times New Roman"/>
              </a:rPr>
              <a:t>a</a:t>
            </a:r>
            <a:r>
              <a:rPr dirty="0" smtClean="0" sz="1400" spc="0" b="1" u="heavy">
                <a:latin typeface="Times New Roman"/>
                <a:cs typeface="Times New Roman"/>
              </a:rPr>
              <a:t>r</a:t>
            </a:r>
            <a:r>
              <a:rPr dirty="0" smtClean="0" sz="1400" spc="-10" b="1" u="heavy">
                <a:latin typeface="Times New Roman"/>
                <a:cs typeface="Times New Roman"/>
              </a:rPr>
              <a:t>g</a:t>
            </a:r>
            <a:r>
              <a:rPr dirty="0" smtClean="0" sz="1400" spc="0" b="1" u="heavy">
                <a:latin typeface="Times New Roman"/>
                <a:cs typeface="Times New Roman"/>
              </a:rPr>
              <a:t>u</a:t>
            </a:r>
            <a:r>
              <a:rPr dirty="0" smtClean="0" sz="1400" spc="-20" b="1" u="heavy">
                <a:latin typeface="Times New Roman"/>
                <a:cs typeface="Times New Roman"/>
              </a:rPr>
              <a:t>m</a:t>
            </a:r>
            <a:r>
              <a:rPr dirty="0" smtClean="0" sz="1400" spc="0" b="1" u="heavy">
                <a:latin typeface="Times New Roman"/>
                <a:cs typeface="Times New Roman"/>
              </a:rPr>
              <a:t>ent</a:t>
            </a:r>
            <a:r>
              <a:rPr dirty="0" smtClean="0" sz="1400" spc="0" b="1" u="heavy">
                <a:latin typeface="Times New Roman"/>
                <a:cs typeface="Times New Roman"/>
              </a:rPr>
              <a:t> </a:t>
            </a:r>
            <a:r>
              <a:rPr dirty="0" smtClean="0" sz="1400" spc="0" b="1" u="heavy">
                <a:latin typeface="Times New Roman"/>
                <a:cs typeface="Times New Roman"/>
              </a:rPr>
              <a:t>l</a:t>
            </a:r>
            <a:r>
              <a:rPr dirty="0" smtClean="0" sz="1400" spc="5" b="1" u="heavy">
                <a:latin typeface="Times New Roman"/>
                <a:cs typeface="Times New Roman"/>
              </a:rPr>
              <a:t>i</a:t>
            </a:r>
            <a:r>
              <a:rPr dirty="0" smtClean="0" sz="1400" spc="-10" b="1" u="heavy">
                <a:latin typeface="Times New Roman"/>
                <a:cs typeface="Times New Roman"/>
              </a:rPr>
              <a:t>s</a:t>
            </a:r>
            <a:r>
              <a:rPr dirty="0" smtClean="0" sz="1400" spc="0" b="1" u="heavy">
                <a:latin typeface="Times New Roman"/>
                <a:cs typeface="Times New Roman"/>
              </a:rPr>
              <a:t>t</a:t>
            </a:r>
            <a:r>
              <a:rPr dirty="0" smtClean="0" sz="1400" spc="0" b="1">
                <a:latin typeface="Times New Roman"/>
                <a:cs typeface="Times New Roman"/>
              </a:rPr>
              <a:t>);</a:t>
            </a:r>
            <a:endParaRPr sz="1400">
              <a:latin typeface="Times New Roman"/>
              <a:cs typeface="Times New Roman"/>
            </a:endParaRPr>
          </a:p>
          <a:p>
            <a:pPr marL="241300" marR="1896110" indent="-228600">
              <a:lnSpc>
                <a:spcPts val="1610"/>
              </a:lnSpc>
              <a:spcBef>
                <a:spcPts val="25"/>
              </a:spcBef>
            </a:pPr>
            <a:r>
              <a:rPr dirty="0" smtClean="0" sz="1400">
                <a:latin typeface="Times New Roman"/>
                <a:cs typeface="Times New Roman"/>
              </a:rPr>
              <a:t>A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fu</a:t>
            </a:r>
            <a:r>
              <a:rPr dirty="0" smtClean="0" sz="1400" spc="5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</a:t>
            </a:r>
            <a:r>
              <a:rPr dirty="0" smtClean="0" sz="1400" spc="-10">
                <a:latin typeface="Times New Roman"/>
                <a:cs typeface="Times New Roman"/>
              </a:rPr>
              <a:t>r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pe tel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 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piler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</a:t>
            </a:r>
            <a:r>
              <a:rPr dirty="0" smtClean="0" sz="1400" spc="5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w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ng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f</a:t>
            </a:r>
            <a:r>
              <a:rPr dirty="0" smtClean="0" sz="1400" spc="5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r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40">
                <a:latin typeface="Times New Roman"/>
                <a:cs typeface="Times New Roman"/>
              </a:rPr>
              <a:t>: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r>
              <a:rPr dirty="0" smtClean="0" sz="1400" spc="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1</a:t>
            </a:r>
            <a:r>
              <a:rPr dirty="0" smtClean="0" sz="1400" spc="0">
                <a:latin typeface="Times New Roman"/>
                <a:cs typeface="Times New Roman"/>
              </a:rPr>
              <a:t>- </a:t>
            </a:r>
            <a:r>
              <a:rPr dirty="0" smtClean="0" sz="1400" spc="-6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 na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e of </a:t>
            </a:r>
            <a:r>
              <a:rPr dirty="0" smtClean="0" sz="1400" spc="5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h</a:t>
            </a:r>
            <a:r>
              <a:rPr dirty="0" smtClean="0" sz="1400" spc="0">
                <a:latin typeface="Times New Roman"/>
                <a:cs typeface="Times New Roman"/>
              </a:rPr>
              <a:t>e 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10">
                <a:latin typeface="Times New Roman"/>
                <a:cs typeface="Times New Roman"/>
              </a:rPr>
              <a:t>(</a:t>
            </a:r>
            <a:r>
              <a:rPr dirty="0" smtClean="0" sz="1200" spc="0">
                <a:latin typeface="Times New Roman"/>
                <a:cs typeface="Times New Roman"/>
              </a:rPr>
              <a:t>T</a:t>
            </a:r>
            <a:r>
              <a:rPr dirty="0" smtClean="0" sz="1200" spc="-15">
                <a:latin typeface="Times New Roman"/>
                <a:cs typeface="Times New Roman"/>
              </a:rPr>
              <a:t>h</a:t>
            </a:r>
            <a:r>
              <a:rPr dirty="0" smtClean="0" sz="1200" spc="0">
                <a:latin typeface="Times New Roman"/>
                <a:cs typeface="Times New Roman"/>
              </a:rPr>
              <a:t>is is sim</a:t>
            </a:r>
            <a:r>
              <a:rPr dirty="0" smtClean="0" sz="1200" spc="-10">
                <a:latin typeface="Times New Roman"/>
                <a:cs typeface="Times New Roman"/>
              </a:rPr>
              <a:t>p</a:t>
            </a:r>
            <a:r>
              <a:rPr dirty="0" smtClean="0" sz="1200" spc="10">
                <a:latin typeface="Times New Roman"/>
                <a:cs typeface="Times New Roman"/>
              </a:rPr>
              <a:t>l</a:t>
            </a:r>
            <a:r>
              <a:rPr dirty="0" smtClean="0" sz="1200" spc="0">
                <a:latin typeface="Times New Roman"/>
                <a:cs typeface="Times New Roman"/>
              </a:rPr>
              <a:t>y</a:t>
            </a:r>
            <a:r>
              <a:rPr dirty="0" smtClean="0" sz="1200" spc="-30">
                <a:latin typeface="Times New Roman"/>
                <a:cs typeface="Times New Roman"/>
              </a:rPr>
              <a:t> </a:t>
            </a:r>
            <a:r>
              <a:rPr dirty="0" smtClean="0" sz="1200" spc="0">
                <a:latin typeface="Times New Roman"/>
                <a:cs typeface="Times New Roman"/>
              </a:rPr>
              <a:t>a</a:t>
            </a:r>
            <a:r>
              <a:rPr dirty="0" smtClean="0" sz="1200" spc="-5">
                <a:latin typeface="Times New Roman"/>
                <a:cs typeface="Times New Roman"/>
              </a:rPr>
              <a:t> </a:t>
            </a:r>
            <a:r>
              <a:rPr dirty="0" smtClean="0" sz="1200" spc="0">
                <a:latin typeface="Times New Roman"/>
                <a:cs typeface="Times New Roman"/>
              </a:rPr>
              <a:t>u</a:t>
            </a:r>
            <a:r>
              <a:rPr dirty="0" smtClean="0" sz="1200" spc="10">
                <a:latin typeface="Times New Roman"/>
                <a:cs typeface="Times New Roman"/>
              </a:rPr>
              <a:t>n</a:t>
            </a:r>
            <a:r>
              <a:rPr dirty="0" smtClean="0" sz="1200" spc="0">
                <a:latin typeface="Times New Roman"/>
                <a:cs typeface="Times New Roman"/>
              </a:rPr>
              <a:t>ique</a:t>
            </a:r>
            <a:r>
              <a:rPr dirty="0" smtClean="0" sz="1200" spc="5">
                <a:latin typeface="Times New Roman"/>
                <a:cs typeface="Times New Roman"/>
              </a:rPr>
              <a:t> </a:t>
            </a:r>
            <a:r>
              <a:rPr dirty="0" smtClean="0" sz="1200" spc="0">
                <a:latin typeface="Times New Roman"/>
                <a:cs typeface="Times New Roman"/>
              </a:rPr>
              <a:t>identifi</a:t>
            </a:r>
            <a:r>
              <a:rPr dirty="0" smtClean="0" sz="1200" spc="-5">
                <a:latin typeface="Times New Roman"/>
                <a:cs typeface="Times New Roman"/>
              </a:rPr>
              <a:t>e</a:t>
            </a:r>
            <a:r>
              <a:rPr dirty="0" smtClean="0" sz="1200" spc="0">
                <a:latin typeface="Times New Roman"/>
                <a:cs typeface="Times New Roman"/>
              </a:rPr>
              <a:t>r</a:t>
            </a:r>
            <a:r>
              <a:rPr dirty="0" smtClean="0" sz="1200" spc="-10">
                <a:latin typeface="Times New Roman"/>
                <a:cs typeface="Times New Roman"/>
              </a:rPr>
              <a:t>)</a:t>
            </a:r>
            <a:r>
              <a:rPr dirty="0" smtClean="0" sz="1200" spc="0">
                <a:latin typeface="Times New Roman"/>
                <a:cs typeface="Times New Roman"/>
              </a:rPr>
              <a:t>.</a:t>
            </a:r>
            <a:endParaRPr sz="1200">
              <a:latin typeface="Times New Roman"/>
              <a:cs typeface="Times New Roman"/>
            </a:endParaRPr>
          </a:p>
          <a:p>
            <a:pPr marL="12700" indent="228600">
              <a:lnSpc>
                <a:spcPts val="1570"/>
              </a:lnSpc>
              <a:buSzPct val="116666"/>
              <a:buFont typeface="Times New Roman"/>
              <a:buAutoNum type="arabicPlain" startAt="2"/>
              <a:tabLst>
                <a:tab pos="469900" algn="l"/>
              </a:tabLst>
            </a:pPr>
            <a:r>
              <a:rPr dirty="0" smtClean="0" sz="1200" spc="0">
                <a:latin typeface="Times New Roman"/>
                <a:cs typeface="Times New Roman"/>
              </a:rPr>
              <a:t>The</a:t>
            </a:r>
            <a:r>
              <a:rPr dirty="0" smtClean="0" sz="1200" spc="-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pe of </a:t>
            </a:r>
            <a:r>
              <a:rPr dirty="0" smtClean="0" sz="1400" spc="5">
                <a:latin typeface="Times New Roman"/>
                <a:cs typeface="Times New Roman"/>
              </a:rPr>
              <a:t>d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ta r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tu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by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h</a:t>
            </a:r>
            <a:r>
              <a:rPr dirty="0" smtClean="0" sz="1400" spc="0">
                <a:latin typeface="Times New Roman"/>
                <a:cs typeface="Times New Roman"/>
              </a:rPr>
              <a:t>e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un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n.</a:t>
            </a:r>
            <a:endParaRPr sz="1400">
              <a:latin typeface="Times New Roman"/>
              <a:cs typeface="Times New Roman"/>
            </a:endParaRPr>
          </a:p>
          <a:p>
            <a:pPr marL="469900" indent="-229235">
              <a:lnSpc>
                <a:spcPts val="1610"/>
              </a:lnSpc>
              <a:buFont typeface="Times New Roman"/>
              <a:buAutoNum type="arabicPlain" startAt="2"/>
              <a:tabLst>
                <a:tab pos="469900" algn="l"/>
              </a:tabLst>
            </a:pP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 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ber of p</a:t>
            </a:r>
            <a:r>
              <a:rPr dirty="0" smtClean="0" sz="1400" spc="-10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ra</a:t>
            </a:r>
            <a:r>
              <a:rPr dirty="0" smtClean="0" sz="1400" spc="-1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ete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x</a:t>
            </a:r>
            <a:r>
              <a:rPr dirty="0" smtClean="0" sz="1400" spc="-10">
                <a:latin typeface="Times New Roman"/>
                <a:cs typeface="Times New Roman"/>
              </a:rPr>
              <a:t>p</a:t>
            </a:r>
            <a:r>
              <a:rPr dirty="0" smtClean="0" sz="1400" spc="0">
                <a:latin typeface="Times New Roman"/>
                <a:cs typeface="Times New Roman"/>
              </a:rPr>
              <a:t>ec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rec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ve.</a:t>
            </a:r>
            <a:endParaRPr sz="1400">
              <a:latin typeface="Times New Roman"/>
              <a:cs typeface="Times New Roman"/>
            </a:endParaRPr>
          </a:p>
          <a:p>
            <a:pPr marL="12700" marR="12700" indent="228600">
              <a:lnSpc>
                <a:spcPts val="1610"/>
              </a:lnSpc>
              <a:spcBef>
                <a:spcPts val="40"/>
              </a:spcBef>
              <a:buFont typeface="Times New Roman"/>
              <a:buAutoNum type="arabicPlain" startAt="2"/>
              <a:tabLst>
                <a:tab pos="469900" algn="l"/>
              </a:tabLst>
            </a:pP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 t</a:t>
            </a:r>
            <a:r>
              <a:rPr dirty="0" smtClean="0" sz="1400" spc="-15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pes</a:t>
            </a:r>
            <a:r>
              <a:rPr dirty="0" smtClean="0" sz="1400" spc="-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of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par</a:t>
            </a:r>
            <a:r>
              <a:rPr dirty="0" smtClean="0" sz="1400" spc="-10">
                <a:latin typeface="Times New Roman"/>
                <a:cs typeface="Times New Roman"/>
              </a:rPr>
              <a:t>a</a:t>
            </a:r>
            <a:r>
              <a:rPr dirty="0" smtClean="0" sz="1400" spc="-1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eters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nd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h</a:t>
            </a:r>
            <a:r>
              <a:rPr dirty="0" smtClean="0" sz="1400" spc="0">
                <a:latin typeface="Times New Roman"/>
                <a:cs typeface="Times New Roman"/>
              </a:rPr>
              <a:t>e o</a:t>
            </a:r>
            <a:r>
              <a:rPr dirty="0" smtClean="0" sz="1400" spc="-10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der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h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ch</a:t>
            </a:r>
            <a:r>
              <a:rPr dirty="0" smtClean="0" sz="1400" spc="-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h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5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pa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10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te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are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x</a:t>
            </a:r>
            <a:r>
              <a:rPr dirty="0" smtClean="0" sz="1400" spc="-10">
                <a:latin typeface="Times New Roman"/>
                <a:cs typeface="Times New Roman"/>
              </a:rPr>
              <a:t>p</a:t>
            </a:r>
            <a:r>
              <a:rPr dirty="0" smtClean="0" sz="1400" spc="0">
                <a:latin typeface="Times New Roman"/>
                <a:cs typeface="Times New Roman"/>
              </a:rPr>
              <a:t>ec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5">
                <a:latin typeface="Times New Roman"/>
                <a:cs typeface="Times New Roman"/>
              </a:rPr>
              <a:t>d</a:t>
            </a:r>
            <a:r>
              <a:rPr dirty="0" smtClean="0" sz="1400" spc="0">
                <a:latin typeface="Times New Roman"/>
                <a:cs typeface="Times New Roman"/>
              </a:rPr>
              <a:t>.</a:t>
            </a:r>
            <a:r>
              <a:rPr dirty="0" smtClean="0" sz="1400" spc="0">
                <a:latin typeface="Times New Roman"/>
                <a:cs typeface="Times New Roman"/>
              </a:rPr>
              <a:t> Ma</a:t>
            </a:r>
            <a:r>
              <a:rPr dirty="0" smtClean="0" sz="1400" spc="5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y</a:t>
            </a:r>
            <a:r>
              <a:rPr dirty="0" smtClean="0" sz="1400" spc="-3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ar</a:t>
            </a:r>
            <a:r>
              <a:rPr dirty="0" smtClean="0" sz="1400" spc="-5">
                <a:latin typeface="Times New Roman"/>
                <a:cs typeface="Times New Roman"/>
              </a:rPr>
              <a:t>g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5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ts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10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y</a:t>
            </a:r>
            <a:r>
              <a:rPr dirty="0" smtClean="0" sz="1400" spc="-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be</a:t>
            </a:r>
            <a:r>
              <a:rPr dirty="0" smtClean="0" sz="1400" spc="-3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ss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-2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to</a:t>
            </a:r>
            <a:r>
              <a:rPr dirty="0" smtClean="0" sz="1400" spc="-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on,</a:t>
            </a:r>
            <a:r>
              <a:rPr dirty="0" smtClean="0" sz="1400" spc="-20">
                <a:latin typeface="Times New Roman"/>
                <a:cs typeface="Times New Roman"/>
              </a:rPr>
              <a:t> </a:t>
            </a:r>
            <a:r>
              <a:rPr dirty="0" smtClean="0" sz="1400" spc="-2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h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le</a:t>
            </a:r>
            <a:r>
              <a:rPr dirty="0" smtClean="0" sz="1400" spc="-3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nly</a:t>
            </a:r>
            <a:r>
              <a:rPr dirty="0" smtClean="0" sz="1400" spc="-3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one</a:t>
            </a:r>
            <a:r>
              <a:rPr dirty="0" smtClean="0" sz="1400" spc="-30">
                <a:latin typeface="Times New Roman"/>
                <a:cs typeface="Times New Roman"/>
              </a:rPr>
              <a:t> </a:t>
            </a:r>
            <a:r>
              <a:rPr dirty="0" smtClean="0" sz="1400" spc="40">
                <a:latin typeface="Times New Roman"/>
                <a:cs typeface="Times New Roman"/>
              </a:rPr>
              <a:t>a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gu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5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10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y</a:t>
            </a:r>
            <a:r>
              <a:rPr dirty="0" smtClean="0" sz="1400" spc="-3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be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re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ed</a:t>
            </a:r>
            <a:r>
              <a:rPr dirty="0" smtClean="0" sz="1400" spc="-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om</a:t>
            </a:r>
            <a:r>
              <a:rPr dirty="0" smtClean="0" sz="1400" spc="0">
                <a:latin typeface="Times New Roman"/>
                <a:cs typeface="Times New Roman"/>
              </a:rPr>
              <a:t> </a:t>
            </a:r>
            <a:r>
              <a:rPr dirty="0" smtClean="0" sz="1400" spc="5">
                <a:latin typeface="Times New Roman"/>
                <a:cs typeface="Times New Roman"/>
              </a:rPr>
              <a:t>it.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580"/>
              </a:lnSpc>
            </a:pPr>
            <a:r>
              <a:rPr dirty="0" smtClean="0" sz="1400" spc="-10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xa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ple</a:t>
            </a:r>
            <a:r>
              <a:rPr dirty="0" smtClean="0" sz="1400" spc="5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:-</a:t>
            </a:r>
            <a:endParaRPr sz="14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438912" y="9795967"/>
            <a:ext cx="6684009" cy="0"/>
          </a:xfrm>
          <a:custGeom>
            <a:avLst/>
            <a:gdLst/>
            <a:ahLst/>
            <a:cxnLst/>
            <a:rect l="l" t="t" r="r" b="b"/>
            <a:pathLst>
              <a:path w="6684009" h="0">
                <a:moveTo>
                  <a:pt x="0" y="0"/>
                </a:moveTo>
                <a:lnTo>
                  <a:pt x="6684009" y="0"/>
                </a:lnTo>
              </a:path>
            </a:pathLst>
          </a:custGeom>
          <a:ln w="10413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3" name="object 3"/>
          <p:cNvSpPr/>
          <p:nvPr/>
        </p:nvSpPr>
        <p:spPr>
          <a:xfrm>
            <a:off x="438912" y="9828732"/>
            <a:ext cx="6684009" cy="0"/>
          </a:xfrm>
          <a:custGeom>
            <a:avLst/>
            <a:gdLst/>
            <a:ahLst/>
            <a:cxnLst/>
            <a:rect l="l" t="t" r="r" b="b"/>
            <a:pathLst>
              <a:path w="6684009" h="0">
                <a:moveTo>
                  <a:pt x="0" y="0"/>
                </a:moveTo>
                <a:lnTo>
                  <a:pt x="6684009" y="0"/>
                </a:lnTo>
              </a:path>
            </a:pathLst>
          </a:custGeom>
          <a:ln w="39370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4" name="object 4"/>
          <p:cNvSpPr txBox="1"/>
          <p:nvPr/>
        </p:nvSpPr>
        <p:spPr>
          <a:xfrm>
            <a:off x="444500" y="418591"/>
            <a:ext cx="6673850" cy="8997315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600" spc="-10">
                <a:latin typeface="Freestyle Script"/>
                <a:cs typeface="Freestyle Script"/>
              </a:rPr>
              <a:t>C</a:t>
            </a:r>
            <a:r>
              <a:rPr dirty="0" smtClean="0" sz="1600" spc="-5">
                <a:latin typeface="Freestyle Script"/>
                <a:cs typeface="Freestyle Script"/>
              </a:rPr>
              <a:t>+</a:t>
            </a:r>
            <a:r>
              <a:rPr dirty="0" smtClean="0" sz="1600" spc="-10">
                <a:latin typeface="Freestyle Script"/>
                <a:cs typeface="Freestyle Script"/>
              </a:rPr>
              <a:t>+</a:t>
            </a:r>
            <a:r>
              <a:rPr dirty="0" smtClean="0" sz="1600" spc="-10">
                <a:latin typeface="Freestyle Script"/>
                <a:cs typeface="Freestyle Script"/>
              </a:rPr>
              <a:t> </a:t>
            </a:r>
            <a:r>
              <a:rPr dirty="0" smtClean="0" sz="1600" spc="-5">
                <a:latin typeface="Freestyle Script"/>
                <a:cs typeface="Freestyle Script"/>
              </a:rPr>
              <a:t>lect</a:t>
            </a:r>
            <a:r>
              <a:rPr dirty="0" smtClean="0" sz="1600" spc="0">
                <a:latin typeface="Freestyle Script"/>
                <a:cs typeface="Freestyle Script"/>
              </a:rPr>
              <a:t>u</a:t>
            </a:r>
            <a:r>
              <a:rPr dirty="0" smtClean="0" sz="1600" spc="-15">
                <a:latin typeface="Freestyle Script"/>
                <a:cs typeface="Freestyle Script"/>
              </a:rPr>
              <a:t>r</a:t>
            </a:r>
            <a:r>
              <a:rPr dirty="0" smtClean="0" sz="1600" spc="-5">
                <a:latin typeface="Freestyle Script"/>
                <a:cs typeface="Freestyle Script"/>
              </a:rPr>
              <a:t>e</a:t>
            </a:r>
            <a:endParaRPr sz="1600">
              <a:latin typeface="Freestyle Script"/>
              <a:cs typeface="Freestyle Script"/>
            </a:endParaRPr>
          </a:p>
          <a:p>
            <a:pPr marL="12700">
              <a:lnSpc>
                <a:spcPts val="1885"/>
              </a:lnSpc>
              <a:tabLst>
                <a:tab pos="4565650" algn="l"/>
              </a:tabLst>
            </a:pPr>
            <a:r>
              <a:rPr dirty="0" smtClean="0" sz="1600" spc="5">
                <a:latin typeface="Freestyle Script"/>
                <a:cs typeface="Freestyle Script"/>
              </a:rPr>
              <a:t>C</a:t>
            </a:r>
            <a:r>
              <a:rPr dirty="0" smtClean="0" sz="1600" spc="-5">
                <a:latin typeface="Freestyle Script"/>
                <a:cs typeface="Freestyle Script"/>
              </a:rPr>
              <a:t>hapter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15">
                <a:latin typeface="Freestyle Script"/>
                <a:cs typeface="Freestyle Script"/>
              </a:rPr>
              <a:t>S</a:t>
            </a:r>
            <a:r>
              <a:rPr dirty="0" smtClean="0" sz="1600" spc="-5">
                <a:latin typeface="Freestyle Script"/>
                <a:cs typeface="Freestyle Script"/>
              </a:rPr>
              <a:t>i</a:t>
            </a:r>
            <a:r>
              <a:rPr dirty="0" smtClean="0" sz="1600" spc="0">
                <a:latin typeface="Freestyle Script"/>
                <a:cs typeface="Freestyle Script"/>
              </a:rPr>
              <a:t>x</a:t>
            </a:r>
            <a:r>
              <a:rPr dirty="0" smtClean="0" sz="1600" spc="-5">
                <a:latin typeface="Freestyle Script"/>
                <a:cs typeface="Freestyle Script"/>
              </a:rPr>
              <a:t>:</a:t>
            </a:r>
            <a:r>
              <a:rPr dirty="0" smtClean="0" sz="1600" spc="5">
                <a:latin typeface="Freestyle Script"/>
                <a:cs typeface="Freestyle Script"/>
              </a:rPr>
              <a:t> </a:t>
            </a:r>
            <a:r>
              <a:rPr dirty="0" smtClean="0" sz="1600" spc="-5">
                <a:latin typeface="Freestyle Script"/>
                <a:cs typeface="Freestyle Script"/>
              </a:rPr>
              <a:t>F</a:t>
            </a:r>
            <a:r>
              <a:rPr dirty="0" smtClean="0" sz="1600" spc="-15">
                <a:latin typeface="Freestyle Script"/>
                <a:cs typeface="Freestyle Script"/>
              </a:rPr>
              <a:t>u</a:t>
            </a:r>
            <a:r>
              <a:rPr dirty="0" smtClean="0" sz="1600" spc="0">
                <a:latin typeface="Freestyle Script"/>
                <a:cs typeface="Freestyle Script"/>
              </a:rPr>
              <a:t>n</a:t>
            </a:r>
            <a:r>
              <a:rPr dirty="0" smtClean="0" sz="1600" spc="-5">
                <a:latin typeface="Freestyle Script"/>
                <a:cs typeface="Freestyle Script"/>
              </a:rPr>
              <a:t>c</a:t>
            </a:r>
            <a:r>
              <a:rPr dirty="0" smtClean="0" sz="1600" spc="-20">
                <a:latin typeface="Freestyle Script"/>
                <a:cs typeface="Freestyle Script"/>
              </a:rPr>
              <a:t>t</a:t>
            </a:r>
            <a:r>
              <a:rPr dirty="0" smtClean="0" sz="1600" spc="10">
                <a:latin typeface="Freestyle Script"/>
                <a:cs typeface="Freestyle Script"/>
              </a:rPr>
              <a:t>i</a:t>
            </a:r>
            <a:r>
              <a:rPr dirty="0" smtClean="0" sz="1600" spc="-15">
                <a:latin typeface="Freestyle Script"/>
                <a:cs typeface="Freestyle Script"/>
              </a:rPr>
              <a:t>o</a:t>
            </a:r>
            <a:r>
              <a:rPr dirty="0" smtClean="0" sz="1600" spc="-5">
                <a:latin typeface="Freestyle Script"/>
                <a:cs typeface="Freestyle Script"/>
              </a:rPr>
              <a:t>n</a:t>
            </a:r>
            <a:r>
              <a:rPr dirty="0" smtClean="0" sz="1600" spc="-5">
                <a:latin typeface="Freestyle Script"/>
                <a:cs typeface="Freestyle Script"/>
              </a:rPr>
              <a:t>	</a:t>
            </a:r>
            <a:r>
              <a:rPr dirty="0" smtClean="0" sz="1600" spc="-5">
                <a:latin typeface="Freestyle Script"/>
                <a:cs typeface="Freestyle Script"/>
              </a:rPr>
              <a:t>Ass</a:t>
            </a:r>
            <a:r>
              <a:rPr dirty="0" smtClean="0" sz="1600" spc="0">
                <a:latin typeface="Freestyle Script"/>
                <a:cs typeface="Freestyle Script"/>
              </a:rPr>
              <a:t>i</a:t>
            </a:r>
            <a:r>
              <a:rPr dirty="0" smtClean="0" sz="1600" spc="5">
                <a:latin typeface="Freestyle Script"/>
                <a:cs typeface="Freestyle Script"/>
              </a:rPr>
              <a:t>s</a:t>
            </a:r>
            <a:r>
              <a:rPr dirty="0" smtClean="0" sz="1600" spc="-5">
                <a:latin typeface="Freestyle Script"/>
                <a:cs typeface="Freestyle Script"/>
              </a:rPr>
              <a:t>t</a:t>
            </a:r>
            <a:r>
              <a:rPr dirty="0" smtClean="0" sz="1600" spc="-10">
                <a:latin typeface="Freestyle Script"/>
                <a:cs typeface="Freestyle Script"/>
              </a:rPr>
              <a:t>a</a:t>
            </a:r>
            <a:r>
              <a:rPr dirty="0" smtClean="0" sz="1600" spc="-5">
                <a:latin typeface="Freestyle Script"/>
                <a:cs typeface="Freestyle Script"/>
              </a:rPr>
              <a:t>nt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0">
                <a:latin typeface="Freestyle Script"/>
                <a:cs typeface="Freestyle Script"/>
              </a:rPr>
              <a:t>l</a:t>
            </a:r>
            <a:r>
              <a:rPr dirty="0" smtClean="0" sz="1600" spc="-5">
                <a:latin typeface="Freestyle Script"/>
                <a:cs typeface="Freestyle Script"/>
              </a:rPr>
              <a:t>ect</a:t>
            </a:r>
            <a:r>
              <a:rPr dirty="0" smtClean="0" sz="1600" spc="0">
                <a:latin typeface="Freestyle Script"/>
                <a:cs typeface="Freestyle Script"/>
              </a:rPr>
              <a:t>u</a:t>
            </a:r>
            <a:r>
              <a:rPr dirty="0" smtClean="0" sz="1600" spc="-15">
                <a:latin typeface="Freestyle Script"/>
                <a:cs typeface="Freestyle Script"/>
              </a:rPr>
              <a:t>r</a:t>
            </a:r>
            <a:r>
              <a:rPr dirty="0" smtClean="0" sz="1600" spc="-5">
                <a:latin typeface="Freestyle Script"/>
                <a:cs typeface="Freestyle Script"/>
              </a:rPr>
              <a:t>e: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20">
                <a:latin typeface="Freestyle Script"/>
                <a:cs typeface="Freestyle Script"/>
              </a:rPr>
              <a:t>J</a:t>
            </a:r>
            <a:r>
              <a:rPr dirty="0" smtClean="0" sz="1600" spc="-5">
                <a:latin typeface="Freestyle Script"/>
                <a:cs typeface="Freestyle Script"/>
              </a:rPr>
              <a:t>i</a:t>
            </a:r>
            <a:r>
              <a:rPr dirty="0" smtClean="0" sz="1600" spc="0">
                <a:latin typeface="Freestyle Script"/>
                <a:cs typeface="Freestyle Script"/>
              </a:rPr>
              <a:t>n</a:t>
            </a:r>
            <a:r>
              <a:rPr dirty="0" smtClean="0" sz="1600" spc="-10">
                <a:latin typeface="Freestyle Script"/>
                <a:cs typeface="Freestyle Script"/>
              </a:rPr>
              <a:t>a</a:t>
            </a:r>
            <a:r>
              <a:rPr dirty="0" smtClean="0" sz="1600" spc="-5">
                <a:latin typeface="Freestyle Script"/>
                <a:cs typeface="Freestyle Script"/>
              </a:rPr>
              <a:t>n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10">
                <a:latin typeface="Freestyle Script"/>
                <a:cs typeface="Freestyle Script"/>
              </a:rPr>
              <a:t>N.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5">
                <a:latin typeface="Freestyle Script"/>
                <a:cs typeface="Freestyle Script"/>
              </a:rPr>
              <a:t>S</a:t>
            </a:r>
            <a:r>
              <a:rPr dirty="0" smtClean="0" sz="1600" spc="-15">
                <a:latin typeface="Freestyle Script"/>
                <a:cs typeface="Freestyle Script"/>
              </a:rPr>
              <a:t>h</a:t>
            </a:r>
            <a:r>
              <a:rPr dirty="0" smtClean="0" sz="1600" spc="10">
                <a:latin typeface="Freestyle Script"/>
                <a:cs typeface="Freestyle Script"/>
              </a:rPr>
              <a:t>i</a:t>
            </a:r>
            <a:r>
              <a:rPr dirty="0" smtClean="0" sz="1600" spc="-5">
                <a:latin typeface="Freestyle Script"/>
                <a:cs typeface="Freestyle Script"/>
              </a:rPr>
              <a:t>hab</a:t>
            </a:r>
            <a:endParaRPr sz="1600">
              <a:latin typeface="Freestyle Script"/>
              <a:cs typeface="Freestyle Script"/>
            </a:endParaRPr>
          </a:p>
          <a:p>
            <a:pPr>
              <a:lnSpc>
                <a:spcPts val="600"/>
              </a:lnSpc>
              <a:spcBef>
                <a:spcPts val="32"/>
              </a:spcBef>
            </a:pPr>
            <a:endParaRPr sz="600"/>
          </a:p>
          <a:p>
            <a:pPr marL="12700">
              <a:lnSpc>
                <a:spcPct val="100000"/>
              </a:lnSpc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ax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(int x,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25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,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15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z</a:t>
            </a:r>
            <a:r>
              <a:rPr dirty="0" smtClean="0" sz="1400" spc="-15">
                <a:latin typeface="Times New Roman"/>
                <a:cs typeface="Times New Roman"/>
              </a:rPr>
              <a:t>)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12700" marR="3880485">
              <a:lnSpc>
                <a:spcPts val="1610"/>
              </a:lnSpc>
              <a:spcBef>
                <a:spcPts val="40"/>
              </a:spcBef>
            </a:pP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 se</a:t>
            </a:r>
            <a:r>
              <a:rPr dirty="0" smtClean="0" sz="1400" spc="-1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nd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ate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5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sa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e as </a:t>
            </a:r>
            <a:r>
              <a:rPr dirty="0" smtClean="0" sz="1400" spc="5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ir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t.</a:t>
            </a:r>
            <a:r>
              <a:rPr dirty="0" smtClean="0" sz="1400" spc="0">
                <a:latin typeface="Times New Roman"/>
                <a:cs typeface="Times New Roman"/>
              </a:rPr>
              <a:t> fl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at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ver</a:t>
            </a:r>
            <a:r>
              <a:rPr dirty="0" smtClean="0" sz="1400" spc="-10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ge </a:t>
            </a:r>
            <a:r>
              <a:rPr dirty="0" smtClean="0" sz="1400" spc="-15">
                <a:latin typeface="Times New Roman"/>
                <a:cs typeface="Times New Roman"/>
              </a:rPr>
              <a:t>(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,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nt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);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v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</a:t>
            </a:r>
            <a:r>
              <a:rPr dirty="0" smtClean="0" sz="1400" spc="-10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t( </a:t>
            </a:r>
            <a:r>
              <a:rPr dirty="0" smtClean="0" sz="1400" spc="-15">
                <a:latin typeface="Times New Roman"/>
                <a:cs typeface="Times New Roman"/>
              </a:rPr>
              <a:t>)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875"/>
              </a:lnSpc>
            </a:pPr>
            <a:r>
              <a:rPr dirty="0" smtClean="0" sz="1600" spc="-10" b="1">
                <a:latin typeface="Times New Roman"/>
                <a:cs typeface="Times New Roman"/>
              </a:rPr>
              <a:t>Calling</a:t>
            </a:r>
            <a:r>
              <a:rPr dirty="0" smtClean="0" sz="1600" spc="5" b="1">
                <a:latin typeface="Times New Roman"/>
                <a:cs typeface="Times New Roman"/>
              </a:rPr>
              <a:t> </a:t>
            </a:r>
            <a:r>
              <a:rPr dirty="0" smtClean="0" sz="1600" spc="-20" b="1">
                <a:latin typeface="Times New Roman"/>
                <a:cs typeface="Times New Roman"/>
              </a:rPr>
              <a:t>F</a:t>
            </a:r>
            <a:r>
              <a:rPr dirty="0" smtClean="0" sz="1600" spc="-10" b="1">
                <a:latin typeface="Times New Roman"/>
                <a:cs typeface="Times New Roman"/>
              </a:rPr>
              <a:t>un</a:t>
            </a:r>
            <a:r>
              <a:rPr dirty="0" smtClean="0" sz="1600" spc="0" b="1">
                <a:latin typeface="Times New Roman"/>
                <a:cs typeface="Times New Roman"/>
              </a:rPr>
              <a:t>c</a:t>
            </a:r>
            <a:r>
              <a:rPr dirty="0" smtClean="0" sz="1600" spc="-10" b="1">
                <a:latin typeface="Times New Roman"/>
                <a:cs typeface="Times New Roman"/>
              </a:rPr>
              <a:t>tion</a:t>
            </a:r>
            <a:r>
              <a:rPr dirty="0" smtClean="0" sz="1600" spc="5" b="1">
                <a:latin typeface="Times New Roman"/>
                <a:cs typeface="Times New Roman"/>
              </a:rPr>
              <a:t>:</a:t>
            </a:r>
            <a:r>
              <a:rPr dirty="0" smtClean="0" sz="1600" spc="-10" b="1">
                <a:latin typeface="Times New Roman"/>
                <a:cs typeface="Times New Roman"/>
              </a:rPr>
              <a:t>-</a:t>
            </a:r>
            <a:endParaRPr sz="1600">
              <a:latin typeface="Times New Roman"/>
              <a:cs typeface="Times New Roman"/>
            </a:endParaRPr>
          </a:p>
          <a:p>
            <a:pPr marL="12700">
              <a:lnSpc>
                <a:spcPts val="1580"/>
              </a:lnSpc>
            </a:pP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 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be 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al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ed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5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y</a:t>
            </a:r>
            <a:r>
              <a:rPr dirty="0" smtClean="0" sz="1400" spc="-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15">
                <a:latin typeface="Times New Roman"/>
                <a:cs typeface="Times New Roman"/>
              </a:rPr>
              <a:t>i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es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</a:t>
            </a:r>
            <a:r>
              <a:rPr dirty="0" smtClean="0" sz="1400" spc="2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p</a:t>
            </a:r>
            <a:r>
              <a:rPr dirty="0" smtClean="0" sz="1400" spc="0">
                <a:latin typeface="Times New Roman"/>
                <a:cs typeface="Times New Roman"/>
              </a:rPr>
              <a:t>r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gram</a:t>
            </a:r>
            <a:r>
              <a:rPr dirty="0" smtClean="0" sz="1400" spc="-2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5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k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10">
                <a:latin typeface="Times New Roman"/>
                <a:cs typeface="Times New Roman"/>
              </a:rPr>
              <a:t>: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30"/>
              </a:lnSpc>
            </a:pPr>
            <a:r>
              <a:rPr dirty="0" smtClean="0" sz="1400" b="1" u="heavy">
                <a:latin typeface="Times New Roman"/>
                <a:cs typeface="Times New Roman"/>
              </a:rPr>
              <a:t>funct</a:t>
            </a:r>
            <a:r>
              <a:rPr dirty="0" smtClean="0" sz="1400" spc="-10" b="1" u="heavy">
                <a:latin typeface="Times New Roman"/>
                <a:cs typeface="Times New Roman"/>
              </a:rPr>
              <a:t>i</a:t>
            </a:r>
            <a:r>
              <a:rPr dirty="0" smtClean="0" sz="1400" spc="0" b="1" u="heavy">
                <a:latin typeface="Times New Roman"/>
                <a:cs typeface="Times New Roman"/>
              </a:rPr>
              <a:t>o</a:t>
            </a:r>
            <a:r>
              <a:rPr dirty="0" smtClean="0" sz="1400" spc="0" b="1" u="heavy">
                <a:latin typeface="Times New Roman"/>
                <a:cs typeface="Times New Roman"/>
              </a:rPr>
              <a:t>n</a:t>
            </a:r>
            <a:r>
              <a:rPr dirty="0" smtClean="0" sz="1400" spc="0" b="1" u="heavy">
                <a:latin typeface="Times New Roman"/>
                <a:cs typeface="Times New Roman"/>
              </a:rPr>
              <a:t>-</a:t>
            </a:r>
            <a:r>
              <a:rPr dirty="0" smtClean="0" sz="1400" spc="-15" b="1" u="heavy">
                <a:latin typeface="Times New Roman"/>
                <a:cs typeface="Times New Roman"/>
              </a:rPr>
              <a:t>n</a:t>
            </a:r>
            <a:r>
              <a:rPr dirty="0" smtClean="0" sz="1400" spc="0" b="1" u="heavy">
                <a:latin typeface="Times New Roman"/>
                <a:cs typeface="Times New Roman"/>
              </a:rPr>
              <a:t>a</a:t>
            </a:r>
            <a:r>
              <a:rPr dirty="0" smtClean="0" sz="1400" spc="-20" b="1" u="heavy">
                <a:latin typeface="Times New Roman"/>
                <a:cs typeface="Times New Roman"/>
              </a:rPr>
              <a:t>m</a:t>
            </a:r>
            <a:r>
              <a:rPr dirty="0" smtClean="0" sz="1400" spc="0" b="1" u="heavy">
                <a:latin typeface="Times New Roman"/>
                <a:cs typeface="Times New Roman"/>
              </a:rPr>
              <a:t>e</a:t>
            </a:r>
            <a:r>
              <a:rPr dirty="0" smtClean="0" sz="1400" spc="0" b="1" u="heavy">
                <a:latin typeface="Times New Roman"/>
                <a:cs typeface="Times New Roman"/>
              </a:rPr>
              <a:t> </a:t>
            </a:r>
            <a:r>
              <a:rPr dirty="0" smtClean="0" sz="1400" spc="0" b="1" u="heavy">
                <a:latin typeface="Times New Roman"/>
                <a:cs typeface="Times New Roman"/>
              </a:rPr>
              <a:t>(a</a:t>
            </a:r>
            <a:r>
              <a:rPr dirty="0" smtClean="0" sz="1400" spc="-10" b="1" u="heavy">
                <a:latin typeface="Times New Roman"/>
                <a:cs typeface="Times New Roman"/>
              </a:rPr>
              <a:t>r</a:t>
            </a:r>
            <a:r>
              <a:rPr dirty="0" smtClean="0" sz="1400" spc="-10" b="1" u="heavy">
                <a:latin typeface="Times New Roman"/>
                <a:cs typeface="Times New Roman"/>
              </a:rPr>
              <a:t>g</a:t>
            </a:r>
            <a:r>
              <a:rPr dirty="0" smtClean="0" sz="1400" spc="0" b="1" u="heavy">
                <a:latin typeface="Times New Roman"/>
                <a:cs typeface="Times New Roman"/>
              </a:rPr>
              <a:t>u</a:t>
            </a:r>
            <a:r>
              <a:rPr dirty="0" smtClean="0" sz="1400" spc="-20" b="1" u="heavy">
                <a:latin typeface="Times New Roman"/>
                <a:cs typeface="Times New Roman"/>
              </a:rPr>
              <a:t>m</a:t>
            </a:r>
            <a:r>
              <a:rPr dirty="0" smtClean="0" sz="1400" spc="0" b="1" u="heavy">
                <a:latin typeface="Times New Roman"/>
                <a:cs typeface="Times New Roman"/>
              </a:rPr>
              <a:t>ent</a:t>
            </a:r>
            <a:r>
              <a:rPr dirty="0" smtClean="0" sz="1400" spc="0" b="1" u="heavy">
                <a:latin typeface="Times New Roman"/>
                <a:cs typeface="Times New Roman"/>
              </a:rPr>
              <a:t> </a:t>
            </a:r>
            <a:r>
              <a:rPr dirty="0" smtClean="0" sz="1400" spc="0" b="1" u="heavy">
                <a:latin typeface="Times New Roman"/>
                <a:cs typeface="Times New Roman"/>
              </a:rPr>
              <a:t>l</a:t>
            </a:r>
            <a:r>
              <a:rPr dirty="0" smtClean="0" sz="1400" spc="5" b="1" u="heavy">
                <a:latin typeface="Times New Roman"/>
                <a:cs typeface="Times New Roman"/>
              </a:rPr>
              <a:t>i</a:t>
            </a:r>
            <a:r>
              <a:rPr dirty="0" smtClean="0" sz="1400" spc="0" b="1" u="heavy">
                <a:latin typeface="Times New Roman"/>
                <a:cs typeface="Times New Roman"/>
              </a:rPr>
              <a:t>s</a:t>
            </a:r>
            <a:r>
              <a:rPr dirty="0" smtClean="0" sz="1400" spc="0" b="1" u="heavy">
                <a:latin typeface="Times New Roman"/>
                <a:cs typeface="Times New Roman"/>
              </a:rPr>
              <a:t>t);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 b="1">
                <a:latin typeface="Times New Roman"/>
                <a:cs typeface="Times New Roman"/>
              </a:rPr>
              <a:t>Ex:-</a:t>
            </a:r>
            <a:r>
              <a:rPr dirty="0" smtClean="0" sz="1400" spc="-5" b="1">
                <a:latin typeface="Times New Roman"/>
                <a:cs typeface="Times New Roman"/>
              </a:rPr>
              <a:t> </a:t>
            </a:r>
            <a:r>
              <a:rPr dirty="0" smtClean="0" sz="1400" spc="-15" b="1">
                <a:latin typeface="Times New Roman"/>
                <a:cs typeface="Times New Roman"/>
              </a:rPr>
              <a:t>f</a:t>
            </a:r>
            <a:r>
              <a:rPr dirty="0" smtClean="0" sz="1400" spc="0" b="1">
                <a:latin typeface="Times New Roman"/>
                <a:cs typeface="Times New Roman"/>
              </a:rPr>
              <a:t>ind</a:t>
            </a:r>
            <a:r>
              <a:rPr dirty="0" smtClean="0" sz="1400" spc="-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the</a:t>
            </a:r>
            <a:r>
              <a:rPr dirty="0" smtClean="0" sz="1400" spc="-1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output</a:t>
            </a:r>
            <a:r>
              <a:rPr dirty="0" smtClean="0" sz="1400" spc="-1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of the</a:t>
            </a:r>
            <a:r>
              <a:rPr dirty="0" smtClean="0" sz="1400" spc="-5" b="1">
                <a:latin typeface="Times New Roman"/>
                <a:cs typeface="Times New Roman"/>
              </a:rPr>
              <a:t> </a:t>
            </a:r>
            <a:r>
              <a:rPr dirty="0" smtClean="0" sz="1400" spc="-15" b="1">
                <a:latin typeface="Times New Roman"/>
                <a:cs typeface="Times New Roman"/>
              </a:rPr>
              <a:t>f</a:t>
            </a:r>
            <a:r>
              <a:rPr dirty="0" smtClean="0" sz="1400" spc="0" b="1">
                <a:latin typeface="Times New Roman"/>
                <a:cs typeface="Times New Roman"/>
              </a:rPr>
              <a:t>o</a:t>
            </a:r>
            <a:r>
              <a:rPr dirty="0" smtClean="0" sz="1400" spc="-10" b="1">
                <a:latin typeface="Times New Roman"/>
                <a:cs typeface="Times New Roman"/>
              </a:rPr>
              <a:t>l</a:t>
            </a:r>
            <a:r>
              <a:rPr dirty="0" smtClean="0" sz="1400" spc="-10" b="1">
                <a:latin typeface="Times New Roman"/>
                <a:cs typeface="Times New Roman"/>
              </a:rPr>
              <a:t>l</a:t>
            </a:r>
            <a:r>
              <a:rPr dirty="0" smtClean="0" sz="1400" spc="-10" b="1">
                <a:latin typeface="Times New Roman"/>
                <a:cs typeface="Times New Roman"/>
              </a:rPr>
              <a:t>o</a:t>
            </a:r>
            <a:r>
              <a:rPr dirty="0" smtClean="0" sz="1400" spc="0" b="1">
                <a:latin typeface="Times New Roman"/>
                <a:cs typeface="Times New Roman"/>
              </a:rPr>
              <a:t>wi</a:t>
            </a:r>
            <a:r>
              <a:rPr dirty="0" smtClean="0" sz="1400" spc="-15" b="1">
                <a:latin typeface="Times New Roman"/>
                <a:cs typeface="Times New Roman"/>
              </a:rPr>
              <a:t>n</a:t>
            </a:r>
            <a:r>
              <a:rPr dirty="0" smtClean="0" sz="1400" spc="0" b="1">
                <a:latin typeface="Times New Roman"/>
                <a:cs typeface="Times New Roman"/>
              </a:rPr>
              <a:t>g</a:t>
            </a:r>
            <a:r>
              <a:rPr dirty="0" smtClean="0" sz="1400" spc="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pr</a:t>
            </a:r>
            <a:r>
              <a:rPr dirty="0" smtClean="0" sz="1400" spc="-10" b="1">
                <a:latin typeface="Times New Roman"/>
                <a:cs typeface="Times New Roman"/>
              </a:rPr>
              <a:t>o</a:t>
            </a:r>
            <a:r>
              <a:rPr dirty="0" smtClean="0" sz="1400" spc="0" b="1">
                <a:latin typeface="Times New Roman"/>
                <a:cs typeface="Times New Roman"/>
              </a:rPr>
              <a:t>g</a:t>
            </a:r>
            <a:r>
              <a:rPr dirty="0" smtClean="0" sz="1400" spc="-15" b="1">
                <a:latin typeface="Times New Roman"/>
                <a:cs typeface="Times New Roman"/>
              </a:rPr>
              <a:t>r</a:t>
            </a:r>
            <a:r>
              <a:rPr dirty="0" smtClean="0" sz="1400" spc="0" b="1">
                <a:latin typeface="Times New Roman"/>
                <a:cs typeface="Times New Roman"/>
              </a:rPr>
              <a:t>a</a:t>
            </a:r>
            <a:r>
              <a:rPr dirty="0" smtClean="0" sz="1400" spc="-20" b="1">
                <a:latin typeface="Times New Roman"/>
                <a:cs typeface="Times New Roman"/>
              </a:rPr>
              <a:t>m</a:t>
            </a:r>
            <a:r>
              <a:rPr dirty="0" smtClean="0" sz="1400" spc="15" b="1">
                <a:latin typeface="Times New Roman"/>
                <a:cs typeface="Times New Roman"/>
              </a:rPr>
              <a:t>:</a:t>
            </a:r>
            <a:r>
              <a:rPr dirty="0" smtClean="0" sz="1400" spc="0" b="1">
                <a:latin typeface="Times New Roman"/>
                <a:cs typeface="Times New Roman"/>
              </a:rPr>
              <a:t>-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585"/>
              </a:lnSpc>
            </a:pPr>
            <a:r>
              <a:rPr dirty="0" smtClean="0" sz="1400">
                <a:latin typeface="Times New Roman"/>
                <a:cs typeface="Times New Roman"/>
              </a:rPr>
              <a:t>#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de 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trea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.h&gt;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  <a:tabLst>
                <a:tab pos="1325880" algn="l"/>
              </a:tabLst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q</a:t>
            </a:r>
            <a:r>
              <a:rPr dirty="0" smtClean="0" sz="1400" spc="0">
                <a:latin typeface="Times New Roman"/>
                <a:cs typeface="Times New Roman"/>
              </a:rPr>
              <a:t>uare </a:t>
            </a:r>
            <a:r>
              <a:rPr dirty="0" smtClean="0" sz="1400" spc="-15">
                <a:latin typeface="Times New Roman"/>
                <a:cs typeface="Times New Roman"/>
              </a:rPr>
              <a:t>(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x</a:t>
            </a:r>
            <a:r>
              <a:rPr dirty="0" smtClean="0" sz="1400" spc="0">
                <a:latin typeface="Times New Roman"/>
                <a:cs typeface="Times New Roman"/>
              </a:rPr>
              <a:t>)	</a:t>
            </a:r>
            <a:r>
              <a:rPr dirty="0" smtClean="0" sz="1400" spc="0">
                <a:latin typeface="Times New Roman"/>
                <a:cs typeface="Times New Roman"/>
              </a:rPr>
              <a:t>// </a:t>
            </a:r>
            <a:r>
              <a:rPr dirty="0" smtClean="0" sz="1400" spc="-10">
                <a:latin typeface="Times New Roman"/>
                <a:cs typeface="Times New Roman"/>
              </a:rPr>
              <a:t>h</a:t>
            </a:r>
            <a:r>
              <a:rPr dirty="0" smtClean="0" sz="1400" spc="0">
                <a:latin typeface="Times New Roman"/>
                <a:cs typeface="Times New Roman"/>
              </a:rPr>
              <a:t>ere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un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d</a:t>
            </a:r>
            <a:r>
              <a:rPr dirty="0" smtClean="0" sz="1400" spc="0">
                <a:latin typeface="Times New Roman"/>
                <a:cs typeface="Times New Roman"/>
              </a:rPr>
              <a:t>ef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be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ore 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ain( ),</a:t>
            </a:r>
            <a:r>
              <a:rPr dirty="0" smtClean="0" sz="1400" spc="1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</a:t>
            </a:r>
            <a:r>
              <a:rPr dirty="0" smtClean="0" sz="1400" spc="-10">
                <a:latin typeface="Times New Roman"/>
                <a:cs typeface="Times New Roman"/>
              </a:rPr>
              <a:t>r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5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pe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20"/>
              </a:lnSpc>
            </a:pPr>
            <a:r>
              <a:rPr dirty="0" smtClean="0" sz="1400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  <a:p>
            <a:pPr marL="12700" marR="6154420">
              <a:lnSpc>
                <a:spcPts val="1610"/>
              </a:lnSpc>
              <a:spcBef>
                <a:spcPts val="40"/>
              </a:spcBef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p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 p</a:t>
            </a:r>
            <a:r>
              <a:rPr dirty="0" smtClean="0" sz="1400" spc="-15">
                <a:latin typeface="Times New Roman"/>
                <a:cs typeface="Times New Roman"/>
              </a:rPr>
              <a:t>=</a:t>
            </a:r>
            <a:r>
              <a:rPr dirty="0" smtClean="0" sz="1400" spc="0">
                <a:latin typeface="Times New Roman"/>
                <a:cs typeface="Times New Roman"/>
              </a:rPr>
              <a:t>x</a:t>
            </a:r>
            <a:r>
              <a:rPr dirty="0" smtClean="0" sz="1400" spc="-10">
                <a:latin typeface="Times New Roman"/>
                <a:cs typeface="Times New Roman"/>
              </a:rPr>
              <a:t>*</a:t>
            </a:r>
            <a:r>
              <a:rPr dirty="0" smtClean="0" sz="1400" spc="0">
                <a:latin typeface="Times New Roman"/>
                <a:cs typeface="Times New Roman"/>
              </a:rPr>
              <a:t>x;</a:t>
            </a:r>
            <a:endParaRPr sz="1400">
              <a:latin typeface="Times New Roman"/>
              <a:cs typeface="Times New Roman"/>
            </a:endParaRPr>
          </a:p>
          <a:p>
            <a:pPr marL="12700" marR="590931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re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urn</a:t>
            </a:r>
            <a:r>
              <a:rPr dirty="0" smtClean="0" sz="1400" spc="-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p;}</a:t>
            </a:r>
            <a:r>
              <a:rPr dirty="0" smtClean="0" sz="1400" spc="0">
                <a:latin typeface="Times New Roman"/>
                <a:cs typeface="Times New Roman"/>
              </a:rPr>
              <a:t> 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ain( )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  <a:p>
            <a:pPr marL="12700" marR="6283325">
              <a:lnSpc>
                <a:spcPts val="1610"/>
              </a:lnSpc>
              <a:spcBef>
                <a:spcPts val="50"/>
              </a:spcBef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 i=</a:t>
            </a:r>
            <a:r>
              <a:rPr dirty="0" smtClean="0" sz="1400" spc="-10">
                <a:latin typeface="Times New Roman"/>
                <a:cs typeface="Times New Roman"/>
              </a:rPr>
              <a:t>1</a:t>
            </a:r>
            <a:r>
              <a:rPr dirty="0" smtClean="0" sz="1400" spc="-10">
                <a:latin typeface="Times New Roman"/>
                <a:cs typeface="Times New Roman"/>
              </a:rPr>
              <a:t>0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12700" marR="3538854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 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qu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re (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)&lt;&lt;"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";  </a:t>
            </a:r>
            <a:r>
              <a:rPr dirty="0" smtClean="0" sz="1400" spc="-10">
                <a:latin typeface="Times New Roman"/>
                <a:cs typeface="Times New Roman"/>
              </a:rPr>
              <a:t>/</a:t>
            </a:r>
            <a:r>
              <a:rPr dirty="0" smtClean="0" sz="1400" spc="0">
                <a:latin typeface="Times New Roman"/>
                <a:cs typeface="Times New Roman"/>
              </a:rPr>
              <a:t>/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fi</a:t>
            </a:r>
            <a:r>
              <a:rPr dirty="0" smtClean="0" sz="1400" spc="-10">
                <a:latin typeface="Times New Roman"/>
                <a:cs typeface="Times New Roman"/>
              </a:rPr>
              <a:t>r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 </a:t>
            </a:r>
            <a:r>
              <a:rPr dirty="0" smtClean="0" sz="1400" spc="5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=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q</a:t>
            </a:r>
            <a:r>
              <a:rPr dirty="0" smtClean="0" sz="1400" spc="0">
                <a:latin typeface="Times New Roman"/>
                <a:cs typeface="Times New Roman"/>
              </a:rPr>
              <a:t>uare </a:t>
            </a:r>
            <a:r>
              <a:rPr dirty="0" smtClean="0" sz="1400" spc="-15">
                <a:latin typeface="Times New Roman"/>
                <a:cs typeface="Times New Roman"/>
              </a:rPr>
              <a:t>(</a:t>
            </a:r>
            <a:r>
              <a:rPr dirty="0" smtClean="0" sz="1400" spc="-10">
                <a:latin typeface="Times New Roman"/>
                <a:cs typeface="Times New Roman"/>
              </a:rPr>
              <a:t>1</a:t>
            </a:r>
            <a:r>
              <a:rPr dirty="0" smtClean="0" sz="1400" spc="0">
                <a:latin typeface="Times New Roman"/>
                <a:cs typeface="Times New Roman"/>
              </a:rPr>
              <a:t>2); 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//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se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 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&lt;i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&lt;" </a:t>
            </a:r>
            <a:r>
              <a:rPr dirty="0" smtClean="0" sz="1400" spc="-10">
                <a:latin typeface="Times New Roman"/>
                <a:cs typeface="Times New Roman"/>
              </a:rPr>
              <a:t>"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i=</a:t>
            </a:r>
            <a:r>
              <a:rPr dirty="0" smtClean="0" sz="1400" spc="-10">
                <a:latin typeface="Times New Roman"/>
                <a:cs typeface="Times New Roman"/>
              </a:rPr>
              <a:t>5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&lt;i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&lt;" </a:t>
            </a:r>
            <a:r>
              <a:rPr dirty="0" smtClean="0" sz="1400" spc="-10">
                <a:latin typeface="Times New Roman"/>
                <a:cs typeface="Times New Roman"/>
              </a:rPr>
              <a:t>"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12700" marR="3137535">
              <a:lnSpc>
                <a:spcPts val="1610"/>
              </a:lnSpc>
              <a:spcBef>
                <a:spcPts val="50"/>
              </a:spcBef>
            </a:pPr>
            <a:r>
              <a:rPr dirty="0" smtClean="0" sz="140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q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are</a:t>
            </a:r>
            <a:r>
              <a:rPr dirty="0" smtClean="0" sz="1400" spc="-10">
                <a:latin typeface="Times New Roman"/>
                <a:cs typeface="Times New Roman"/>
              </a:rPr>
              <a:t>(</a:t>
            </a:r>
            <a:r>
              <a:rPr dirty="0" smtClean="0" sz="1400" spc="0">
                <a:latin typeface="Times New Roman"/>
                <a:cs typeface="Times New Roman"/>
              </a:rPr>
              <a:t>i)&lt;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" </a:t>
            </a:r>
            <a:r>
              <a:rPr dirty="0" smtClean="0" sz="1400" spc="-10">
                <a:latin typeface="Times New Roman"/>
                <a:cs typeface="Times New Roman"/>
              </a:rPr>
              <a:t>"</a:t>
            </a:r>
            <a:r>
              <a:rPr dirty="0" smtClean="0" sz="1400" spc="0">
                <a:latin typeface="Times New Roman"/>
                <a:cs typeface="Times New Roman"/>
              </a:rPr>
              <a:t>&lt;&lt;</a:t>
            </a:r>
            <a:r>
              <a:rPr dirty="0" smtClean="0" sz="1400" spc="10">
                <a:latin typeface="Times New Roman"/>
                <a:cs typeface="Times New Roman"/>
              </a:rPr>
              <a:t>"</a:t>
            </a:r>
            <a:r>
              <a:rPr dirty="0" smtClean="0" sz="1400" spc="-10">
                <a:latin typeface="Times New Roman"/>
                <a:cs typeface="Times New Roman"/>
              </a:rPr>
              <a:t>\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"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/</a:t>
            </a:r>
            <a:r>
              <a:rPr dirty="0" smtClean="0" sz="1400" spc="0">
                <a:latin typeface="Times New Roman"/>
                <a:cs typeface="Times New Roman"/>
              </a:rPr>
              <a:t>/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h</a:t>
            </a:r>
            <a:r>
              <a:rPr dirty="0" smtClean="0" sz="1400" spc="0">
                <a:latin typeface="Times New Roman"/>
                <a:cs typeface="Times New Roman"/>
              </a:rPr>
              <a:t>ird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 re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urn</a:t>
            </a:r>
            <a:r>
              <a:rPr dirty="0" smtClean="0" sz="1400" spc="-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0;}</a:t>
            </a:r>
            <a:endParaRPr sz="1400">
              <a:latin typeface="Times New Roman"/>
              <a:cs typeface="Times New Roman"/>
            </a:endParaRPr>
          </a:p>
          <a:p>
            <a:pPr marL="12700" marR="12700">
              <a:lnSpc>
                <a:spcPts val="1610"/>
              </a:lnSpc>
              <a:spcBef>
                <a:spcPts val="20"/>
              </a:spcBef>
            </a:pPr>
            <a:r>
              <a:rPr dirty="0" smtClean="0" sz="1400" b="1">
                <a:latin typeface="Times New Roman"/>
                <a:cs typeface="Times New Roman"/>
              </a:rPr>
              <a:t>Ex:-</a:t>
            </a:r>
            <a:r>
              <a:rPr dirty="0" smtClean="0" sz="1400" spc="80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fi</a:t>
            </a:r>
            <a:r>
              <a:rPr dirty="0" smtClean="0" sz="1400" spc="-15" b="1">
                <a:latin typeface="Times New Roman"/>
                <a:cs typeface="Times New Roman"/>
              </a:rPr>
              <a:t>n</a:t>
            </a:r>
            <a:r>
              <a:rPr dirty="0" smtClean="0" sz="1400" spc="0" b="1">
                <a:latin typeface="Times New Roman"/>
                <a:cs typeface="Times New Roman"/>
              </a:rPr>
              <a:t>d</a:t>
            </a:r>
            <a:r>
              <a:rPr dirty="0" smtClean="0" sz="1400" spc="7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the</a:t>
            </a:r>
            <a:r>
              <a:rPr dirty="0" smtClean="0" sz="1400" spc="80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output</a:t>
            </a:r>
            <a:r>
              <a:rPr dirty="0" smtClean="0" sz="1400" spc="6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of</a:t>
            </a:r>
            <a:r>
              <a:rPr dirty="0" smtClean="0" sz="1400" spc="80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the</a:t>
            </a:r>
            <a:r>
              <a:rPr dirty="0" smtClean="0" sz="1400" spc="80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f</a:t>
            </a:r>
            <a:r>
              <a:rPr dirty="0" smtClean="0" sz="1400" spc="5" b="1">
                <a:latin typeface="Times New Roman"/>
                <a:cs typeface="Times New Roman"/>
              </a:rPr>
              <a:t>o</a:t>
            </a:r>
            <a:r>
              <a:rPr dirty="0" smtClean="0" sz="1400" spc="-10" b="1">
                <a:latin typeface="Times New Roman"/>
                <a:cs typeface="Times New Roman"/>
              </a:rPr>
              <a:t>l</a:t>
            </a:r>
            <a:r>
              <a:rPr dirty="0" smtClean="0" sz="1400" spc="0" b="1">
                <a:latin typeface="Times New Roman"/>
                <a:cs typeface="Times New Roman"/>
              </a:rPr>
              <a:t>l</a:t>
            </a:r>
            <a:r>
              <a:rPr dirty="0" smtClean="0" sz="1400" spc="-10" b="1">
                <a:latin typeface="Times New Roman"/>
                <a:cs typeface="Times New Roman"/>
              </a:rPr>
              <a:t>o</a:t>
            </a:r>
            <a:r>
              <a:rPr dirty="0" smtClean="0" sz="1400" spc="0" b="1">
                <a:latin typeface="Times New Roman"/>
                <a:cs typeface="Times New Roman"/>
              </a:rPr>
              <a:t>w</a:t>
            </a:r>
            <a:r>
              <a:rPr dirty="0" smtClean="0" sz="1400" spc="-10" b="1">
                <a:latin typeface="Times New Roman"/>
                <a:cs typeface="Times New Roman"/>
              </a:rPr>
              <a:t>i</a:t>
            </a:r>
            <a:r>
              <a:rPr dirty="0" smtClean="0" sz="1400" spc="-15" b="1">
                <a:latin typeface="Times New Roman"/>
                <a:cs typeface="Times New Roman"/>
              </a:rPr>
              <a:t>n</a:t>
            </a:r>
            <a:r>
              <a:rPr dirty="0" smtClean="0" sz="1400" spc="0" b="1">
                <a:latin typeface="Times New Roman"/>
                <a:cs typeface="Times New Roman"/>
              </a:rPr>
              <a:t>g</a:t>
            </a:r>
            <a:r>
              <a:rPr dirty="0" smtClean="0" sz="1400" spc="8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pro</a:t>
            </a:r>
            <a:r>
              <a:rPr dirty="0" smtClean="0" sz="1400" spc="-10" b="1">
                <a:latin typeface="Times New Roman"/>
                <a:cs typeface="Times New Roman"/>
              </a:rPr>
              <a:t>g</a:t>
            </a:r>
            <a:r>
              <a:rPr dirty="0" smtClean="0" sz="1400" spc="0" b="1">
                <a:latin typeface="Times New Roman"/>
                <a:cs typeface="Times New Roman"/>
              </a:rPr>
              <a:t>r</a:t>
            </a:r>
            <a:r>
              <a:rPr dirty="0" smtClean="0" sz="1400" spc="5" b="1">
                <a:latin typeface="Times New Roman"/>
                <a:cs typeface="Times New Roman"/>
              </a:rPr>
              <a:t>a</a:t>
            </a:r>
            <a:r>
              <a:rPr dirty="0" smtClean="0" sz="1400" spc="5" b="1">
                <a:latin typeface="Times New Roman"/>
                <a:cs typeface="Times New Roman"/>
              </a:rPr>
              <a:t>m</a:t>
            </a:r>
            <a:r>
              <a:rPr dirty="0" smtClean="0" sz="1400" spc="0" b="1">
                <a:latin typeface="Times New Roman"/>
                <a:cs typeface="Times New Roman"/>
              </a:rPr>
              <a:t>:-</a:t>
            </a:r>
            <a:r>
              <a:rPr dirty="0" smtClean="0" sz="1400" spc="80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(in</a:t>
            </a:r>
            <a:r>
              <a:rPr dirty="0" smtClean="0" sz="1400" spc="7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th</a:t>
            </a:r>
            <a:r>
              <a:rPr dirty="0" smtClean="0" sz="1400" spc="-10" b="1">
                <a:latin typeface="Times New Roman"/>
                <a:cs typeface="Times New Roman"/>
              </a:rPr>
              <a:t>i</a:t>
            </a:r>
            <a:r>
              <a:rPr dirty="0" smtClean="0" sz="1400" spc="0" b="1">
                <a:latin typeface="Times New Roman"/>
                <a:cs typeface="Times New Roman"/>
              </a:rPr>
              <a:t>s</a:t>
            </a:r>
            <a:r>
              <a:rPr dirty="0" smtClean="0" sz="1400" spc="8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pr</a:t>
            </a:r>
            <a:r>
              <a:rPr dirty="0" smtClean="0" sz="1400" spc="-10" b="1">
                <a:latin typeface="Times New Roman"/>
                <a:cs typeface="Times New Roman"/>
              </a:rPr>
              <a:t>o</a:t>
            </a:r>
            <a:r>
              <a:rPr dirty="0" smtClean="0" sz="1400" spc="0" b="1">
                <a:latin typeface="Times New Roman"/>
                <a:cs typeface="Times New Roman"/>
              </a:rPr>
              <a:t>g</a:t>
            </a:r>
            <a:r>
              <a:rPr dirty="0" smtClean="0" sz="1400" spc="-15" b="1">
                <a:latin typeface="Times New Roman"/>
                <a:cs typeface="Times New Roman"/>
              </a:rPr>
              <a:t>r</a:t>
            </a:r>
            <a:r>
              <a:rPr dirty="0" smtClean="0" sz="1400" spc="0" b="1">
                <a:latin typeface="Times New Roman"/>
                <a:cs typeface="Times New Roman"/>
              </a:rPr>
              <a:t>am</a:t>
            </a:r>
            <a:r>
              <a:rPr dirty="0" smtClean="0" sz="1400" spc="60" b="1">
                <a:latin typeface="Times New Roman"/>
                <a:cs typeface="Times New Roman"/>
              </a:rPr>
              <a:t> </a:t>
            </a:r>
            <a:r>
              <a:rPr dirty="0" smtClean="0" sz="1400" spc="15" b="1">
                <a:latin typeface="Times New Roman"/>
                <a:cs typeface="Times New Roman"/>
              </a:rPr>
              <a:t>w</a:t>
            </a:r>
            <a:r>
              <a:rPr dirty="0" smtClean="0" sz="1400" spc="0" b="1">
                <a:latin typeface="Times New Roman"/>
                <a:cs typeface="Times New Roman"/>
              </a:rPr>
              <a:t>e</a:t>
            </a:r>
            <a:r>
              <a:rPr dirty="0" smtClean="0" sz="1400" spc="80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need</a:t>
            </a:r>
            <a:r>
              <a:rPr dirty="0" smtClean="0" sz="1400" spc="100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pr</a:t>
            </a:r>
            <a:r>
              <a:rPr dirty="0" smtClean="0" sz="1400" spc="-10" b="1">
                <a:latin typeface="Times New Roman"/>
                <a:cs typeface="Times New Roman"/>
              </a:rPr>
              <a:t>o</a:t>
            </a:r>
            <a:r>
              <a:rPr dirty="0" smtClean="0" sz="1400" spc="0" b="1">
                <a:latin typeface="Times New Roman"/>
                <a:cs typeface="Times New Roman"/>
              </a:rPr>
              <a:t>t</a:t>
            </a:r>
            <a:r>
              <a:rPr dirty="0" smtClean="0" sz="1400" spc="-10" b="1">
                <a:latin typeface="Times New Roman"/>
                <a:cs typeface="Times New Roman"/>
              </a:rPr>
              <a:t>o</a:t>
            </a:r>
            <a:r>
              <a:rPr dirty="0" smtClean="0" sz="1400" spc="0" b="1">
                <a:latin typeface="Times New Roman"/>
                <a:cs typeface="Times New Roman"/>
              </a:rPr>
              <a:t>t</a:t>
            </a:r>
            <a:r>
              <a:rPr dirty="0" smtClean="0" sz="1400" spc="5" b="1">
                <a:latin typeface="Times New Roman"/>
                <a:cs typeface="Times New Roman"/>
              </a:rPr>
              <a:t>y</a:t>
            </a:r>
            <a:r>
              <a:rPr dirty="0" smtClean="0" sz="1400" spc="0" b="1">
                <a:latin typeface="Times New Roman"/>
                <a:cs typeface="Times New Roman"/>
              </a:rPr>
              <a:t>pe</a:t>
            </a:r>
            <a:r>
              <a:rPr dirty="0" smtClean="0" sz="1400" spc="65" b="1">
                <a:latin typeface="Times New Roman"/>
                <a:cs typeface="Times New Roman"/>
              </a:rPr>
              <a:t> </a:t>
            </a:r>
            <a:r>
              <a:rPr dirty="0" smtClean="0" sz="1400" spc="-10" b="1">
                <a:latin typeface="Times New Roman"/>
                <a:cs typeface="Times New Roman"/>
              </a:rPr>
              <a:t>a</a:t>
            </a:r>
            <a:r>
              <a:rPr dirty="0" smtClean="0" sz="1400" spc="0" b="1">
                <a:latin typeface="Times New Roman"/>
                <a:cs typeface="Times New Roman"/>
              </a:rPr>
              <a:t>s</a:t>
            </a:r>
            <a:r>
              <a:rPr dirty="0" smtClean="0" sz="1400" spc="0" b="1">
                <a:latin typeface="Times New Roman"/>
                <a:cs typeface="Times New Roman"/>
              </a:rPr>
              <a:t> f</a:t>
            </a:r>
            <a:r>
              <a:rPr dirty="0" smtClean="0" sz="1400" spc="5" b="1">
                <a:latin typeface="Times New Roman"/>
                <a:cs typeface="Times New Roman"/>
              </a:rPr>
              <a:t>o</a:t>
            </a:r>
            <a:r>
              <a:rPr dirty="0" smtClean="0" sz="1400" spc="-10" b="1">
                <a:latin typeface="Times New Roman"/>
                <a:cs typeface="Times New Roman"/>
              </a:rPr>
              <a:t>l</a:t>
            </a:r>
            <a:r>
              <a:rPr dirty="0" smtClean="0" sz="1400" spc="-10" b="1">
                <a:latin typeface="Times New Roman"/>
                <a:cs typeface="Times New Roman"/>
              </a:rPr>
              <a:t>l</a:t>
            </a:r>
            <a:r>
              <a:rPr dirty="0" smtClean="0" sz="1400" spc="-10" b="1">
                <a:latin typeface="Times New Roman"/>
                <a:cs typeface="Times New Roman"/>
              </a:rPr>
              <a:t>o</a:t>
            </a:r>
            <a:r>
              <a:rPr dirty="0" smtClean="0" sz="1400" spc="0" b="1">
                <a:latin typeface="Times New Roman"/>
                <a:cs typeface="Times New Roman"/>
              </a:rPr>
              <a:t>ws)</a:t>
            </a:r>
            <a:r>
              <a:rPr dirty="0" smtClean="0" sz="1400" spc="5" b="1">
                <a:latin typeface="Times New Roman"/>
                <a:cs typeface="Times New Roman"/>
              </a:rPr>
              <a:t>:</a:t>
            </a:r>
            <a:r>
              <a:rPr dirty="0" smtClean="0" sz="1400" spc="0" b="1">
                <a:latin typeface="Times New Roman"/>
                <a:cs typeface="Times New Roman"/>
              </a:rPr>
              <a:t>-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540"/>
              </a:lnSpc>
            </a:pPr>
            <a:r>
              <a:rPr dirty="0" smtClean="0" sz="1400">
                <a:latin typeface="Times New Roman"/>
                <a:cs typeface="Times New Roman"/>
              </a:rPr>
              <a:t>#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de 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trea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.h&gt;</a:t>
            </a:r>
            <a:endParaRPr sz="1400">
              <a:latin typeface="Times New Roman"/>
              <a:cs typeface="Times New Roman"/>
            </a:endParaRPr>
          </a:p>
          <a:p>
            <a:pPr marL="12700" marR="3793490">
              <a:lnSpc>
                <a:spcPts val="1620"/>
              </a:lnSpc>
              <a:spcBef>
                <a:spcPts val="30"/>
              </a:spcBef>
              <a:tabLst>
                <a:tab pos="1325880" algn="l"/>
              </a:tabLst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q</a:t>
            </a:r>
            <a:r>
              <a:rPr dirty="0" smtClean="0" sz="1400" spc="0">
                <a:latin typeface="Times New Roman"/>
                <a:cs typeface="Times New Roman"/>
              </a:rPr>
              <a:t>uare </a:t>
            </a:r>
            <a:r>
              <a:rPr dirty="0" smtClean="0" sz="1400" spc="-15">
                <a:latin typeface="Times New Roman"/>
                <a:cs typeface="Times New Roman"/>
              </a:rPr>
              <a:t>(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x</a:t>
            </a:r>
            <a:r>
              <a:rPr dirty="0" smtClean="0" sz="1400" spc="0">
                <a:latin typeface="Times New Roman"/>
                <a:cs typeface="Times New Roman"/>
              </a:rPr>
              <a:t>)	</a:t>
            </a:r>
            <a:r>
              <a:rPr dirty="0" smtClean="0" sz="1400" spc="0">
                <a:latin typeface="Times New Roman"/>
                <a:cs typeface="Times New Roman"/>
              </a:rPr>
              <a:t>//</a:t>
            </a:r>
            <a:r>
              <a:rPr dirty="0" smtClean="0" sz="1400" spc="-1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h</a:t>
            </a:r>
            <a:r>
              <a:rPr dirty="0" smtClean="0" sz="1400" spc="0">
                <a:latin typeface="Times New Roman"/>
                <a:cs typeface="Times New Roman"/>
              </a:rPr>
              <a:t>ere ne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pr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ot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pe</a:t>
            </a:r>
            <a:r>
              <a:rPr dirty="0" smtClean="0" sz="1400" spc="0">
                <a:latin typeface="Times New Roman"/>
                <a:cs typeface="Times New Roman"/>
              </a:rPr>
              <a:t> 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ain( )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  <a:p>
            <a:pPr marL="12700" marR="6283325">
              <a:lnSpc>
                <a:spcPts val="1610"/>
              </a:lnSpc>
              <a:spcBef>
                <a:spcPts val="40"/>
              </a:spcBef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 i=</a:t>
            </a:r>
            <a:r>
              <a:rPr dirty="0" smtClean="0" sz="1400" spc="-10">
                <a:latin typeface="Times New Roman"/>
                <a:cs typeface="Times New Roman"/>
              </a:rPr>
              <a:t>1</a:t>
            </a:r>
            <a:r>
              <a:rPr dirty="0" smtClean="0" sz="1400" spc="-10">
                <a:latin typeface="Times New Roman"/>
                <a:cs typeface="Times New Roman"/>
              </a:rPr>
              <a:t>0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12700" marR="3538854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 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qu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re (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)&lt;&lt;"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";  </a:t>
            </a:r>
            <a:r>
              <a:rPr dirty="0" smtClean="0" sz="1400" spc="-10">
                <a:latin typeface="Times New Roman"/>
                <a:cs typeface="Times New Roman"/>
              </a:rPr>
              <a:t>/</a:t>
            </a:r>
            <a:r>
              <a:rPr dirty="0" smtClean="0" sz="1400" spc="0">
                <a:latin typeface="Times New Roman"/>
                <a:cs typeface="Times New Roman"/>
              </a:rPr>
              <a:t>/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fi</a:t>
            </a:r>
            <a:r>
              <a:rPr dirty="0" smtClean="0" sz="1400" spc="-10">
                <a:latin typeface="Times New Roman"/>
                <a:cs typeface="Times New Roman"/>
              </a:rPr>
              <a:t>r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 i=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q</a:t>
            </a:r>
            <a:r>
              <a:rPr dirty="0" smtClean="0" sz="1400" spc="0">
                <a:latin typeface="Times New Roman"/>
                <a:cs typeface="Times New Roman"/>
              </a:rPr>
              <a:t>uare </a:t>
            </a:r>
            <a:r>
              <a:rPr dirty="0" smtClean="0" sz="1400" spc="-15">
                <a:latin typeface="Times New Roman"/>
                <a:cs typeface="Times New Roman"/>
              </a:rPr>
              <a:t>(</a:t>
            </a:r>
            <a:r>
              <a:rPr dirty="0" smtClean="0" sz="1400" spc="-10">
                <a:latin typeface="Times New Roman"/>
                <a:cs typeface="Times New Roman"/>
              </a:rPr>
              <a:t>1</a:t>
            </a:r>
            <a:r>
              <a:rPr dirty="0" smtClean="0" sz="1400" spc="0">
                <a:latin typeface="Times New Roman"/>
                <a:cs typeface="Times New Roman"/>
              </a:rPr>
              <a:t>2); 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//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se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 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&lt;i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&lt;" </a:t>
            </a:r>
            <a:r>
              <a:rPr dirty="0" smtClean="0" sz="1400" spc="-10">
                <a:latin typeface="Times New Roman"/>
                <a:cs typeface="Times New Roman"/>
              </a:rPr>
              <a:t>"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580"/>
              </a:lnSpc>
            </a:pPr>
            <a:r>
              <a:rPr dirty="0" smtClean="0" sz="1400">
                <a:latin typeface="Times New Roman"/>
                <a:cs typeface="Times New Roman"/>
              </a:rPr>
              <a:t>i=</a:t>
            </a:r>
            <a:r>
              <a:rPr dirty="0" smtClean="0" sz="1400" spc="-10">
                <a:latin typeface="Times New Roman"/>
                <a:cs typeface="Times New Roman"/>
              </a:rPr>
              <a:t>5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&lt;i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&lt;" </a:t>
            </a:r>
            <a:r>
              <a:rPr dirty="0" smtClean="0" sz="1400" spc="-10">
                <a:latin typeface="Times New Roman"/>
                <a:cs typeface="Times New Roman"/>
              </a:rPr>
              <a:t>"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12700" marR="3137535">
              <a:lnSpc>
                <a:spcPts val="1610"/>
              </a:lnSpc>
              <a:spcBef>
                <a:spcPts val="40"/>
              </a:spcBef>
            </a:pPr>
            <a:r>
              <a:rPr dirty="0" smtClean="0" sz="140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q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are</a:t>
            </a:r>
            <a:r>
              <a:rPr dirty="0" smtClean="0" sz="1400" spc="-10">
                <a:latin typeface="Times New Roman"/>
                <a:cs typeface="Times New Roman"/>
              </a:rPr>
              <a:t>(</a:t>
            </a:r>
            <a:r>
              <a:rPr dirty="0" smtClean="0" sz="1400" spc="0">
                <a:latin typeface="Times New Roman"/>
                <a:cs typeface="Times New Roman"/>
              </a:rPr>
              <a:t>i)&lt;</a:t>
            </a:r>
            <a:r>
              <a:rPr dirty="0" smtClean="0" sz="1400" spc="-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" </a:t>
            </a:r>
            <a:r>
              <a:rPr dirty="0" smtClean="0" sz="1400" spc="-10">
                <a:latin typeface="Times New Roman"/>
                <a:cs typeface="Times New Roman"/>
              </a:rPr>
              <a:t>"</a:t>
            </a:r>
            <a:r>
              <a:rPr dirty="0" smtClean="0" sz="1400" spc="0">
                <a:latin typeface="Times New Roman"/>
                <a:cs typeface="Times New Roman"/>
              </a:rPr>
              <a:t>&lt;&lt;"</a:t>
            </a:r>
            <a:r>
              <a:rPr dirty="0" smtClean="0" sz="1400" spc="-10">
                <a:latin typeface="Times New Roman"/>
                <a:cs typeface="Times New Roman"/>
              </a:rPr>
              <a:t>\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"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/</a:t>
            </a:r>
            <a:r>
              <a:rPr dirty="0" smtClean="0" sz="1400" spc="0">
                <a:latin typeface="Times New Roman"/>
                <a:cs typeface="Times New Roman"/>
              </a:rPr>
              <a:t>/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h</a:t>
            </a:r>
            <a:r>
              <a:rPr dirty="0" smtClean="0" sz="1400" spc="0">
                <a:latin typeface="Times New Roman"/>
                <a:cs typeface="Times New Roman"/>
              </a:rPr>
              <a:t>ird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 re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urn</a:t>
            </a:r>
            <a:r>
              <a:rPr dirty="0" smtClean="0" sz="1400" spc="-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0;}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q</a:t>
            </a:r>
            <a:r>
              <a:rPr dirty="0" smtClean="0" sz="1400" spc="0">
                <a:latin typeface="Times New Roman"/>
                <a:cs typeface="Times New Roman"/>
              </a:rPr>
              <a:t>uare </a:t>
            </a:r>
            <a:r>
              <a:rPr dirty="0" smtClean="0" sz="1400" spc="-15">
                <a:latin typeface="Times New Roman"/>
                <a:cs typeface="Times New Roman"/>
              </a:rPr>
              <a:t>(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x</a:t>
            </a:r>
            <a:r>
              <a:rPr dirty="0" smtClean="0" sz="1400" spc="0">
                <a:latin typeface="Times New Roman"/>
                <a:cs typeface="Times New Roman"/>
              </a:rPr>
              <a:t>) </a:t>
            </a:r>
            <a:r>
              <a:rPr dirty="0" smtClean="0" sz="1400" spc="-10">
                <a:latin typeface="Times New Roman"/>
                <a:cs typeface="Times New Roman"/>
              </a:rPr>
              <a:t>/</a:t>
            </a:r>
            <a:r>
              <a:rPr dirty="0" smtClean="0" sz="1400" spc="0">
                <a:latin typeface="Times New Roman"/>
                <a:cs typeface="Times New Roman"/>
              </a:rPr>
              <a:t>/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h</a:t>
            </a:r>
            <a:r>
              <a:rPr dirty="0" smtClean="0" sz="1400" spc="-10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re the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-10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f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aft</a:t>
            </a:r>
            <a:r>
              <a:rPr dirty="0" smtClean="0" sz="1400" spc="-10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r 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ain( ),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so</a:t>
            </a:r>
            <a:r>
              <a:rPr dirty="0" smtClean="0" sz="1400" spc="-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ne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</a:t>
            </a:r>
            <a:r>
              <a:rPr dirty="0" smtClean="0" sz="1400" spc="-10">
                <a:latin typeface="Times New Roman"/>
                <a:cs typeface="Times New Roman"/>
              </a:rPr>
              <a:t>r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pe</a:t>
            </a:r>
            <a:endParaRPr sz="1400">
              <a:latin typeface="Times New Roman"/>
              <a:cs typeface="Times New Roman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444500" y="9394138"/>
            <a:ext cx="111125" cy="225425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</p:txBody>
      </p:sp>
      <p:sp>
        <p:nvSpPr>
          <p:cNvPr id="6" name="object 6"/>
          <p:cNvSpPr txBox="1">
            <a:spLocks noGrp="1"/>
          </p:cNvSpPr>
          <p:nvPr>
            <p:ph type="dt" idx="6" sz="half"/>
          </p:nvPr>
        </p:nvSpPr>
        <p:spPr>
          <a:prstGeom prst="rect"/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D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2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l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15">
                <a:latin typeface="Freestyle Script"/>
                <a:cs typeface="Freestyle Script"/>
              </a:rPr>
              <a:t> 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5">
                <a:latin typeface="Freestyle Script"/>
                <a:cs typeface="Freestyle Script"/>
              </a:rPr>
              <a:t>v</a:t>
            </a:r>
            <a:r>
              <a:rPr dirty="0" smtClean="0" sz="1400" spc="0">
                <a:latin typeface="Freestyle Script"/>
                <a:cs typeface="Freestyle Script"/>
              </a:rPr>
              <a:t>e</a:t>
            </a:r>
            <a:r>
              <a:rPr dirty="0" smtClean="0" sz="1400" spc="-10">
                <a:latin typeface="Freestyle Script"/>
                <a:cs typeface="Freestyle Script"/>
              </a:rPr>
              <a:t>r</a:t>
            </a:r>
            <a:r>
              <a:rPr dirty="0" smtClean="0" sz="1400" spc="0">
                <a:latin typeface="Freestyle Script"/>
                <a:cs typeface="Freestyle Script"/>
              </a:rPr>
              <a:t>s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r>
              <a:rPr dirty="0" smtClean="0" sz="1400" spc="-1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-</a:t>
            </a:r>
            <a:r>
              <a:rPr dirty="0" smtClean="0" sz="1400" spc="-10">
                <a:latin typeface="Freestyle Script"/>
                <a:cs typeface="Freestyle Script"/>
              </a:rPr>
              <a:t> </a:t>
            </a:r>
            <a:r>
              <a:rPr dirty="0" smtClean="0" sz="1400" spc="0">
                <a:latin typeface="Freestyle Script"/>
                <a:cs typeface="Freestyle Script"/>
              </a:rPr>
              <a:t>Co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ge of </a:t>
            </a:r>
            <a:r>
              <a:rPr dirty="0" smtClean="0" sz="1400" spc="5">
                <a:latin typeface="Freestyle Script"/>
                <a:cs typeface="Freestyle Script"/>
              </a:rPr>
              <a:t>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-10">
                <a:latin typeface="Freestyle Script"/>
                <a:cs typeface="Freestyle Script"/>
              </a:rPr>
              <a:t>g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nee</a:t>
            </a:r>
            <a:r>
              <a:rPr dirty="0" smtClean="0" sz="1400" spc="-15">
                <a:latin typeface="Freestyle Script"/>
                <a:cs typeface="Freestyle Script"/>
              </a:rPr>
              <a:t>r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g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7" name="object 7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C</a:t>
            </a:r>
            <a:r>
              <a:rPr dirty="0" smtClean="0" sz="1400" spc="10">
                <a:latin typeface="Freestyle Script"/>
                <a:cs typeface="Freestyle Script"/>
              </a:rPr>
              <a:t>o</a:t>
            </a:r>
            <a:r>
              <a:rPr dirty="0" smtClean="0" sz="1400" spc="-10">
                <a:latin typeface="Freestyle Script"/>
                <a:cs typeface="Freestyle Script"/>
              </a:rPr>
              <a:t>m</a:t>
            </a:r>
            <a:r>
              <a:rPr dirty="0" smtClean="0" sz="1400" spc="0">
                <a:latin typeface="Freestyle Script"/>
                <a:cs typeface="Freestyle Script"/>
              </a:rPr>
              <a:t>m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c</a:t>
            </a:r>
            <a:r>
              <a:rPr dirty="0" smtClean="0" sz="1400" spc="5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t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5">
                <a:latin typeface="Freestyle Script"/>
                <a:cs typeface="Freestyle Script"/>
              </a:rPr>
              <a:t>o</a:t>
            </a:r>
            <a:r>
              <a:rPr dirty="0" smtClean="0" sz="1400" spc="0">
                <a:latin typeface="Freestyle Script"/>
                <a:cs typeface="Freestyle Script"/>
              </a:rPr>
              <a:t>n</a:t>
            </a:r>
            <a:r>
              <a:rPr dirty="0" smtClean="0" sz="1400" spc="-15">
                <a:latin typeface="Freestyle Script"/>
                <a:cs typeface="Freestyle Script"/>
              </a:rPr>
              <a:t> </a:t>
            </a:r>
            <a:r>
              <a:rPr dirty="0" smtClean="0" sz="1400" spc="5">
                <a:latin typeface="Freestyle Script"/>
                <a:cs typeface="Freestyle Script"/>
              </a:rPr>
              <a:t>D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par</a:t>
            </a:r>
            <a:r>
              <a:rPr dirty="0" smtClean="0" sz="1400" spc="5">
                <a:latin typeface="Freestyle Script"/>
                <a:cs typeface="Freestyle Script"/>
              </a:rPr>
              <a:t>t</a:t>
            </a:r>
            <a:r>
              <a:rPr dirty="0" smtClean="0" sz="1400" spc="0">
                <a:latin typeface="Freestyle Script"/>
                <a:cs typeface="Freestyle Script"/>
              </a:rPr>
              <a:t>me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8" name="object 8"/>
          <p:cNvSpPr txBox="1">
            <a:spLocks noGrp="1"/>
          </p:cNvSpPr>
          <p:nvPr>
            <p:ph type="sldNum" idx="7" sz="quarter"/>
          </p:nvPr>
        </p:nvSpPr>
        <p:spPr>
          <a:prstGeom prst="rect"/>
        </p:spPr>
        <p:txBody>
          <a:bodyPr wrap="square" lIns="0" tIns="0" rIns="0" bIns="0" rtlCol="0" vert="horz">
            <a:noAutofit/>
          </a:bodyPr>
          <a:lstStyle/>
          <a:p>
            <a:pPr marL="25400">
              <a:lnSpc>
                <a:spcPct val="100000"/>
              </a:lnSpc>
            </a:pPr>
            <a:fld id="{81D60167-4931-47E6-BA6A-407CBD079E47}" type="slidenum">
              <a:rPr dirty="0" smtClean="0" sz="1200" spc="-10">
                <a:latin typeface="Calibri"/>
                <a:cs typeface="Calibri"/>
              </a:rPr>
              <a:t>2</a:t>
            </a:fld>
            <a:endParaRPr sz="1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438912" y="9795967"/>
            <a:ext cx="6684009" cy="0"/>
          </a:xfrm>
          <a:custGeom>
            <a:avLst/>
            <a:gdLst/>
            <a:ahLst/>
            <a:cxnLst/>
            <a:rect l="l" t="t" r="r" b="b"/>
            <a:pathLst>
              <a:path w="6684009" h="0">
                <a:moveTo>
                  <a:pt x="0" y="0"/>
                </a:moveTo>
                <a:lnTo>
                  <a:pt x="6684009" y="0"/>
                </a:lnTo>
              </a:path>
            </a:pathLst>
          </a:custGeom>
          <a:ln w="10413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3" name="object 3"/>
          <p:cNvSpPr/>
          <p:nvPr/>
        </p:nvSpPr>
        <p:spPr>
          <a:xfrm>
            <a:off x="438912" y="9828732"/>
            <a:ext cx="6684009" cy="0"/>
          </a:xfrm>
          <a:custGeom>
            <a:avLst/>
            <a:gdLst/>
            <a:ahLst/>
            <a:cxnLst/>
            <a:rect l="l" t="t" r="r" b="b"/>
            <a:pathLst>
              <a:path w="6684009" h="0">
                <a:moveTo>
                  <a:pt x="0" y="0"/>
                </a:moveTo>
                <a:lnTo>
                  <a:pt x="6684009" y="0"/>
                </a:lnTo>
              </a:path>
            </a:pathLst>
          </a:custGeom>
          <a:ln w="39370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4" name="object 4"/>
          <p:cNvSpPr txBox="1"/>
          <p:nvPr/>
        </p:nvSpPr>
        <p:spPr>
          <a:xfrm>
            <a:off x="444500" y="418591"/>
            <a:ext cx="6670675" cy="9056370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600" spc="-10">
                <a:latin typeface="Freestyle Script"/>
                <a:cs typeface="Freestyle Script"/>
              </a:rPr>
              <a:t>C</a:t>
            </a:r>
            <a:r>
              <a:rPr dirty="0" smtClean="0" sz="1600" spc="-5">
                <a:latin typeface="Freestyle Script"/>
                <a:cs typeface="Freestyle Script"/>
              </a:rPr>
              <a:t>+</a:t>
            </a:r>
            <a:r>
              <a:rPr dirty="0" smtClean="0" sz="1600" spc="-10">
                <a:latin typeface="Freestyle Script"/>
                <a:cs typeface="Freestyle Script"/>
              </a:rPr>
              <a:t>+</a:t>
            </a:r>
            <a:r>
              <a:rPr dirty="0" smtClean="0" sz="1600" spc="-10">
                <a:latin typeface="Freestyle Script"/>
                <a:cs typeface="Freestyle Script"/>
              </a:rPr>
              <a:t> </a:t>
            </a:r>
            <a:r>
              <a:rPr dirty="0" smtClean="0" sz="1600" spc="-5">
                <a:latin typeface="Freestyle Script"/>
                <a:cs typeface="Freestyle Script"/>
              </a:rPr>
              <a:t>lect</a:t>
            </a:r>
            <a:r>
              <a:rPr dirty="0" smtClean="0" sz="1600" spc="0">
                <a:latin typeface="Freestyle Script"/>
                <a:cs typeface="Freestyle Script"/>
              </a:rPr>
              <a:t>u</a:t>
            </a:r>
            <a:r>
              <a:rPr dirty="0" smtClean="0" sz="1600" spc="-15">
                <a:latin typeface="Freestyle Script"/>
                <a:cs typeface="Freestyle Script"/>
              </a:rPr>
              <a:t>r</a:t>
            </a:r>
            <a:r>
              <a:rPr dirty="0" smtClean="0" sz="1600" spc="-5">
                <a:latin typeface="Freestyle Script"/>
                <a:cs typeface="Freestyle Script"/>
              </a:rPr>
              <a:t>e</a:t>
            </a:r>
            <a:endParaRPr sz="1600">
              <a:latin typeface="Freestyle Script"/>
              <a:cs typeface="Freestyle Script"/>
            </a:endParaRPr>
          </a:p>
          <a:p>
            <a:pPr marL="12700">
              <a:lnSpc>
                <a:spcPts val="1885"/>
              </a:lnSpc>
              <a:tabLst>
                <a:tab pos="4565650" algn="l"/>
              </a:tabLst>
            </a:pPr>
            <a:r>
              <a:rPr dirty="0" smtClean="0" sz="1600" spc="5">
                <a:latin typeface="Freestyle Script"/>
                <a:cs typeface="Freestyle Script"/>
              </a:rPr>
              <a:t>C</a:t>
            </a:r>
            <a:r>
              <a:rPr dirty="0" smtClean="0" sz="1600" spc="-5">
                <a:latin typeface="Freestyle Script"/>
                <a:cs typeface="Freestyle Script"/>
              </a:rPr>
              <a:t>hapter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15">
                <a:latin typeface="Freestyle Script"/>
                <a:cs typeface="Freestyle Script"/>
              </a:rPr>
              <a:t>S</a:t>
            </a:r>
            <a:r>
              <a:rPr dirty="0" smtClean="0" sz="1600" spc="-5">
                <a:latin typeface="Freestyle Script"/>
                <a:cs typeface="Freestyle Script"/>
              </a:rPr>
              <a:t>i</a:t>
            </a:r>
            <a:r>
              <a:rPr dirty="0" smtClean="0" sz="1600" spc="0">
                <a:latin typeface="Freestyle Script"/>
                <a:cs typeface="Freestyle Script"/>
              </a:rPr>
              <a:t>x</a:t>
            </a:r>
            <a:r>
              <a:rPr dirty="0" smtClean="0" sz="1600" spc="-5">
                <a:latin typeface="Freestyle Script"/>
                <a:cs typeface="Freestyle Script"/>
              </a:rPr>
              <a:t>:</a:t>
            </a:r>
            <a:r>
              <a:rPr dirty="0" smtClean="0" sz="1600" spc="5">
                <a:latin typeface="Freestyle Script"/>
                <a:cs typeface="Freestyle Script"/>
              </a:rPr>
              <a:t> </a:t>
            </a:r>
            <a:r>
              <a:rPr dirty="0" smtClean="0" sz="1600" spc="-5">
                <a:latin typeface="Freestyle Script"/>
                <a:cs typeface="Freestyle Script"/>
              </a:rPr>
              <a:t>F</a:t>
            </a:r>
            <a:r>
              <a:rPr dirty="0" smtClean="0" sz="1600" spc="-15">
                <a:latin typeface="Freestyle Script"/>
                <a:cs typeface="Freestyle Script"/>
              </a:rPr>
              <a:t>u</a:t>
            </a:r>
            <a:r>
              <a:rPr dirty="0" smtClean="0" sz="1600" spc="0">
                <a:latin typeface="Freestyle Script"/>
                <a:cs typeface="Freestyle Script"/>
              </a:rPr>
              <a:t>n</a:t>
            </a:r>
            <a:r>
              <a:rPr dirty="0" smtClean="0" sz="1600" spc="-5">
                <a:latin typeface="Freestyle Script"/>
                <a:cs typeface="Freestyle Script"/>
              </a:rPr>
              <a:t>c</a:t>
            </a:r>
            <a:r>
              <a:rPr dirty="0" smtClean="0" sz="1600" spc="-20">
                <a:latin typeface="Freestyle Script"/>
                <a:cs typeface="Freestyle Script"/>
              </a:rPr>
              <a:t>t</a:t>
            </a:r>
            <a:r>
              <a:rPr dirty="0" smtClean="0" sz="1600" spc="10">
                <a:latin typeface="Freestyle Script"/>
                <a:cs typeface="Freestyle Script"/>
              </a:rPr>
              <a:t>i</a:t>
            </a:r>
            <a:r>
              <a:rPr dirty="0" smtClean="0" sz="1600" spc="-15">
                <a:latin typeface="Freestyle Script"/>
                <a:cs typeface="Freestyle Script"/>
              </a:rPr>
              <a:t>o</a:t>
            </a:r>
            <a:r>
              <a:rPr dirty="0" smtClean="0" sz="1600" spc="-5">
                <a:latin typeface="Freestyle Script"/>
                <a:cs typeface="Freestyle Script"/>
              </a:rPr>
              <a:t>n</a:t>
            </a:r>
            <a:r>
              <a:rPr dirty="0" smtClean="0" sz="1600" spc="-5">
                <a:latin typeface="Freestyle Script"/>
                <a:cs typeface="Freestyle Script"/>
              </a:rPr>
              <a:t>	</a:t>
            </a:r>
            <a:r>
              <a:rPr dirty="0" smtClean="0" sz="1600" spc="-5">
                <a:latin typeface="Freestyle Script"/>
                <a:cs typeface="Freestyle Script"/>
              </a:rPr>
              <a:t>Ass</a:t>
            </a:r>
            <a:r>
              <a:rPr dirty="0" smtClean="0" sz="1600" spc="0">
                <a:latin typeface="Freestyle Script"/>
                <a:cs typeface="Freestyle Script"/>
              </a:rPr>
              <a:t>i</a:t>
            </a:r>
            <a:r>
              <a:rPr dirty="0" smtClean="0" sz="1600" spc="5">
                <a:latin typeface="Freestyle Script"/>
                <a:cs typeface="Freestyle Script"/>
              </a:rPr>
              <a:t>s</a:t>
            </a:r>
            <a:r>
              <a:rPr dirty="0" smtClean="0" sz="1600" spc="-5">
                <a:latin typeface="Freestyle Script"/>
                <a:cs typeface="Freestyle Script"/>
              </a:rPr>
              <a:t>t</a:t>
            </a:r>
            <a:r>
              <a:rPr dirty="0" smtClean="0" sz="1600" spc="-10">
                <a:latin typeface="Freestyle Script"/>
                <a:cs typeface="Freestyle Script"/>
              </a:rPr>
              <a:t>a</a:t>
            </a:r>
            <a:r>
              <a:rPr dirty="0" smtClean="0" sz="1600" spc="-5">
                <a:latin typeface="Freestyle Script"/>
                <a:cs typeface="Freestyle Script"/>
              </a:rPr>
              <a:t>nt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0">
                <a:latin typeface="Freestyle Script"/>
                <a:cs typeface="Freestyle Script"/>
              </a:rPr>
              <a:t>l</a:t>
            </a:r>
            <a:r>
              <a:rPr dirty="0" smtClean="0" sz="1600" spc="-5">
                <a:latin typeface="Freestyle Script"/>
                <a:cs typeface="Freestyle Script"/>
              </a:rPr>
              <a:t>ect</a:t>
            </a:r>
            <a:r>
              <a:rPr dirty="0" smtClean="0" sz="1600" spc="0">
                <a:latin typeface="Freestyle Script"/>
                <a:cs typeface="Freestyle Script"/>
              </a:rPr>
              <a:t>u</a:t>
            </a:r>
            <a:r>
              <a:rPr dirty="0" smtClean="0" sz="1600" spc="-15">
                <a:latin typeface="Freestyle Script"/>
                <a:cs typeface="Freestyle Script"/>
              </a:rPr>
              <a:t>r</a:t>
            </a:r>
            <a:r>
              <a:rPr dirty="0" smtClean="0" sz="1600" spc="-5">
                <a:latin typeface="Freestyle Script"/>
                <a:cs typeface="Freestyle Script"/>
              </a:rPr>
              <a:t>e: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20">
                <a:latin typeface="Freestyle Script"/>
                <a:cs typeface="Freestyle Script"/>
              </a:rPr>
              <a:t>J</a:t>
            </a:r>
            <a:r>
              <a:rPr dirty="0" smtClean="0" sz="1600" spc="-5">
                <a:latin typeface="Freestyle Script"/>
                <a:cs typeface="Freestyle Script"/>
              </a:rPr>
              <a:t>i</a:t>
            </a:r>
            <a:r>
              <a:rPr dirty="0" smtClean="0" sz="1600" spc="0">
                <a:latin typeface="Freestyle Script"/>
                <a:cs typeface="Freestyle Script"/>
              </a:rPr>
              <a:t>n</a:t>
            </a:r>
            <a:r>
              <a:rPr dirty="0" smtClean="0" sz="1600" spc="-10">
                <a:latin typeface="Freestyle Script"/>
                <a:cs typeface="Freestyle Script"/>
              </a:rPr>
              <a:t>a</a:t>
            </a:r>
            <a:r>
              <a:rPr dirty="0" smtClean="0" sz="1600" spc="-5">
                <a:latin typeface="Freestyle Script"/>
                <a:cs typeface="Freestyle Script"/>
              </a:rPr>
              <a:t>n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10">
                <a:latin typeface="Freestyle Script"/>
                <a:cs typeface="Freestyle Script"/>
              </a:rPr>
              <a:t>N.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5">
                <a:latin typeface="Freestyle Script"/>
                <a:cs typeface="Freestyle Script"/>
              </a:rPr>
              <a:t>S</a:t>
            </a:r>
            <a:r>
              <a:rPr dirty="0" smtClean="0" sz="1600" spc="-15">
                <a:latin typeface="Freestyle Script"/>
                <a:cs typeface="Freestyle Script"/>
              </a:rPr>
              <a:t>h</a:t>
            </a:r>
            <a:r>
              <a:rPr dirty="0" smtClean="0" sz="1600" spc="10">
                <a:latin typeface="Freestyle Script"/>
                <a:cs typeface="Freestyle Script"/>
              </a:rPr>
              <a:t>i</a:t>
            </a:r>
            <a:r>
              <a:rPr dirty="0" smtClean="0" sz="1600" spc="-5">
                <a:latin typeface="Freestyle Script"/>
                <a:cs typeface="Freestyle Script"/>
              </a:rPr>
              <a:t>hab</a:t>
            </a:r>
            <a:endParaRPr sz="1600">
              <a:latin typeface="Freestyle Script"/>
              <a:cs typeface="Freestyle Script"/>
            </a:endParaRPr>
          </a:p>
          <a:p>
            <a:pPr>
              <a:lnSpc>
                <a:spcPts val="700"/>
              </a:lnSpc>
              <a:spcBef>
                <a:spcPts val="44"/>
              </a:spcBef>
            </a:pPr>
            <a:endParaRPr sz="700"/>
          </a:p>
          <a:p>
            <a:pPr marL="12700" marR="5963285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p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 p</a:t>
            </a:r>
            <a:r>
              <a:rPr dirty="0" smtClean="0" sz="1400" spc="-15">
                <a:latin typeface="Times New Roman"/>
                <a:cs typeface="Times New Roman"/>
              </a:rPr>
              <a:t>=</a:t>
            </a:r>
            <a:r>
              <a:rPr dirty="0" smtClean="0" sz="1400" spc="0">
                <a:latin typeface="Times New Roman"/>
                <a:cs typeface="Times New Roman"/>
              </a:rPr>
              <a:t>x</a:t>
            </a:r>
            <a:r>
              <a:rPr dirty="0" smtClean="0" sz="1400" spc="-10">
                <a:latin typeface="Times New Roman"/>
                <a:cs typeface="Times New Roman"/>
              </a:rPr>
              <a:t>*</a:t>
            </a:r>
            <a:r>
              <a:rPr dirty="0" smtClean="0" sz="1400" spc="0">
                <a:latin typeface="Times New Roman"/>
                <a:cs typeface="Times New Roman"/>
              </a:rPr>
              <a:t>x;</a:t>
            </a:r>
            <a:r>
              <a:rPr dirty="0" smtClean="0" sz="1400" spc="0">
                <a:latin typeface="Times New Roman"/>
                <a:cs typeface="Times New Roman"/>
              </a:rPr>
              <a:t> re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urn</a:t>
            </a:r>
            <a:r>
              <a:rPr dirty="0" smtClean="0" sz="1400" spc="-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p;}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820"/>
              </a:lnSpc>
            </a:pPr>
            <a:r>
              <a:rPr dirty="0" smtClean="0" sz="1600" spc="-10" b="1" u="heavy">
                <a:latin typeface="Times New Roman"/>
                <a:cs typeface="Times New Roman"/>
              </a:rPr>
              <a:t>Func</a:t>
            </a:r>
            <a:r>
              <a:rPr dirty="0" smtClean="0" sz="1600" spc="-20" b="1" u="heavy">
                <a:latin typeface="Times New Roman"/>
                <a:cs typeface="Times New Roman"/>
              </a:rPr>
              <a:t>t</a:t>
            </a:r>
            <a:r>
              <a:rPr dirty="0" smtClean="0" sz="1600" spc="-10" b="1" u="heavy">
                <a:latin typeface="Times New Roman"/>
                <a:cs typeface="Times New Roman"/>
              </a:rPr>
              <a:t>io</a:t>
            </a:r>
            <a:r>
              <a:rPr dirty="0" smtClean="0" sz="1600" spc="-10" b="1" u="heavy">
                <a:latin typeface="Times New Roman"/>
                <a:cs typeface="Times New Roman"/>
              </a:rPr>
              <a:t>n</a:t>
            </a:r>
            <a:r>
              <a:rPr dirty="0" smtClean="0" sz="1600" spc="5" b="1" u="heavy">
                <a:latin typeface="Times New Roman"/>
                <a:cs typeface="Times New Roman"/>
              </a:rPr>
              <a:t> </a:t>
            </a:r>
            <a:r>
              <a:rPr dirty="0" smtClean="0" sz="1600" spc="-10" b="1" u="heavy">
                <a:latin typeface="Times New Roman"/>
                <a:cs typeface="Times New Roman"/>
              </a:rPr>
              <a:t>Defi</a:t>
            </a:r>
            <a:r>
              <a:rPr dirty="0" smtClean="0" sz="1600" spc="-10" b="1" u="heavy">
                <a:latin typeface="Times New Roman"/>
                <a:cs typeface="Times New Roman"/>
              </a:rPr>
              <a:t>nit</a:t>
            </a:r>
            <a:r>
              <a:rPr dirty="0" smtClean="0" sz="1600" spc="0" b="1" u="heavy">
                <a:latin typeface="Times New Roman"/>
                <a:cs typeface="Times New Roman"/>
              </a:rPr>
              <a:t>i</a:t>
            </a:r>
            <a:r>
              <a:rPr dirty="0" smtClean="0" sz="1600" spc="-10" b="1" u="heavy">
                <a:latin typeface="Times New Roman"/>
                <a:cs typeface="Times New Roman"/>
              </a:rPr>
              <a:t>o</a:t>
            </a:r>
            <a:r>
              <a:rPr dirty="0" smtClean="0" sz="1600" spc="0" b="1" u="heavy">
                <a:latin typeface="Times New Roman"/>
                <a:cs typeface="Times New Roman"/>
              </a:rPr>
              <a:t>n</a:t>
            </a:r>
            <a:r>
              <a:rPr dirty="0" smtClean="0" sz="1600" spc="-15" b="1" u="heavy">
                <a:latin typeface="Times New Roman"/>
                <a:cs typeface="Times New Roman"/>
              </a:rPr>
              <a:t>:</a:t>
            </a:r>
            <a:r>
              <a:rPr dirty="0" smtClean="0" sz="1600" spc="-10" b="1" u="heavy">
                <a:latin typeface="Times New Roman"/>
                <a:cs typeface="Times New Roman"/>
              </a:rPr>
              <a:t>-</a:t>
            </a:r>
            <a:endParaRPr sz="1600">
              <a:latin typeface="Times New Roman"/>
              <a:cs typeface="Times New Roman"/>
            </a:endParaRPr>
          </a:p>
          <a:p>
            <a:pPr marL="12700">
              <a:lnSpc>
                <a:spcPts val="1590"/>
              </a:lnSpc>
            </a:pPr>
            <a:r>
              <a:rPr dirty="0" smtClean="0" sz="1400">
                <a:latin typeface="Times New Roman"/>
                <a:cs typeface="Times New Roman"/>
              </a:rPr>
              <a:t>From</a:t>
            </a:r>
            <a:r>
              <a:rPr dirty="0" smtClean="0" sz="1400" spc="-2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h</a:t>
            </a:r>
            <a:r>
              <a:rPr dirty="0" smtClean="0" sz="1400" spc="0">
                <a:latin typeface="Times New Roman"/>
                <a:cs typeface="Times New Roman"/>
              </a:rPr>
              <a:t>e exa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pl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b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ve,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e c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e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ual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de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or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40">
                <a:latin typeface="Times New Roman"/>
                <a:cs typeface="Times New Roman"/>
              </a:rPr>
              <a:t>: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30"/>
              </a:lnSpc>
            </a:pPr>
            <a:r>
              <a:rPr dirty="0" smtClean="0" sz="1400" b="1" u="heavy">
                <a:latin typeface="Times New Roman"/>
                <a:cs typeface="Times New Roman"/>
              </a:rPr>
              <a:t>return</a:t>
            </a:r>
            <a:r>
              <a:rPr dirty="0" smtClean="0" sz="1400" b="1" u="heavy">
                <a:latin typeface="Times New Roman"/>
                <a:cs typeface="Times New Roman"/>
              </a:rPr>
              <a:t>-</a:t>
            </a:r>
            <a:r>
              <a:rPr dirty="0" smtClean="0" sz="1400" spc="-15" b="1" u="heavy">
                <a:latin typeface="Times New Roman"/>
                <a:cs typeface="Times New Roman"/>
              </a:rPr>
              <a:t>t</a:t>
            </a:r>
            <a:r>
              <a:rPr dirty="0" smtClean="0" sz="1400" spc="0" b="1" u="heavy">
                <a:latin typeface="Times New Roman"/>
                <a:cs typeface="Times New Roman"/>
              </a:rPr>
              <a:t>y</a:t>
            </a:r>
            <a:r>
              <a:rPr dirty="0" smtClean="0" sz="1400" spc="0" b="1" u="heavy">
                <a:latin typeface="Times New Roman"/>
                <a:cs typeface="Times New Roman"/>
              </a:rPr>
              <a:t>pe</a:t>
            </a:r>
            <a:r>
              <a:rPr dirty="0" smtClean="0" sz="1400" spc="-5" b="1">
                <a:latin typeface="Times New Roman"/>
                <a:cs typeface="Times New Roman"/>
              </a:rPr>
              <a:t> </a:t>
            </a:r>
            <a:r>
              <a:rPr dirty="0" smtClean="0" sz="1400" spc="0" b="1" u="heavy">
                <a:latin typeface="Times New Roman"/>
                <a:cs typeface="Times New Roman"/>
              </a:rPr>
              <a:t>fu</a:t>
            </a:r>
            <a:r>
              <a:rPr dirty="0" smtClean="0" sz="1400" spc="-15" b="1" u="heavy">
                <a:latin typeface="Times New Roman"/>
                <a:cs typeface="Times New Roman"/>
              </a:rPr>
              <a:t>n</a:t>
            </a:r>
            <a:r>
              <a:rPr dirty="0" smtClean="0" sz="1400" spc="0" b="1" u="heavy">
                <a:latin typeface="Times New Roman"/>
                <a:cs typeface="Times New Roman"/>
              </a:rPr>
              <a:t>ct</a:t>
            </a:r>
            <a:r>
              <a:rPr dirty="0" smtClean="0" sz="1400" spc="-10" b="1" u="heavy">
                <a:latin typeface="Times New Roman"/>
                <a:cs typeface="Times New Roman"/>
              </a:rPr>
              <a:t>i</a:t>
            </a:r>
            <a:r>
              <a:rPr dirty="0" smtClean="0" sz="1400" spc="0" b="1" u="heavy">
                <a:latin typeface="Times New Roman"/>
                <a:cs typeface="Times New Roman"/>
              </a:rPr>
              <a:t>o</a:t>
            </a:r>
            <a:r>
              <a:rPr dirty="0" smtClean="0" sz="1400" spc="-15" b="1" u="heavy">
                <a:latin typeface="Times New Roman"/>
                <a:cs typeface="Times New Roman"/>
              </a:rPr>
              <a:t>n</a:t>
            </a:r>
            <a:r>
              <a:rPr dirty="0" smtClean="0" sz="1400" spc="0" b="1" u="heavy">
                <a:latin typeface="Times New Roman"/>
                <a:cs typeface="Times New Roman"/>
              </a:rPr>
              <a:t>-</a:t>
            </a:r>
            <a:r>
              <a:rPr dirty="0" smtClean="0" sz="1400" spc="0" b="1" u="heavy">
                <a:latin typeface="Times New Roman"/>
                <a:cs typeface="Times New Roman"/>
              </a:rPr>
              <a:t>na</a:t>
            </a:r>
            <a:r>
              <a:rPr dirty="0" smtClean="0" sz="1400" spc="-20" b="1" u="heavy">
                <a:latin typeface="Times New Roman"/>
                <a:cs typeface="Times New Roman"/>
              </a:rPr>
              <a:t>m</a:t>
            </a:r>
            <a:r>
              <a:rPr dirty="0" smtClean="0" sz="1400" spc="0" b="1" u="heavy">
                <a:latin typeface="Times New Roman"/>
                <a:cs typeface="Times New Roman"/>
              </a:rPr>
              <a:t>e</a:t>
            </a:r>
            <a:r>
              <a:rPr dirty="0" smtClean="0" sz="1400" spc="0" b="1">
                <a:latin typeface="Times New Roman"/>
                <a:cs typeface="Times New Roman"/>
              </a:rPr>
              <a:t> (</a:t>
            </a:r>
            <a:r>
              <a:rPr dirty="0" smtClean="0" sz="1400" spc="0" b="1" u="heavy">
                <a:latin typeface="Times New Roman"/>
                <a:cs typeface="Times New Roman"/>
              </a:rPr>
              <a:t>a</a:t>
            </a:r>
            <a:r>
              <a:rPr dirty="0" smtClean="0" sz="1400" spc="0" b="1" u="heavy">
                <a:latin typeface="Times New Roman"/>
                <a:cs typeface="Times New Roman"/>
              </a:rPr>
              <a:t>rqu</a:t>
            </a:r>
            <a:r>
              <a:rPr dirty="0" smtClean="0" sz="1400" spc="-20" b="1" u="heavy">
                <a:latin typeface="Times New Roman"/>
                <a:cs typeface="Times New Roman"/>
              </a:rPr>
              <a:t>m</a:t>
            </a:r>
            <a:r>
              <a:rPr dirty="0" smtClean="0" sz="1400" spc="0" b="1" u="heavy">
                <a:latin typeface="Times New Roman"/>
                <a:cs typeface="Times New Roman"/>
              </a:rPr>
              <a:t>ent</a:t>
            </a:r>
            <a:r>
              <a:rPr dirty="0" smtClean="0" sz="1400" spc="0" b="1" u="heavy">
                <a:latin typeface="Times New Roman"/>
                <a:cs typeface="Times New Roman"/>
              </a:rPr>
              <a:t> </a:t>
            </a:r>
            <a:r>
              <a:rPr dirty="0" smtClean="0" sz="1400" spc="0" b="1" u="heavy">
                <a:latin typeface="Times New Roman"/>
                <a:cs typeface="Times New Roman"/>
              </a:rPr>
              <a:t>li</a:t>
            </a:r>
            <a:r>
              <a:rPr dirty="0" smtClean="0" sz="1400" spc="-10" b="1" u="heavy">
                <a:latin typeface="Times New Roman"/>
                <a:cs typeface="Times New Roman"/>
              </a:rPr>
              <a:t>s</a:t>
            </a:r>
            <a:r>
              <a:rPr dirty="0" smtClean="0" sz="1400" spc="0" b="1" u="heavy">
                <a:latin typeface="Times New Roman"/>
                <a:cs typeface="Times New Roman"/>
              </a:rPr>
              <a:t>t</a:t>
            </a:r>
            <a:r>
              <a:rPr dirty="0" smtClean="0" sz="1400" spc="0" b="1">
                <a:latin typeface="Times New Roman"/>
                <a:cs typeface="Times New Roman"/>
              </a:rPr>
              <a:t>)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 b="1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 b="1">
                <a:latin typeface="Times New Roman"/>
                <a:cs typeface="Times New Roman"/>
              </a:rPr>
              <a:t>//</a:t>
            </a:r>
            <a:r>
              <a:rPr dirty="0" smtClean="0" sz="1400" spc="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fu</a:t>
            </a:r>
            <a:r>
              <a:rPr dirty="0" smtClean="0" sz="1400" spc="-20" b="1">
                <a:latin typeface="Times New Roman"/>
                <a:cs typeface="Times New Roman"/>
              </a:rPr>
              <a:t>n</a:t>
            </a:r>
            <a:r>
              <a:rPr dirty="0" smtClean="0" sz="1400" spc="0" b="1">
                <a:latin typeface="Times New Roman"/>
                <a:cs typeface="Times New Roman"/>
              </a:rPr>
              <a:t>ct</a:t>
            </a:r>
            <a:r>
              <a:rPr dirty="0" smtClean="0" sz="1400" spc="-10" b="1">
                <a:latin typeface="Times New Roman"/>
                <a:cs typeface="Times New Roman"/>
              </a:rPr>
              <a:t>i</a:t>
            </a:r>
            <a:r>
              <a:rPr dirty="0" smtClean="0" sz="1400" spc="0" b="1">
                <a:latin typeface="Times New Roman"/>
                <a:cs typeface="Times New Roman"/>
              </a:rPr>
              <a:t>on </a:t>
            </a:r>
            <a:r>
              <a:rPr dirty="0" smtClean="0" sz="1400" spc="-20" b="1">
                <a:latin typeface="Times New Roman"/>
                <a:cs typeface="Times New Roman"/>
              </a:rPr>
              <a:t>b</a:t>
            </a:r>
            <a:r>
              <a:rPr dirty="0" smtClean="0" sz="1400" spc="0" b="1">
                <a:latin typeface="Times New Roman"/>
                <a:cs typeface="Times New Roman"/>
              </a:rPr>
              <a:t>ody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 b="1">
                <a:latin typeface="Times New Roman"/>
                <a:cs typeface="Times New Roman"/>
              </a:rPr>
              <a:t>……..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 b="1">
                <a:latin typeface="Times New Roman"/>
                <a:cs typeface="Times New Roman"/>
              </a:rPr>
              <a:t>}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850"/>
              </a:lnSpc>
            </a:pPr>
            <a:r>
              <a:rPr dirty="0" smtClean="0" sz="1600" spc="0" b="1" u="heavy">
                <a:latin typeface="Times New Roman"/>
                <a:cs typeface="Times New Roman"/>
              </a:rPr>
              <a:t>I</a:t>
            </a:r>
            <a:r>
              <a:rPr dirty="0" smtClean="0" sz="1600" spc="-40" b="1" u="heavy">
                <a:latin typeface="Times New Roman"/>
                <a:cs typeface="Times New Roman"/>
              </a:rPr>
              <a:t>m</a:t>
            </a:r>
            <a:r>
              <a:rPr dirty="0" smtClean="0" sz="1600" spc="-10" b="1" u="heavy">
                <a:latin typeface="Times New Roman"/>
                <a:cs typeface="Times New Roman"/>
              </a:rPr>
              <a:t>po</a:t>
            </a:r>
            <a:r>
              <a:rPr dirty="0" smtClean="0" sz="1600" spc="-10" b="1" u="heavy">
                <a:latin typeface="Times New Roman"/>
                <a:cs typeface="Times New Roman"/>
              </a:rPr>
              <a:t>rta</a:t>
            </a:r>
            <a:r>
              <a:rPr dirty="0" smtClean="0" sz="1600" spc="0" b="1" u="heavy">
                <a:latin typeface="Times New Roman"/>
                <a:cs typeface="Times New Roman"/>
              </a:rPr>
              <a:t>n</a:t>
            </a:r>
            <a:r>
              <a:rPr dirty="0" smtClean="0" sz="1600" spc="-10" b="1" u="heavy">
                <a:latin typeface="Times New Roman"/>
                <a:cs typeface="Times New Roman"/>
              </a:rPr>
              <a:t>t</a:t>
            </a:r>
            <a:r>
              <a:rPr dirty="0" smtClean="0" sz="1600" spc="-15" b="1" u="heavy">
                <a:latin typeface="Times New Roman"/>
                <a:cs typeface="Times New Roman"/>
              </a:rPr>
              <a:t> </a:t>
            </a:r>
            <a:r>
              <a:rPr dirty="0" smtClean="0" sz="1600" spc="-10" b="1" u="heavy">
                <a:latin typeface="Times New Roman"/>
                <a:cs typeface="Times New Roman"/>
              </a:rPr>
              <a:t>no</a:t>
            </a:r>
            <a:r>
              <a:rPr dirty="0" smtClean="0" sz="1600" spc="-10" b="1" u="heavy">
                <a:latin typeface="Times New Roman"/>
                <a:cs typeface="Times New Roman"/>
              </a:rPr>
              <a:t>te</a:t>
            </a:r>
            <a:r>
              <a:rPr dirty="0" smtClean="0" sz="1600" spc="-5" b="1" u="heavy">
                <a:latin typeface="Times New Roman"/>
                <a:cs typeface="Times New Roman"/>
              </a:rPr>
              <a:t>s</a:t>
            </a:r>
            <a:r>
              <a:rPr dirty="0" smtClean="0" sz="1600" spc="-5" b="1" u="heavy">
                <a:latin typeface="Times New Roman"/>
                <a:cs typeface="Times New Roman"/>
              </a:rPr>
              <a:t>:</a:t>
            </a:r>
            <a:r>
              <a:rPr dirty="0" smtClean="0" sz="1600" spc="-10" b="1" u="heavy">
                <a:latin typeface="Times New Roman"/>
                <a:cs typeface="Times New Roman"/>
              </a:rPr>
              <a:t>-</a:t>
            </a:r>
            <a:endParaRPr sz="1600">
              <a:latin typeface="Times New Roman"/>
              <a:cs typeface="Times New Roman"/>
            </a:endParaRPr>
          </a:p>
          <a:p>
            <a:pPr marL="241300">
              <a:lnSpc>
                <a:spcPts val="1580"/>
              </a:lnSpc>
              <a:buFont typeface="Times New Roman"/>
              <a:buAutoNum type="arabicPlain"/>
              <a:tabLst>
                <a:tab pos="469900" algn="l"/>
              </a:tabLst>
            </a:pP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 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d</a:t>
            </a:r>
            <a:r>
              <a:rPr dirty="0" smtClean="0" sz="1400" spc="0">
                <a:latin typeface="Times New Roman"/>
                <a:cs typeface="Times New Roman"/>
              </a:rPr>
              <a:t>on</a:t>
            </a:r>
            <a:r>
              <a:rPr dirty="0" smtClean="0" sz="1400" spc="-15">
                <a:latin typeface="Times New Roman"/>
                <a:cs typeface="Times New Roman"/>
              </a:rPr>
              <a:t>'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se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co</a:t>
            </a:r>
            <a:r>
              <a:rPr dirty="0" smtClean="0" sz="1400" spc="-10">
                <a:latin typeface="Times New Roman"/>
                <a:cs typeface="Times New Roman"/>
              </a:rPr>
              <a:t>m</a:t>
            </a:r>
            <a:r>
              <a:rPr dirty="0" smtClean="0" sz="1400" spc="-1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a.</a:t>
            </a:r>
            <a:endParaRPr sz="1400">
              <a:latin typeface="Times New Roman"/>
              <a:cs typeface="Times New Roman"/>
            </a:endParaRPr>
          </a:p>
          <a:p>
            <a:pPr marL="241300" marR="12700">
              <a:lnSpc>
                <a:spcPts val="1610"/>
              </a:lnSpc>
              <a:spcBef>
                <a:spcPts val="40"/>
              </a:spcBef>
              <a:buFont typeface="Times New Roman"/>
              <a:buAutoNum type="arabicPlain"/>
              <a:tabLst>
                <a:tab pos="469900" algn="l"/>
              </a:tabLst>
            </a:pP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2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is</a:t>
            </a:r>
            <a:r>
              <a:rPr dirty="0" smtClean="0" sz="1400" spc="-2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d</a:t>
            </a:r>
            <a:r>
              <a:rPr dirty="0" smtClean="0" sz="1400" spc="0">
                <a:latin typeface="Times New Roman"/>
                <a:cs typeface="Times New Roman"/>
              </a:rPr>
              <a:t>ef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-2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be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ore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ter</a:t>
            </a:r>
            <a:r>
              <a:rPr dirty="0" smtClean="0" sz="1400" spc="-30">
                <a:latin typeface="Times New Roman"/>
                <a:cs typeface="Times New Roman"/>
              </a:rPr>
              <a:t> 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10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in(</a:t>
            </a:r>
            <a:r>
              <a:rPr dirty="0" smtClean="0" sz="1400" spc="-3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),</a:t>
            </a:r>
            <a:r>
              <a:rPr dirty="0" smtClean="0" sz="1400" spc="-20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nd</a:t>
            </a:r>
            <a:r>
              <a:rPr dirty="0" smtClean="0" sz="1400" spc="-2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is</a:t>
            </a:r>
            <a:r>
              <a:rPr dirty="0" smtClean="0" sz="1400" spc="-2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5">
                <a:latin typeface="Times New Roman"/>
                <a:cs typeface="Times New Roman"/>
              </a:rPr>
              <a:t>o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pa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ble</a:t>
            </a:r>
            <a:r>
              <a:rPr dirty="0" smtClean="0" sz="1400" spc="-3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w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th</a:t>
            </a:r>
            <a:r>
              <a:rPr dirty="0" smtClean="0" sz="1400" spc="-2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</a:t>
            </a:r>
            <a:r>
              <a:rPr dirty="0" smtClean="0" sz="1400" spc="-3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pe</a:t>
            </a:r>
            <a:r>
              <a:rPr dirty="0" smtClean="0" sz="1400" spc="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3</a:t>
            </a:r>
            <a:r>
              <a:rPr dirty="0" smtClean="0" sz="1400" spc="0">
                <a:latin typeface="Times New Roman"/>
                <a:cs typeface="Times New Roman"/>
              </a:rPr>
              <a:t>- </a:t>
            </a:r>
            <a:r>
              <a:rPr dirty="0" smtClean="0" sz="1400" spc="-6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Fu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ea</a:t>
            </a:r>
            <a:r>
              <a:rPr dirty="0" smtClean="0" sz="1400" spc="5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se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3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the</a:t>
            </a:r>
            <a:r>
              <a:rPr dirty="0" smtClean="0" sz="1400" spc="3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va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ble</a:t>
            </a:r>
            <a:r>
              <a:rPr dirty="0" smtClean="0" sz="1400" spc="6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v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ue</a:t>
            </a:r>
            <a:r>
              <a:rPr dirty="0" smtClean="0" sz="1400" spc="4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</a:t>
            </a:r>
            <a:r>
              <a:rPr dirty="0" smtClean="0" sz="1400" spc="40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3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to</a:t>
            </a:r>
            <a:r>
              <a:rPr dirty="0" smtClean="0" sz="1400" spc="3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be</a:t>
            </a:r>
            <a:r>
              <a:rPr dirty="0" smtClean="0" sz="1400" spc="4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r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rn</a:t>
            </a:r>
            <a:endParaRPr sz="1400">
              <a:latin typeface="Times New Roman"/>
              <a:cs typeface="Times New Roman"/>
            </a:endParaRPr>
          </a:p>
          <a:p>
            <a:pPr algn="ctr" marR="5027295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the 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t.</a:t>
            </a:r>
            <a:endParaRPr sz="1400">
              <a:latin typeface="Times New Roman"/>
              <a:cs typeface="Times New Roman"/>
            </a:endParaRPr>
          </a:p>
          <a:p>
            <a:pPr marL="469900" marR="16510" indent="-229235">
              <a:lnSpc>
                <a:spcPts val="1610"/>
              </a:lnSpc>
              <a:spcBef>
                <a:spcPts val="50"/>
              </a:spcBef>
              <a:buFont typeface="Times New Roman"/>
              <a:buAutoNum type="arabicPlain" startAt="4"/>
              <a:tabLst>
                <a:tab pos="469900" algn="l"/>
              </a:tabLst>
            </a:pPr>
            <a:r>
              <a:rPr dirty="0" smtClean="0" sz="1400" spc="-10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ll</a:t>
            </a:r>
            <a:r>
              <a:rPr dirty="0" smtClean="0" sz="1400" spc="-5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var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b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-3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d</a:t>
            </a:r>
            <a:r>
              <a:rPr dirty="0" smtClean="0" sz="1400" spc="0">
                <a:latin typeface="Times New Roman"/>
                <a:cs typeface="Times New Roman"/>
              </a:rPr>
              <a:t>ec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ar</a:t>
            </a:r>
            <a:r>
              <a:rPr dirty="0" smtClean="0" sz="1400" spc="-10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-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in</a:t>
            </a:r>
            <a:r>
              <a:rPr dirty="0" smtClean="0" sz="1400" spc="-3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</a:t>
            </a:r>
            <a:r>
              <a:rPr dirty="0" smtClean="0" sz="1400" spc="-5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de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-3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are</a:t>
            </a:r>
            <a:r>
              <a:rPr dirty="0" smtClean="0" sz="1400" spc="-5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cal</a:t>
            </a:r>
            <a:r>
              <a:rPr dirty="0" smtClean="0" sz="1400" spc="-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va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b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5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,</a:t>
            </a:r>
            <a:r>
              <a:rPr dirty="0" smtClean="0" sz="1400" spc="-5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hey</a:t>
            </a:r>
            <a:r>
              <a:rPr dirty="0" smtClean="0" sz="1400" spc="-6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are</a:t>
            </a:r>
            <a:r>
              <a:rPr dirty="0" smtClean="0" sz="1400" spc="-4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k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5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nly</a:t>
            </a:r>
            <a:r>
              <a:rPr dirty="0" smtClean="0" sz="1400" spc="-6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in</a:t>
            </a:r>
            <a:r>
              <a:rPr dirty="0" smtClean="0" sz="1400" spc="0">
                <a:latin typeface="Times New Roman"/>
                <a:cs typeface="Times New Roman"/>
              </a:rPr>
              <a:t> the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h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ch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h</a:t>
            </a:r>
            <a:r>
              <a:rPr dirty="0" smtClean="0" sz="1400" spc="0">
                <a:latin typeface="Times New Roman"/>
                <a:cs typeface="Times New Roman"/>
              </a:rPr>
              <a:t>ey</a:t>
            </a:r>
            <a:r>
              <a:rPr dirty="0" smtClean="0" sz="1400" spc="-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are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de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5">
                <a:latin typeface="Times New Roman"/>
                <a:cs typeface="Times New Roman"/>
              </a:rPr>
              <a:t>d</a:t>
            </a:r>
            <a:r>
              <a:rPr dirty="0" smtClean="0" sz="1400" spc="0">
                <a:latin typeface="Times New Roman"/>
                <a:cs typeface="Times New Roman"/>
              </a:rPr>
              <a:t>.</a:t>
            </a:r>
            <a:endParaRPr sz="1400">
              <a:latin typeface="Times New Roman"/>
              <a:cs typeface="Times New Roman"/>
            </a:endParaRPr>
          </a:p>
          <a:p>
            <a:pPr marL="469900" indent="-229235">
              <a:lnSpc>
                <a:spcPts val="1565"/>
              </a:lnSpc>
              <a:buFont typeface="Times New Roman"/>
              <a:buAutoNum type="arabicPlain" startAt="4"/>
              <a:tabLst>
                <a:tab pos="469900" algn="l"/>
              </a:tabLst>
            </a:pPr>
            <a:r>
              <a:rPr dirty="0" smtClean="0" sz="1400" spc="0">
                <a:latin typeface="Times New Roman"/>
                <a:cs typeface="Times New Roman"/>
              </a:rPr>
              <a:t>Fu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d</a:t>
            </a:r>
            <a:r>
              <a:rPr dirty="0" smtClean="0" sz="1400" spc="0">
                <a:latin typeface="Times New Roman"/>
                <a:cs typeface="Times New Roman"/>
              </a:rPr>
              <a:t>ef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d</a:t>
            </a:r>
            <a:r>
              <a:rPr dirty="0" smtClean="0" sz="1400" spc="0">
                <a:latin typeface="Times New Roman"/>
                <a:cs typeface="Times New Roman"/>
              </a:rPr>
              <a:t>e a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th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r 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on.</a:t>
            </a:r>
            <a:endParaRPr sz="1400">
              <a:latin typeface="Times New Roman"/>
              <a:cs typeface="Times New Roman"/>
            </a:endParaRPr>
          </a:p>
          <a:p>
            <a:pPr marL="241300">
              <a:lnSpc>
                <a:spcPts val="1864"/>
              </a:lnSpc>
            </a:pPr>
            <a:r>
              <a:rPr dirty="0" smtClean="0" sz="1600" spc="-10" b="1" u="heavy">
                <a:latin typeface="Times New Roman"/>
                <a:cs typeface="Times New Roman"/>
              </a:rPr>
              <a:t>Pas</a:t>
            </a:r>
            <a:r>
              <a:rPr dirty="0" smtClean="0" sz="1600" spc="-10" b="1" u="heavy">
                <a:latin typeface="Times New Roman"/>
                <a:cs typeface="Times New Roman"/>
              </a:rPr>
              <a:t>sing</a:t>
            </a:r>
            <a:r>
              <a:rPr dirty="0" smtClean="0" sz="1600" spc="5" b="1" u="heavy">
                <a:latin typeface="Times New Roman"/>
                <a:cs typeface="Times New Roman"/>
              </a:rPr>
              <a:t> </a:t>
            </a:r>
            <a:r>
              <a:rPr dirty="0" smtClean="0" sz="1600" spc="-10" b="1" u="heavy">
                <a:latin typeface="Times New Roman"/>
                <a:cs typeface="Times New Roman"/>
              </a:rPr>
              <a:t>Arg</a:t>
            </a:r>
            <a:r>
              <a:rPr dirty="0" smtClean="0" sz="1600" spc="0" b="1" u="heavy">
                <a:latin typeface="Times New Roman"/>
                <a:cs typeface="Times New Roman"/>
              </a:rPr>
              <a:t>u</a:t>
            </a:r>
            <a:r>
              <a:rPr dirty="0" smtClean="0" sz="1600" spc="-25" b="1" u="heavy">
                <a:latin typeface="Times New Roman"/>
                <a:cs typeface="Times New Roman"/>
              </a:rPr>
              <a:t>m</a:t>
            </a:r>
            <a:r>
              <a:rPr dirty="0" smtClean="0" sz="1600" spc="-10" b="1" u="heavy">
                <a:latin typeface="Times New Roman"/>
                <a:cs typeface="Times New Roman"/>
              </a:rPr>
              <a:t>e</a:t>
            </a:r>
            <a:r>
              <a:rPr dirty="0" smtClean="0" sz="1600" spc="0" b="1" u="heavy">
                <a:latin typeface="Times New Roman"/>
                <a:cs typeface="Times New Roman"/>
              </a:rPr>
              <a:t>n</a:t>
            </a:r>
            <a:r>
              <a:rPr dirty="0" smtClean="0" sz="1600" spc="-10" b="1" u="heavy">
                <a:latin typeface="Times New Roman"/>
                <a:cs typeface="Times New Roman"/>
              </a:rPr>
              <a:t>ts</a:t>
            </a:r>
            <a:r>
              <a:rPr dirty="0" smtClean="0" sz="1600" spc="-5" b="1" u="heavy">
                <a:latin typeface="Times New Roman"/>
                <a:cs typeface="Times New Roman"/>
              </a:rPr>
              <a:t> </a:t>
            </a:r>
            <a:r>
              <a:rPr dirty="0" smtClean="0" sz="1600" spc="-20" b="1" u="heavy">
                <a:latin typeface="Times New Roman"/>
                <a:cs typeface="Times New Roman"/>
              </a:rPr>
              <a:t>f</a:t>
            </a:r>
            <a:r>
              <a:rPr dirty="0" smtClean="0" sz="1600" spc="-10" b="1" u="heavy">
                <a:latin typeface="Times New Roman"/>
                <a:cs typeface="Times New Roman"/>
              </a:rPr>
              <a:t>u</a:t>
            </a:r>
            <a:r>
              <a:rPr dirty="0" smtClean="0" sz="1600" spc="0" b="1" u="heavy">
                <a:latin typeface="Times New Roman"/>
                <a:cs typeface="Times New Roman"/>
              </a:rPr>
              <a:t>n</a:t>
            </a:r>
            <a:r>
              <a:rPr dirty="0" smtClean="0" sz="1600" spc="-10" b="1" u="heavy">
                <a:latin typeface="Times New Roman"/>
                <a:cs typeface="Times New Roman"/>
              </a:rPr>
              <a:t>ctions</a:t>
            </a:r>
            <a:r>
              <a:rPr dirty="0" smtClean="0" sz="1600" spc="5" b="1" u="heavy">
                <a:latin typeface="Times New Roman"/>
                <a:cs typeface="Times New Roman"/>
              </a:rPr>
              <a:t>:</a:t>
            </a:r>
            <a:r>
              <a:rPr dirty="0" smtClean="0" sz="1600" spc="-10" b="1" u="heavy">
                <a:latin typeface="Times New Roman"/>
                <a:cs typeface="Times New Roman"/>
              </a:rPr>
              <a:t>-</a:t>
            </a:r>
            <a:endParaRPr sz="1600">
              <a:latin typeface="Times New Roman"/>
              <a:cs typeface="Times New Roman"/>
            </a:endParaRPr>
          </a:p>
          <a:p>
            <a:pPr marL="241300" marR="2023745">
              <a:lnSpc>
                <a:spcPts val="1610"/>
              </a:lnSpc>
              <a:spcBef>
                <a:spcPts val="10"/>
              </a:spcBef>
            </a:pP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here are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h</a:t>
            </a:r>
            <a:r>
              <a:rPr dirty="0" smtClean="0" sz="1400" spc="0">
                <a:latin typeface="Times New Roman"/>
                <a:cs typeface="Times New Roman"/>
              </a:rPr>
              <a:t>ree </a:t>
            </a:r>
            <a:r>
              <a:rPr dirty="0" smtClean="0" sz="1400" spc="-1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20">
                <a:latin typeface="Times New Roman"/>
                <a:cs typeface="Times New Roman"/>
              </a:rPr>
              <a:t>+</a:t>
            </a:r>
            <a:r>
              <a:rPr dirty="0" smtClean="0" sz="1400" spc="0">
                <a:latin typeface="Times New Roman"/>
                <a:cs typeface="Times New Roman"/>
              </a:rPr>
              <a:t>+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</a:t>
            </a:r>
            <a:r>
              <a:rPr dirty="0" smtClean="0" sz="1400" spc="-10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ar</a:t>
            </a:r>
            <a:r>
              <a:rPr dirty="0" smtClean="0" sz="1400" spc="-10">
                <a:latin typeface="Times New Roman"/>
                <a:cs typeface="Times New Roman"/>
              </a:rPr>
              <a:t>g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1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5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30">
                <a:latin typeface="Times New Roman"/>
                <a:cs typeface="Times New Roman"/>
              </a:rPr>
              <a:t>: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r>
              <a:rPr dirty="0" smtClean="0" sz="1400" spc="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1</a:t>
            </a:r>
            <a:r>
              <a:rPr dirty="0" smtClean="0" sz="1400" spc="0">
                <a:latin typeface="Times New Roman"/>
                <a:cs typeface="Times New Roman"/>
              </a:rPr>
              <a:t>- </a:t>
            </a:r>
            <a:r>
              <a:rPr dirty="0" smtClean="0" sz="1400" spc="-6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5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5">
                <a:latin typeface="Times New Roman"/>
                <a:cs typeface="Times New Roman"/>
              </a:rPr>
              <a:t>b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va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ue.</a:t>
            </a:r>
            <a:endParaRPr sz="1400">
              <a:latin typeface="Times New Roman"/>
              <a:cs typeface="Times New Roman"/>
            </a:endParaRPr>
          </a:p>
          <a:p>
            <a:pPr marL="241300" marR="2962275">
              <a:lnSpc>
                <a:spcPts val="1610"/>
              </a:lnSpc>
              <a:spcBef>
                <a:spcPts val="10"/>
              </a:spcBef>
            </a:pPr>
            <a:r>
              <a:rPr dirty="0" smtClean="0" sz="1400" spc="-10">
                <a:latin typeface="Times New Roman"/>
                <a:cs typeface="Times New Roman"/>
              </a:rPr>
              <a:t>2</a:t>
            </a:r>
            <a:r>
              <a:rPr dirty="0" smtClean="0" sz="1400" spc="0">
                <a:latin typeface="Times New Roman"/>
                <a:cs typeface="Times New Roman"/>
              </a:rPr>
              <a:t>- </a:t>
            </a:r>
            <a:r>
              <a:rPr dirty="0" smtClean="0" sz="1400" spc="-6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5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5">
                <a:latin typeface="Times New Roman"/>
                <a:cs typeface="Times New Roman"/>
              </a:rPr>
              <a:t>b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refer</a:t>
            </a:r>
            <a:r>
              <a:rPr dirty="0" smtClean="0" sz="1400" spc="-10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nce </a:t>
            </a:r>
            <a:r>
              <a:rPr dirty="0" smtClean="0" sz="1400" spc="-2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ref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re</a:t>
            </a:r>
            <a:r>
              <a:rPr dirty="0" smtClean="0" sz="1400" spc="-5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ce a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gu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5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s.</a:t>
            </a:r>
            <a:r>
              <a:rPr dirty="0" smtClean="0" sz="1400" spc="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3</a:t>
            </a:r>
            <a:r>
              <a:rPr dirty="0" smtClean="0" sz="1400" spc="0">
                <a:latin typeface="Times New Roman"/>
                <a:cs typeface="Times New Roman"/>
              </a:rPr>
              <a:t>- </a:t>
            </a:r>
            <a:r>
              <a:rPr dirty="0" smtClean="0" sz="1400" spc="-6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5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5">
                <a:latin typeface="Times New Roman"/>
                <a:cs typeface="Times New Roman"/>
              </a:rPr>
              <a:t>b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-refer</a:t>
            </a:r>
            <a:r>
              <a:rPr dirty="0" smtClean="0" sz="1400" spc="-10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nce </a:t>
            </a:r>
            <a:r>
              <a:rPr dirty="0" smtClean="0" sz="1400" spc="-10">
                <a:latin typeface="Times New Roman"/>
                <a:cs typeface="Times New Roman"/>
              </a:rPr>
              <a:t>w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th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nt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r ar</a:t>
            </a:r>
            <a:r>
              <a:rPr dirty="0" smtClean="0" sz="1400" spc="-10">
                <a:latin typeface="Times New Roman"/>
                <a:cs typeface="Times New Roman"/>
              </a:rPr>
              <a:t>g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5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ts.</a:t>
            </a:r>
            <a:endParaRPr sz="1400">
              <a:latin typeface="Times New Roman"/>
              <a:cs typeface="Times New Roman"/>
            </a:endParaRPr>
          </a:p>
          <a:p>
            <a:pPr marL="241300">
              <a:lnSpc>
                <a:spcPts val="1590"/>
              </a:lnSpc>
              <a:tabLst>
                <a:tab pos="469900" algn="l"/>
              </a:tabLst>
            </a:pPr>
            <a:r>
              <a:rPr dirty="0" smtClean="0" sz="1400">
                <a:latin typeface="Times New Roman"/>
                <a:cs typeface="Times New Roman"/>
              </a:rPr>
              <a:t>-	</a:t>
            </a:r>
            <a:r>
              <a:rPr dirty="0" smtClean="0" sz="1400" spc="-10" b="1">
                <a:latin typeface="Times New Roman"/>
                <a:cs typeface="Times New Roman"/>
              </a:rPr>
              <a:t>C</a:t>
            </a:r>
            <a:r>
              <a:rPr dirty="0" smtClean="0" sz="1400" spc="0" b="1">
                <a:latin typeface="Times New Roman"/>
                <a:cs typeface="Times New Roman"/>
              </a:rPr>
              <a:t>a</a:t>
            </a:r>
            <a:r>
              <a:rPr dirty="0" smtClean="0" sz="1400" spc="-10" b="1">
                <a:latin typeface="Times New Roman"/>
                <a:cs typeface="Times New Roman"/>
              </a:rPr>
              <a:t>l</a:t>
            </a:r>
            <a:r>
              <a:rPr dirty="0" smtClean="0" sz="1400" spc="5" b="1">
                <a:latin typeface="Times New Roman"/>
                <a:cs typeface="Times New Roman"/>
              </a:rPr>
              <a:t>l</a:t>
            </a:r>
            <a:r>
              <a:rPr dirty="0" smtClean="0" sz="1400" spc="0" b="1">
                <a:latin typeface="Times New Roman"/>
                <a:cs typeface="Times New Roman"/>
              </a:rPr>
              <a:t>-</a:t>
            </a:r>
            <a:r>
              <a:rPr dirty="0" smtClean="0" sz="1400" spc="-5" b="1">
                <a:latin typeface="Times New Roman"/>
                <a:cs typeface="Times New Roman"/>
              </a:rPr>
              <a:t> b</a:t>
            </a:r>
            <a:r>
              <a:rPr dirty="0" smtClean="0" sz="1400" spc="5" b="1">
                <a:latin typeface="Times New Roman"/>
                <a:cs typeface="Times New Roman"/>
              </a:rPr>
              <a:t>y</a:t>
            </a:r>
            <a:r>
              <a:rPr dirty="0" smtClean="0" sz="1400" spc="0" b="1">
                <a:latin typeface="Times New Roman"/>
                <a:cs typeface="Times New Roman"/>
              </a:rPr>
              <a:t>-</a:t>
            </a:r>
            <a:r>
              <a:rPr dirty="0" smtClean="0" sz="1400" spc="-15" b="1">
                <a:latin typeface="Times New Roman"/>
                <a:cs typeface="Times New Roman"/>
              </a:rPr>
              <a:t> </a:t>
            </a:r>
            <a:r>
              <a:rPr dirty="0" smtClean="0" sz="1400" spc="-10" b="1">
                <a:latin typeface="Times New Roman"/>
                <a:cs typeface="Times New Roman"/>
              </a:rPr>
              <a:t>v</a:t>
            </a:r>
            <a:r>
              <a:rPr dirty="0" smtClean="0" sz="1400" spc="0" b="1">
                <a:latin typeface="Times New Roman"/>
                <a:cs typeface="Times New Roman"/>
              </a:rPr>
              <a:t>al</a:t>
            </a:r>
            <a:r>
              <a:rPr dirty="0" smtClean="0" sz="1400" spc="-15" b="1">
                <a:latin typeface="Times New Roman"/>
                <a:cs typeface="Times New Roman"/>
              </a:rPr>
              <a:t>u</a:t>
            </a:r>
            <a:r>
              <a:rPr dirty="0" smtClean="0" sz="1400" spc="0" b="1">
                <a:latin typeface="Times New Roman"/>
                <a:cs typeface="Times New Roman"/>
              </a:rPr>
              <a:t>e:-</a:t>
            </a:r>
            <a:endParaRPr sz="1400">
              <a:latin typeface="Times New Roman"/>
              <a:cs typeface="Times New Roman"/>
            </a:endParaRPr>
          </a:p>
          <a:p>
            <a:pPr marL="241300" marR="1189990">
              <a:lnSpc>
                <a:spcPts val="1610"/>
              </a:lnSpc>
              <a:spcBef>
                <a:spcPts val="40"/>
              </a:spcBef>
            </a:pPr>
            <a:r>
              <a:rPr dirty="0" smtClean="0" sz="1400" b="1">
                <a:latin typeface="Times New Roman"/>
                <a:cs typeface="Times New Roman"/>
              </a:rPr>
              <a:t>Ex:-</a:t>
            </a:r>
            <a:r>
              <a:rPr dirty="0" smtClean="0" sz="1400" spc="-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W.P</a:t>
            </a:r>
            <a:r>
              <a:rPr dirty="0" smtClean="0" sz="1400" spc="-10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in </a:t>
            </a:r>
            <a:r>
              <a:rPr dirty="0" smtClean="0" sz="1400" spc="-10" b="1">
                <a:latin typeface="Times New Roman"/>
                <a:cs typeface="Times New Roman"/>
              </a:rPr>
              <a:t>C</a:t>
            </a:r>
            <a:r>
              <a:rPr dirty="0" smtClean="0" sz="1400" spc="-10" b="1">
                <a:latin typeface="Times New Roman"/>
                <a:cs typeface="Times New Roman"/>
              </a:rPr>
              <a:t>+</a:t>
            </a:r>
            <a:r>
              <a:rPr dirty="0" smtClean="0" sz="1400" spc="0" b="1">
                <a:latin typeface="Times New Roman"/>
                <a:cs typeface="Times New Roman"/>
              </a:rPr>
              <a:t>+ </a:t>
            </a:r>
            <a:r>
              <a:rPr dirty="0" smtClean="0" sz="1400" spc="-15" b="1">
                <a:latin typeface="Times New Roman"/>
                <a:cs typeface="Times New Roman"/>
              </a:rPr>
              <a:t>t</a:t>
            </a:r>
            <a:r>
              <a:rPr dirty="0" smtClean="0" sz="1400" spc="0" b="1">
                <a:latin typeface="Times New Roman"/>
                <a:cs typeface="Times New Roman"/>
              </a:rPr>
              <a:t>o</a:t>
            </a:r>
            <a:r>
              <a:rPr dirty="0" smtClean="0" sz="1400" spc="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test the</a:t>
            </a:r>
            <a:r>
              <a:rPr dirty="0" smtClean="0" sz="1400" spc="-5" b="1">
                <a:latin typeface="Times New Roman"/>
                <a:cs typeface="Times New Roman"/>
              </a:rPr>
              <a:t> </a:t>
            </a:r>
            <a:r>
              <a:rPr dirty="0" smtClean="0" sz="1400" spc="-20" b="1">
                <a:latin typeface="Times New Roman"/>
                <a:cs typeface="Times New Roman"/>
              </a:rPr>
              <a:t>m</a:t>
            </a:r>
            <a:r>
              <a:rPr dirty="0" smtClean="0" sz="1400" spc="0" b="1">
                <a:latin typeface="Times New Roman"/>
                <a:cs typeface="Times New Roman"/>
              </a:rPr>
              <a:t>a</a:t>
            </a:r>
            <a:r>
              <a:rPr dirty="0" smtClean="0" sz="1400" spc="-10" b="1">
                <a:latin typeface="Times New Roman"/>
                <a:cs typeface="Times New Roman"/>
              </a:rPr>
              <a:t>x</a:t>
            </a:r>
            <a:r>
              <a:rPr dirty="0" smtClean="0" sz="1400" spc="0" b="1">
                <a:latin typeface="Times New Roman"/>
                <a:cs typeface="Times New Roman"/>
              </a:rPr>
              <a:t>i</a:t>
            </a:r>
            <a:r>
              <a:rPr dirty="0" smtClean="0" sz="1400" spc="-20" b="1">
                <a:latin typeface="Times New Roman"/>
                <a:cs typeface="Times New Roman"/>
              </a:rPr>
              <a:t>m</a:t>
            </a:r>
            <a:r>
              <a:rPr dirty="0" smtClean="0" sz="1400" spc="0" b="1">
                <a:latin typeface="Times New Roman"/>
                <a:cs typeface="Times New Roman"/>
              </a:rPr>
              <a:t>um</a:t>
            </a:r>
            <a:r>
              <a:rPr dirty="0" smtClean="0" sz="1400" spc="-20" b="1">
                <a:latin typeface="Times New Roman"/>
                <a:cs typeface="Times New Roman"/>
              </a:rPr>
              <a:t> </a:t>
            </a:r>
            <a:r>
              <a:rPr dirty="0" smtClean="0" sz="1400" spc="5" b="1">
                <a:latin typeface="Times New Roman"/>
                <a:cs typeface="Times New Roman"/>
              </a:rPr>
              <a:t>n</a:t>
            </a:r>
            <a:r>
              <a:rPr dirty="0" smtClean="0" sz="1400" spc="0" b="1">
                <a:latin typeface="Times New Roman"/>
                <a:cs typeface="Times New Roman"/>
              </a:rPr>
              <a:t>u</a:t>
            </a:r>
            <a:r>
              <a:rPr dirty="0" smtClean="0" sz="1400" spc="-20" b="1">
                <a:latin typeface="Times New Roman"/>
                <a:cs typeface="Times New Roman"/>
              </a:rPr>
              <a:t>m</a:t>
            </a:r>
            <a:r>
              <a:rPr dirty="0" smtClean="0" sz="1400" spc="0" b="1">
                <a:latin typeface="Times New Roman"/>
                <a:cs typeface="Times New Roman"/>
              </a:rPr>
              <a:t>ber between </a:t>
            </a:r>
            <a:r>
              <a:rPr dirty="0" smtClean="0" sz="1400" spc="-15" b="1">
                <a:latin typeface="Times New Roman"/>
                <a:cs typeface="Times New Roman"/>
              </a:rPr>
              <a:t>t</a:t>
            </a:r>
            <a:r>
              <a:rPr dirty="0" smtClean="0" sz="1400" spc="0" b="1">
                <a:latin typeface="Times New Roman"/>
                <a:cs typeface="Times New Roman"/>
              </a:rPr>
              <a:t>wo</a:t>
            </a:r>
            <a:r>
              <a:rPr dirty="0" smtClean="0" sz="1400" spc="-1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nu</a:t>
            </a:r>
            <a:r>
              <a:rPr dirty="0" smtClean="0" sz="1400" spc="-20" b="1">
                <a:latin typeface="Times New Roman"/>
                <a:cs typeface="Times New Roman"/>
              </a:rPr>
              <a:t>m</a:t>
            </a:r>
            <a:r>
              <a:rPr dirty="0" smtClean="0" sz="1400" spc="0" b="1">
                <a:latin typeface="Times New Roman"/>
                <a:cs typeface="Times New Roman"/>
              </a:rPr>
              <a:t>ber?</a:t>
            </a:r>
            <a:r>
              <a:rPr dirty="0" smtClean="0" sz="1400" spc="0" b="1">
                <a:latin typeface="Times New Roman"/>
                <a:cs typeface="Times New Roman"/>
              </a:rPr>
              <a:t> Sol</a:t>
            </a:r>
            <a:r>
              <a:rPr dirty="0" smtClean="0" sz="1400" spc="-15" b="1">
                <a:latin typeface="Times New Roman"/>
                <a:cs typeface="Times New Roman"/>
              </a:rPr>
              <a:t>u</a:t>
            </a:r>
            <a:r>
              <a:rPr dirty="0" smtClean="0" sz="1400" spc="0" b="1">
                <a:latin typeface="Times New Roman"/>
                <a:cs typeface="Times New Roman"/>
              </a:rPr>
              <a:t>t</a:t>
            </a:r>
            <a:r>
              <a:rPr dirty="0" smtClean="0" sz="1400" spc="-10" b="1">
                <a:latin typeface="Times New Roman"/>
                <a:cs typeface="Times New Roman"/>
              </a:rPr>
              <a:t>i</a:t>
            </a:r>
            <a:r>
              <a:rPr dirty="0" smtClean="0" sz="1400" spc="0" b="1">
                <a:latin typeface="Times New Roman"/>
                <a:cs typeface="Times New Roman"/>
              </a:rPr>
              <a:t>on</a:t>
            </a:r>
            <a:r>
              <a:rPr dirty="0" smtClean="0" sz="1400" spc="5" b="1">
                <a:latin typeface="Times New Roman"/>
                <a:cs typeface="Times New Roman"/>
              </a:rPr>
              <a:t>:</a:t>
            </a:r>
            <a:r>
              <a:rPr dirty="0" smtClean="0" sz="1400" spc="0" b="1">
                <a:latin typeface="Times New Roman"/>
                <a:cs typeface="Times New Roman"/>
              </a:rPr>
              <a:t>-</a:t>
            </a:r>
            <a:endParaRPr sz="1400">
              <a:latin typeface="Times New Roman"/>
              <a:cs typeface="Times New Roman"/>
            </a:endParaRPr>
          </a:p>
          <a:p>
            <a:pPr marL="241300">
              <a:lnSpc>
                <a:spcPts val="1540"/>
              </a:lnSpc>
            </a:pPr>
            <a:r>
              <a:rPr dirty="0" smtClean="0" sz="1400">
                <a:latin typeface="Times New Roman"/>
                <a:cs typeface="Times New Roman"/>
              </a:rPr>
              <a:t>#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de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trea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.h&gt;</a:t>
            </a:r>
            <a:endParaRPr sz="1400">
              <a:latin typeface="Times New Roman"/>
              <a:cs typeface="Times New Roman"/>
            </a:endParaRPr>
          </a:p>
          <a:p>
            <a:pPr marL="241300" marR="5217795">
              <a:lnSpc>
                <a:spcPts val="1610"/>
              </a:lnSpc>
              <a:spcBef>
                <a:spcPts val="50"/>
              </a:spcBef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ax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(int ,int )</a:t>
            </a:r>
            <a:r>
              <a:rPr dirty="0" smtClean="0" sz="1400" spc="0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ain( )</a:t>
            </a:r>
            <a:endParaRPr sz="1400">
              <a:latin typeface="Times New Roman"/>
              <a:cs typeface="Times New Roman"/>
            </a:endParaRPr>
          </a:p>
          <a:p>
            <a:pPr marL="2413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  <a:p>
            <a:pPr marL="241300" marR="5832475">
              <a:lnSpc>
                <a:spcPts val="1610"/>
              </a:lnSpc>
              <a:spcBef>
                <a:spcPts val="40"/>
              </a:spcBef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,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n;</a:t>
            </a:r>
            <a:r>
              <a:rPr dirty="0" smtClean="0" sz="1400" spc="0">
                <a:latin typeface="Times New Roman"/>
                <a:cs typeface="Times New Roman"/>
              </a:rPr>
              <a:t> do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  <a:p>
            <a:pPr marL="2413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ci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&gt;&gt; 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&gt;&gt; n;</a:t>
            </a:r>
            <a:endParaRPr sz="1400">
              <a:latin typeface="Times New Roman"/>
              <a:cs typeface="Times New Roman"/>
            </a:endParaRPr>
          </a:p>
          <a:p>
            <a:pPr marL="241300">
              <a:lnSpc>
                <a:spcPts val="1620"/>
              </a:lnSpc>
            </a:pPr>
            <a:r>
              <a:rPr dirty="0" smtClean="0" sz="140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 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ax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5">
                <a:latin typeface="Times New Roman"/>
                <a:cs typeface="Times New Roman"/>
              </a:rPr>
              <a:t>(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,n) &lt;&lt; en</a:t>
            </a:r>
            <a:r>
              <a:rPr dirty="0" smtClean="0" sz="1400" spc="-10">
                <a:latin typeface="Times New Roman"/>
                <a:cs typeface="Times New Roman"/>
              </a:rPr>
              <a:t>d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2413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}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hi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e (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!= 0);</a:t>
            </a:r>
            <a:endParaRPr sz="1400">
              <a:latin typeface="Times New Roman"/>
              <a:cs typeface="Times New Roman"/>
            </a:endParaRPr>
          </a:p>
          <a:p>
            <a:pPr marL="2413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}</a:t>
            </a:r>
            <a:endParaRPr sz="1400">
              <a:latin typeface="Times New Roman"/>
              <a:cs typeface="Times New Roman"/>
            </a:endParaRPr>
          </a:p>
          <a:p>
            <a:pPr marL="2413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ax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(int x,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25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)</a:t>
            </a:r>
            <a:endParaRPr sz="1400">
              <a:latin typeface="Times New Roman"/>
              <a:cs typeface="Times New Roman"/>
            </a:endParaRPr>
          </a:p>
          <a:p>
            <a:pPr marL="2413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  <a:p>
            <a:pPr marL="241300" marR="5229225">
              <a:lnSpc>
                <a:spcPts val="1610"/>
              </a:lnSpc>
              <a:spcBef>
                <a:spcPts val="40"/>
              </a:spcBef>
            </a:pPr>
            <a:r>
              <a:rPr dirty="0" smtClean="0" sz="1400">
                <a:latin typeface="Times New Roman"/>
                <a:cs typeface="Times New Roman"/>
              </a:rPr>
              <a:t>if (</a:t>
            </a:r>
            <a:r>
              <a:rPr dirty="0" smtClean="0" sz="1400" spc="-10">
                <a:latin typeface="Times New Roman"/>
                <a:cs typeface="Times New Roman"/>
              </a:rPr>
              <a:t>x</a:t>
            </a:r>
            <a:r>
              <a:rPr dirty="0" smtClean="0" sz="1400" spc="0">
                <a:latin typeface="Times New Roman"/>
                <a:cs typeface="Times New Roman"/>
              </a:rPr>
              <a:t>&lt;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) retu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25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 el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e re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x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241300">
              <a:lnSpc>
                <a:spcPts val="1580"/>
              </a:lnSpc>
            </a:pPr>
            <a:r>
              <a:rPr dirty="0" smtClean="0" sz="1400">
                <a:latin typeface="Times New Roman"/>
                <a:cs typeface="Times New Roman"/>
              </a:rPr>
              <a:t>}</a:t>
            </a:r>
            <a:endParaRPr sz="1400">
              <a:latin typeface="Times New Roman"/>
              <a:cs typeface="Times New Roman"/>
            </a:endParaRPr>
          </a:p>
        </p:txBody>
      </p:sp>
      <p:sp>
        <p:nvSpPr>
          <p:cNvPr id="5" name="object 5"/>
          <p:cNvSpPr txBox="1">
            <a:spLocks noGrp="1"/>
          </p:cNvSpPr>
          <p:nvPr>
            <p:ph type="dt" idx="6" sz="half"/>
          </p:nvPr>
        </p:nvSpPr>
        <p:spPr>
          <a:prstGeom prst="rect"/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D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2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l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15">
                <a:latin typeface="Freestyle Script"/>
                <a:cs typeface="Freestyle Script"/>
              </a:rPr>
              <a:t> 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5">
                <a:latin typeface="Freestyle Script"/>
                <a:cs typeface="Freestyle Script"/>
              </a:rPr>
              <a:t>v</a:t>
            </a:r>
            <a:r>
              <a:rPr dirty="0" smtClean="0" sz="1400" spc="0">
                <a:latin typeface="Freestyle Script"/>
                <a:cs typeface="Freestyle Script"/>
              </a:rPr>
              <a:t>e</a:t>
            </a:r>
            <a:r>
              <a:rPr dirty="0" smtClean="0" sz="1400" spc="-10">
                <a:latin typeface="Freestyle Script"/>
                <a:cs typeface="Freestyle Script"/>
              </a:rPr>
              <a:t>r</a:t>
            </a:r>
            <a:r>
              <a:rPr dirty="0" smtClean="0" sz="1400" spc="0">
                <a:latin typeface="Freestyle Script"/>
                <a:cs typeface="Freestyle Script"/>
              </a:rPr>
              <a:t>s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r>
              <a:rPr dirty="0" smtClean="0" sz="1400" spc="-1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-</a:t>
            </a:r>
            <a:r>
              <a:rPr dirty="0" smtClean="0" sz="1400" spc="-10">
                <a:latin typeface="Freestyle Script"/>
                <a:cs typeface="Freestyle Script"/>
              </a:rPr>
              <a:t> </a:t>
            </a:r>
            <a:r>
              <a:rPr dirty="0" smtClean="0" sz="1400" spc="0">
                <a:latin typeface="Freestyle Script"/>
                <a:cs typeface="Freestyle Script"/>
              </a:rPr>
              <a:t>Co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ge of </a:t>
            </a:r>
            <a:r>
              <a:rPr dirty="0" smtClean="0" sz="1400" spc="5">
                <a:latin typeface="Freestyle Script"/>
                <a:cs typeface="Freestyle Script"/>
              </a:rPr>
              <a:t>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-10">
                <a:latin typeface="Freestyle Script"/>
                <a:cs typeface="Freestyle Script"/>
              </a:rPr>
              <a:t>g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nee</a:t>
            </a:r>
            <a:r>
              <a:rPr dirty="0" smtClean="0" sz="1400" spc="-15">
                <a:latin typeface="Freestyle Script"/>
                <a:cs typeface="Freestyle Script"/>
              </a:rPr>
              <a:t>r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g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6" name="object 6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C</a:t>
            </a:r>
            <a:r>
              <a:rPr dirty="0" smtClean="0" sz="1400" spc="10">
                <a:latin typeface="Freestyle Script"/>
                <a:cs typeface="Freestyle Script"/>
              </a:rPr>
              <a:t>o</a:t>
            </a:r>
            <a:r>
              <a:rPr dirty="0" smtClean="0" sz="1400" spc="-10">
                <a:latin typeface="Freestyle Script"/>
                <a:cs typeface="Freestyle Script"/>
              </a:rPr>
              <a:t>m</a:t>
            </a:r>
            <a:r>
              <a:rPr dirty="0" smtClean="0" sz="1400" spc="0">
                <a:latin typeface="Freestyle Script"/>
                <a:cs typeface="Freestyle Script"/>
              </a:rPr>
              <a:t>m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c</a:t>
            </a:r>
            <a:r>
              <a:rPr dirty="0" smtClean="0" sz="1400" spc="5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t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5">
                <a:latin typeface="Freestyle Script"/>
                <a:cs typeface="Freestyle Script"/>
              </a:rPr>
              <a:t>o</a:t>
            </a:r>
            <a:r>
              <a:rPr dirty="0" smtClean="0" sz="1400" spc="0">
                <a:latin typeface="Freestyle Script"/>
                <a:cs typeface="Freestyle Script"/>
              </a:rPr>
              <a:t>n</a:t>
            </a:r>
            <a:r>
              <a:rPr dirty="0" smtClean="0" sz="1400" spc="-15">
                <a:latin typeface="Freestyle Script"/>
                <a:cs typeface="Freestyle Script"/>
              </a:rPr>
              <a:t> </a:t>
            </a:r>
            <a:r>
              <a:rPr dirty="0" smtClean="0" sz="1400" spc="5">
                <a:latin typeface="Freestyle Script"/>
                <a:cs typeface="Freestyle Script"/>
              </a:rPr>
              <a:t>D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par</a:t>
            </a:r>
            <a:r>
              <a:rPr dirty="0" smtClean="0" sz="1400" spc="5">
                <a:latin typeface="Freestyle Script"/>
                <a:cs typeface="Freestyle Script"/>
              </a:rPr>
              <a:t>t</a:t>
            </a:r>
            <a:r>
              <a:rPr dirty="0" smtClean="0" sz="1400" spc="0">
                <a:latin typeface="Freestyle Script"/>
                <a:cs typeface="Freestyle Script"/>
              </a:rPr>
              <a:t>me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7" name="object 7"/>
          <p:cNvSpPr txBox="1">
            <a:spLocks noGrp="1"/>
          </p:cNvSpPr>
          <p:nvPr>
            <p:ph type="sldNum" idx="7" sz="quarter"/>
          </p:nvPr>
        </p:nvSpPr>
        <p:spPr>
          <a:prstGeom prst="rect"/>
        </p:spPr>
        <p:txBody>
          <a:bodyPr wrap="square" lIns="0" tIns="0" rIns="0" bIns="0" rtlCol="0" vert="horz">
            <a:noAutofit/>
          </a:bodyPr>
          <a:lstStyle/>
          <a:p>
            <a:pPr marL="25400">
              <a:lnSpc>
                <a:spcPct val="100000"/>
              </a:lnSpc>
            </a:pPr>
            <a:fld id="{81D60167-4931-47E6-BA6A-407CBD079E47}" type="slidenum">
              <a:rPr dirty="0" smtClean="0" sz="1200" spc="-10">
                <a:latin typeface="Calibri"/>
                <a:cs typeface="Calibri"/>
              </a:rPr>
              <a:t>3</a:t>
            </a:fld>
            <a:endParaRPr sz="1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438912" y="9828732"/>
            <a:ext cx="6684009" cy="0"/>
          </a:xfrm>
          <a:custGeom>
            <a:avLst/>
            <a:gdLst/>
            <a:ahLst/>
            <a:cxnLst/>
            <a:rect l="l" t="t" r="r" b="b"/>
            <a:pathLst>
              <a:path w="6684009" h="0">
                <a:moveTo>
                  <a:pt x="0" y="0"/>
                </a:moveTo>
                <a:lnTo>
                  <a:pt x="6684009" y="0"/>
                </a:lnTo>
              </a:path>
            </a:pathLst>
          </a:custGeom>
          <a:ln w="39370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3" name="object 3"/>
          <p:cNvSpPr txBox="1"/>
          <p:nvPr/>
        </p:nvSpPr>
        <p:spPr>
          <a:xfrm>
            <a:off x="444500" y="418591"/>
            <a:ext cx="6672580" cy="3038475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600" spc="-10">
                <a:latin typeface="Freestyle Script"/>
                <a:cs typeface="Freestyle Script"/>
              </a:rPr>
              <a:t>C</a:t>
            </a:r>
            <a:r>
              <a:rPr dirty="0" smtClean="0" sz="1600" spc="-5">
                <a:latin typeface="Freestyle Script"/>
                <a:cs typeface="Freestyle Script"/>
              </a:rPr>
              <a:t>+</a:t>
            </a:r>
            <a:r>
              <a:rPr dirty="0" smtClean="0" sz="1600" spc="-10">
                <a:latin typeface="Freestyle Script"/>
                <a:cs typeface="Freestyle Script"/>
              </a:rPr>
              <a:t>+</a:t>
            </a:r>
            <a:r>
              <a:rPr dirty="0" smtClean="0" sz="1600" spc="-10">
                <a:latin typeface="Freestyle Script"/>
                <a:cs typeface="Freestyle Script"/>
              </a:rPr>
              <a:t> </a:t>
            </a:r>
            <a:r>
              <a:rPr dirty="0" smtClean="0" sz="1600" spc="-5">
                <a:latin typeface="Freestyle Script"/>
                <a:cs typeface="Freestyle Script"/>
              </a:rPr>
              <a:t>lect</a:t>
            </a:r>
            <a:r>
              <a:rPr dirty="0" smtClean="0" sz="1600" spc="0">
                <a:latin typeface="Freestyle Script"/>
                <a:cs typeface="Freestyle Script"/>
              </a:rPr>
              <a:t>u</a:t>
            </a:r>
            <a:r>
              <a:rPr dirty="0" smtClean="0" sz="1600" spc="-15">
                <a:latin typeface="Freestyle Script"/>
                <a:cs typeface="Freestyle Script"/>
              </a:rPr>
              <a:t>r</a:t>
            </a:r>
            <a:r>
              <a:rPr dirty="0" smtClean="0" sz="1600" spc="-5">
                <a:latin typeface="Freestyle Script"/>
                <a:cs typeface="Freestyle Script"/>
              </a:rPr>
              <a:t>e</a:t>
            </a:r>
            <a:endParaRPr sz="1600">
              <a:latin typeface="Freestyle Script"/>
              <a:cs typeface="Freestyle Script"/>
            </a:endParaRPr>
          </a:p>
          <a:p>
            <a:pPr marL="12700">
              <a:lnSpc>
                <a:spcPts val="1885"/>
              </a:lnSpc>
              <a:tabLst>
                <a:tab pos="4565650" algn="l"/>
              </a:tabLst>
            </a:pPr>
            <a:r>
              <a:rPr dirty="0" smtClean="0" sz="1600" spc="5">
                <a:latin typeface="Freestyle Script"/>
                <a:cs typeface="Freestyle Script"/>
              </a:rPr>
              <a:t>C</a:t>
            </a:r>
            <a:r>
              <a:rPr dirty="0" smtClean="0" sz="1600" spc="-5">
                <a:latin typeface="Freestyle Script"/>
                <a:cs typeface="Freestyle Script"/>
              </a:rPr>
              <a:t>hapter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15">
                <a:latin typeface="Freestyle Script"/>
                <a:cs typeface="Freestyle Script"/>
              </a:rPr>
              <a:t>S</a:t>
            </a:r>
            <a:r>
              <a:rPr dirty="0" smtClean="0" sz="1600" spc="-5">
                <a:latin typeface="Freestyle Script"/>
                <a:cs typeface="Freestyle Script"/>
              </a:rPr>
              <a:t>i</a:t>
            </a:r>
            <a:r>
              <a:rPr dirty="0" smtClean="0" sz="1600" spc="0">
                <a:latin typeface="Freestyle Script"/>
                <a:cs typeface="Freestyle Script"/>
              </a:rPr>
              <a:t>x</a:t>
            </a:r>
            <a:r>
              <a:rPr dirty="0" smtClean="0" sz="1600" spc="-5">
                <a:latin typeface="Freestyle Script"/>
                <a:cs typeface="Freestyle Script"/>
              </a:rPr>
              <a:t>:</a:t>
            </a:r>
            <a:r>
              <a:rPr dirty="0" smtClean="0" sz="1600" spc="5">
                <a:latin typeface="Freestyle Script"/>
                <a:cs typeface="Freestyle Script"/>
              </a:rPr>
              <a:t> </a:t>
            </a:r>
            <a:r>
              <a:rPr dirty="0" smtClean="0" sz="1600" spc="-5">
                <a:latin typeface="Freestyle Script"/>
                <a:cs typeface="Freestyle Script"/>
              </a:rPr>
              <a:t>F</a:t>
            </a:r>
            <a:r>
              <a:rPr dirty="0" smtClean="0" sz="1600" spc="-15">
                <a:latin typeface="Freestyle Script"/>
                <a:cs typeface="Freestyle Script"/>
              </a:rPr>
              <a:t>u</a:t>
            </a:r>
            <a:r>
              <a:rPr dirty="0" smtClean="0" sz="1600" spc="0">
                <a:latin typeface="Freestyle Script"/>
                <a:cs typeface="Freestyle Script"/>
              </a:rPr>
              <a:t>n</a:t>
            </a:r>
            <a:r>
              <a:rPr dirty="0" smtClean="0" sz="1600" spc="-5">
                <a:latin typeface="Freestyle Script"/>
                <a:cs typeface="Freestyle Script"/>
              </a:rPr>
              <a:t>c</a:t>
            </a:r>
            <a:r>
              <a:rPr dirty="0" smtClean="0" sz="1600" spc="-20">
                <a:latin typeface="Freestyle Script"/>
                <a:cs typeface="Freestyle Script"/>
              </a:rPr>
              <a:t>t</a:t>
            </a:r>
            <a:r>
              <a:rPr dirty="0" smtClean="0" sz="1600" spc="10">
                <a:latin typeface="Freestyle Script"/>
                <a:cs typeface="Freestyle Script"/>
              </a:rPr>
              <a:t>i</a:t>
            </a:r>
            <a:r>
              <a:rPr dirty="0" smtClean="0" sz="1600" spc="-15">
                <a:latin typeface="Freestyle Script"/>
                <a:cs typeface="Freestyle Script"/>
              </a:rPr>
              <a:t>o</a:t>
            </a:r>
            <a:r>
              <a:rPr dirty="0" smtClean="0" sz="1600" spc="-5">
                <a:latin typeface="Freestyle Script"/>
                <a:cs typeface="Freestyle Script"/>
              </a:rPr>
              <a:t>n</a:t>
            </a:r>
            <a:r>
              <a:rPr dirty="0" smtClean="0" sz="1600" spc="-5">
                <a:latin typeface="Freestyle Script"/>
                <a:cs typeface="Freestyle Script"/>
              </a:rPr>
              <a:t>	</a:t>
            </a:r>
            <a:r>
              <a:rPr dirty="0" smtClean="0" sz="1600" spc="-5">
                <a:latin typeface="Freestyle Script"/>
                <a:cs typeface="Freestyle Script"/>
              </a:rPr>
              <a:t>Ass</a:t>
            </a:r>
            <a:r>
              <a:rPr dirty="0" smtClean="0" sz="1600" spc="0">
                <a:latin typeface="Freestyle Script"/>
                <a:cs typeface="Freestyle Script"/>
              </a:rPr>
              <a:t>i</a:t>
            </a:r>
            <a:r>
              <a:rPr dirty="0" smtClean="0" sz="1600" spc="5">
                <a:latin typeface="Freestyle Script"/>
                <a:cs typeface="Freestyle Script"/>
              </a:rPr>
              <a:t>s</a:t>
            </a:r>
            <a:r>
              <a:rPr dirty="0" smtClean="0" sz="1600" spc="-5">
                <a:latin typeface="Freestyle Script"/>
                <a:cs typeface="Freestyle Script"/>
              </a:rPr>
              <a:t>t</a:t>
            </a:r>
            <a:r>
              <a:rPr dirty="0" smtClean="0" sz="1600" spc="-10">
                <a:latin typeface="Freestyle Script"/>
                <a:cs typeface="Freestyle Script"/>
              </a:rPr>
              <a:t>a</a:t>
            </a:r>
            <a:r>
              <a:rPr dirty="0" smtClean="0" sz="1600" spc="-5">
                <a:latin typeface="Freestyle Script"/>
                <a:cs typeface="Freestyle Script"/>
              </a:rPr>
              <a:t>nt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0">
                <a:latin typeface="Freestyle Script"/>
                <a:cs typeface="Freestyle Script"/>
              </a:rPr>
              <a:t>l</a:t>
            </a:r>
            <a:r>
              <a:rPr dirty="0" smtClean="0" sz="1600" spc="-5">
                <a:latin typeface="Freestyle Script"/>
                <a:cs typeface="Freestyle Script"/>
              </a:rPr>
              <a:t>ect</a:t>
            </a:r>
            <a:r>
              <a:rPr dirty="0" smtClean="0" sz="1600" spc="0">
                <a:latin typeface="Freestyle Script"/>
                <a:cs typeface="Freestyle Script"/>
              </a:rPr>
              <a:t>u</a:t>
            </a:r>
            <a:r>
              <a:rPr dirty="0" smtClean="0" sz="1600" spc="-15">
                <a:latin typeface="Freestyle Script"/>
                <a:cs typeface="Freestyle Script"/>
              </a:rPr>
              <a:t>r</a:t>
            </a:r>
            <a:r>
              <a:rPr dirty="0" smtClean="0" sz="1600" spc="-5">
                <a:latin typeface="Freestyle Script"/>
                <a:cs typeface="Freestyle Script"/>
              </a:rPr>
              <a:t>e: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20">
                <a:latin typeface="Freestyle Script"/>
                <a:cs typeface="Freestyle Script"/>
              </a:rPr>
              <a:t>J</a:t>
            </a:r>
            <a:r>
              <a:rPr dirty="0" smtClean="0" sz="1600" spc="-5">
                <a:latin typeface="Freestyle Script"/>
                <a:cs typeface="Freestyle Script"/>
              </a:rPr>
              <a:t>i</a:t>
            </a:r>
            <a:r>
              <a:rPr dirty="0" smtClean="0" sz="1600" spc="0">
                <a:latin typeface="Freestyle Script"/>
                <a:cs typeface="Freestyle Script"/>
              </a:rPr>
              <a:t>n</a:t>
            </a:r>
            <a:r>
              <a:rPr dirty="0" smtClean="0" sz="1600" spc="-10">
                <a:latin typeface="Freestyle Script"/>
                <a:cs typeface="Freestyle Script"/>
              </a:rPr>
              <a:t>a</a:t>
            </a:r>
            <a:r>
              <a:rPr dirty="0" smtClean="0" sz="1600" spc="-5">
                <a:latin typeface="Freestyle Script"/>
                <a:cs typeface="Freestyle Script"/>
              </a:rPr>
              <a:t>n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10">
                <a:latin typeface="Freestyle Script"/>
                <a:cs typeface="Freestyle Script"/>
              </a:rPr>
              <a:t>N.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5">
                <a:latin typeface="Freestyle Script"/>
                <a:cs typeface="Freestyle Script"/>
              </a:rPr>
              <a:t>S</a:t>
            </a:r>
            <a:r>
              <a:rPr dirty="0" smtClean="0" sz="1600" spc="-15">
                <a:latin typeface="Freestyle Script"/>
                <a:cs typeface="Freestyle Script"/>
              </a:rPr>
              <a:t>h</a:t>
            </a:r>
            <a:r>
              <a:rPr dirty="0" smtClean="0" sz="1600" spc="10">
                <a:latin typeface="Freestyle Script"/>
                <a:cs typeface="Freestyle Script"/>
              </a:rPr>
              <a:t>i</a:t>
            </a:r>
            <a:r>
              <a:rPr dirty="0" smtClean="0" sz="1600" spc="-5">
                <a:latin typeface="Freestyle Script"/>
                <a:cs typeface="Freestyle Script"/>
              </a:rPr>
              <a:t>hab</a:t>
            </a:r>
            <a:endParaRPr sz="1600">
              <a:latin typeface="Freestyle Script"/>
              <a:cs typeface="Freestyle Script"/>
            </a:endParaRPr>
          </a:p>
          <a:p>
            <a:pPr>
              <a:lnSpc>
                <a:spcPts val="750"/>
              </a:lnSpc>
              <a:spcBef>
                <a:spcPts val="18"/>
              </a:spcBef>
            </a:pPr>
            <a:endParaRPr sz="750"/>
          </a:p>
          <a:p>
            <a:pPr marL="469900" marR="12700">
              <a:lnSpc>
                <a:spcPts val="1610"/>
              </a:lnSpc>
            </a:pPr>
            <a:r>
              <a:rPr dirty="0" smtClean="0" sz="1400" b="1">
                <a:latin typeface="Times New Roman"/>
                <a:cs typeface="Times New Roman"/>
              </a:rPr>
              <a:t>Ex:-</a:t>
            </a:r>
            <a:r>
              <a:rPr dirty="0" smtClean="0" sz="1400" spc="10" b="1">
                <a:latin typeface="Times New Roman"/>
                <a:cs typeface="Times New Roman"/>
              </a:rPr>
              <a:t> </a:t>
            </a:r>
            <a:r>
              <a:rPr dirty="0" smtClean="0" sz="1400" spc="-15" b="1">
                <a:latin typeface="Times New Roman"/>
                <a:cs typeface="Times New Roman"/>
              </a:rPr>
              <a:t>p</a:t>
            </a:r>
            <a:r>
              <a:rPr dirty="0" smtClean="0" sz="1400" spc="0" b="1">
                <a:latin typeface="Times New Roman"/>
                <a:cs typeface="Times New Roman"/>
              </a:rPr>
              <a:t>a</a:t>
            </a:r>
            <a:r>
              <a:rPr dirty="0" smtClean="0" sz="1400" spc="-10" b="1">
                <a:latin typeface="Times New Roman"/>
                <a:cs typeface="Times New Roman"/>
              </a:rPr>
              <a:t>s</a:t>
            </a:r>
            <a:r>
              <a:rPr dirty="0" smtClean="0" sz="1400" spc="0" b="1">
                <a:latin typeface="Times New Roman"/>
                <a:cs typeface="Times New Roman"/>
              </a:rPr>
              <a:t>si</a:t>
            </a:r>
            <a:r>
              <a:rPr dirty="0" smtClean="0" sz="1400" spc="-15" b="1">
                <a:latin typeface="Times New Roman"/>
                <a:cs typeface="Times New Roman"/>
              </a:rPr>
              <a:t>n</a:t>
            </a:r>
            <a:r>
              <a:rPr dirty="0" smtClean="0" sz="1400" spc="0" b="1">
                <a:latin typeface="Times New Roman"/>
                <a:cs typeface="Times New Roman"/>
              </a:rPr>
              <a:t>g</a:t>
            </a:r>
            <a:r>
              <a:rPr dirty="0" smtClean="0" sz="1400" spc="10" b="1">
                <a:latin typeface="Times New Roman"/>
                <a:cs typeface="Times New Roman"/>
              </a:rPr>
              <a:t> </a:t>
            </a:r>
            <a:r>
              <a:rPr dirty="0" smtClean="0" sz="1400" spc="-10" b="1">
                <a:latin typeface="Times New Roman"/>
                <a:cs typeface="Times New Roman"/>
              </a:rPr>
              <a:t>a</a:t>
            </a:r>
            <a:r>
              <a:rPr dirty="0" smtClean="0" sz="1400" spc="0" b="1">
                <a:latin typeface="Times New Roman"/>
                <a:cs typeface="Times New Roman"/>
              </a:rPr>
              <a:t>r</a:t>
            </a:r>
            <a:r>
              <a:rPr dirty="0" smtClean="0" sz="1400" spc="5" b="1">
                <a:latin typeface="Times New Roman"/>
                <a:cs typeface="Times New Roman"/>
              </a:rPr>
              <a:t>g</a:t>
            </a:r>
            <a:r>
              <a:rPr dirty="0" smtClean="0" sz="1400" spc="0" b="1">
                <a:latin typeface="Times New Roman"/>
                <a:cs typeface="Times New Roman"/>
              </a:rPr>
              <a:t>u</a:t>
            </a:r>
            <a:r>
              <a:rPr dirty="0" smtClean="0" sz="1400" spc="-20" b="1">
                <a:latin typeface="Times New Roman"/>
                <a:cs typeface="Times New Roman"/>
              </a:rPr>
              <a:t>m</a:t>
            </a:r>
            <a:r>
              <a:rPr dirty="0" smtClean="0" sz="1400" spc="0" b="1">
                <a:latin typeface="Times New Roman"/>
                <a:cs typeface="Times New Roman"/>
              </a:rPr>
              <a:t>ents</a:t>
            </a:r>
            <a:r>
              <a:rPr dirty="0" smtClean="0" sz="1400" spc="10" b="1">
                <a:latin typeface="Times New Roman"/>
                <a:cs typeface="Times New Roman"/>
              </a:rPr>
              <a:t> </a:t>
            </a:r>
            <a:r>
              <a:rPr dirty="0" smtClean="0" sz="1400" spc="-15" b="1">
                <a:latin typeface="Times New Roman"/>
                <a:cs typeface="Times New Roman"/>
              </a:rPr>
              <a:t>t</a:t>
            </a:r>
            <a:r>
              <a:rPr dirty="0" smtClean="0" sz="1400" spc="0" b="1">
                <a:latin typeface="Times New Roman"/>
                <a:cs typeface="Times New Roman"/>
              </a:rPr>
              <a:t>o</a:t>
            </a:r>
            <a:r>
              <a:rPr dirty="0" smtClean="0" sz="1400" spc="10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a</a:t>
            </a:r>
            <a:r>
              <a:rPr dirty="0" smtClean="0" sz="1400" spc="10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func</a:t>
            </a:r>
            <a:r>
              <a:rPr dirty="0" smtClean="0" sz="1400" spc="-15" b="1">
                <a:latin typeface="Times New Roman"/>
                <a:cs typeface="Times New Roman"/>
              </a:rPr>
              <a:t>t</a:t>
            </a:r>
            <a:r>
              <a:rPr dirty="0" smtClean="0" sz="1400" spc="-10" b="1">
                <a:latin typeface="Times New Roman"/>
                <a:cs typeface="Times New Roman"/>
              </a:rPr>
              <a:t>i</a:t>
            </a:r>
            <a:r>
              <a:rPr dirty="0" smtClean="0" sz="1400" spc="0" b="1">
                <a:latin typeface="Times New Roman"/>
                <a:cs typeface="Times New Roman"/>
              </a:rPr>
              <a:t>on</a:t>
            </a:r>
            <a:r>
              <a:rPr dirty="0" smtClean="0" sz="1400" spc="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c</a:t>
            </a:r>
            <a:r>
              <a:rPr dirty="0" smtClean="0" sz="1400" spc="-10" b="1">
                <a:latin typeface="Times New Roman"/>
                <a:cs typeface="Times New Roman"/>
              </a:rPr>
              <a:t>a</a:t>
            </a:r>
            <a:r>
              <a:rPr dirty="0" smtClean="0" sz="1400" spc="0" b="1">
                <a:latin typeface="Times New Roman"/>
                <a:cs typeface="Times New Roman"/>
              </a:rPr>
              <a:t>ll</a:t>
            </a:r>
            <a:r>
              <a:rPr dirty="0" smtClean="0" sz="1400" spc="10" b="1">
                <a:latin typeface="Times New Roman"/>
                <a:cs typeface="Times New Roman"/>
              </a:rPr>
              <a:t> </a:t>
            </a:r>
            <a:r>
              <a:rPr dirty="0" smtClean="0" sz="1400" spc="-15" b="1">
                <a:latin typeface="Times New Roman"/>
                <a:cs typeface="Times New Roman"/>
              </a:rPr>
              <a:t>b</a:t>
            </a:r>
            <a:r>
              <a:rPr dirty="0" smtClean="0" sz="1400" spc="0" b="1">
                <a:latin typeface="Times New Roman"/>
                <a:cs typeface="Times New Roman"/>
              </a:rPr>
              <a:t>y</a:t>
            </a:r>
            <a:r>
              <a:rPr dirty="0" smtClean="0" sz="1400" spc="10" b="1">
                <a:latin typeface="Times New Roman"/>
                <a:cs typeface="Times New Roman"/>
              </a:rPr>
              <a:t> </a:t>
            </a:r>
            <a:r>
              <a:rPr dirty="0" smtClean="0" sz="1400" spc="-10" b="1">
                <a:latin typeface="Times New Roman"/>
                <a:cs typeface="Times New Roman"/>
              </a:rPr>
              <a:t>v</a:t>
            </a:r>
            <a:r>
              <a:rPr dirty="0" smtClean="0" sz="1400" spc="0" b="1">
                <a:latin typeface="Times New Roman"/>
                <a:cs typeface="Times New Roman"/>
              </a:rPr>
              <a:t>al</a:t>
            </a:r>
            <a:r>
              <a:rPr dirty="0" smtClean="0" sz="1400" spc="-15" b="1">
                <a:latin typeface="Times New Roman"/>
                <a:cs typeface="Times New Roman"/>
              </a:rPr>
              <a:t>u</a:t>
            </a:r>
            <a:r>
              <a:rPr dirty="0" smtClean="0" sz="1400" spc="0" b="1">
                <a:latin typeface="Times New Roman"/>
                <a:cs typeface="Times New Roman"/>
              </a:rPr>
              <a:t>e</a:t>
            </a:r>
            <a:r>
              <a:rPr dirty="0" smtClean="0" sz="1400" spc="4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that</a:t>
            </a:r>
            <a:r>
              <a:rPr dirty="0" smtClean="0" sz="1400" spc="5" b="1">
                <a:latin typeface="Times New Roman"/>
                <a:cs typeface="Times New Roman"/>
              </a:rPr>
              <a:t> </a:t>
            </a:r>
            <a:r>
              <a:rPr dirty="0" smtClean="0" sz="1400" spc="-15" b="1">
                <a:latin typeface="Times New Roman"/>
                <a:cs typeface="Times New Roman"/>
              </a:rPr>
              <a:t>c</a:t>
            </a:r>
            <a:r>
              <a:rPr dirty="0" smtClean="0" sz="1400" spc="0" b="1">
                <a:latin typeface="Times New Roman"/>
                <a:cs typeface="Times New Roman"/>
              </a:rPr>
              <a:t>o</a:t>
            </a:r>
            <a:r>
              <a:rPr dirty="0" smtClean="0" sz="1400" spc="-20" b="1">
                <a:latin typeface="Times New Roman"/>
                <a:cs typeface="Times New Roman"/>
              </a:rPr>
              <a:t>m</a:t>
            </a:r>
            <a:r>
              <a:rPr dirty="0" smtClean="0" sz="1400" spc="0" b="1">
                <a:latin typeface="Times New Roman"/>
                <a:cs typeface="Times New Roman"/>
              </a:rPr>
              <a:t>putes</a:t>
            </a:r>
            <a:r>
              <a:rPr dirty="0" smtClean="0" sz="1400" spc="10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the square</a:t>
            </a:r>
            <a:r>
              <a:rPr dirty="0" smtClean="0" sz="1400" spc="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of an</a:t>
            </a:r>
            <a:r>
              <a:rPr dirty="0" smtClean="0" sz="1400" spc="0" b="1">
                <a:latin typeface="Times New Roman"/>
                <a:cs typeface="Times New Roman"/>
              </a:rPr>
              <a:t> int</a:t>
            </a:r>
            <a:r>
              <a:rPr dirty="0" smtClean="0" sz="1400" spc="-15" b="1">
                <a:latin typeface="Times New Roman"/>
                <a:cs typeface="Times New Roman"/>
              </a:rPr>
              <a:t>e</a:t>
            </a:r>
            <a:r>
              <a:rPr dirty="0" smtClean="0" sz="1400" spc="0" b="1">
                <a:latin typeface="Times New Roman"/>
                <a:cs typeface="Times New Roman"/>
              </a:rPr>
              <a:t>ger nu</a:t>
            </a:r>
            <a:r>
              <a:rPr dirty="0" smtClean="0" sz="1400" spc="-25" b="1">
                <a:latin typeface="Times New Roman"/>
                <a:cs typeface="Times New Roman"/>
              </a:rPr>
              <a:t>m</a:t>
            </a:r>
            <a:r>
              <a:rPr dirty="0" smtClean="0" sz="1400" spc="0" b="1">
                <a:latin typeface="Times New Roman"/>
                <a:cs typeface="Times New Roman"/>
              </a:rPr>
              <a:t>ber?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540"/>
              </a:lnSpc>
            </a:pPr>
            <a:r>
              <a:rPr dirty="0" smtClean="0" sz="1400">
                <a:latin typeface="Times New Roman"/>
                <a:cs typeface="Times New Roman"/>
              </a:rPr>
              <a:t>So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: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endParaRPr sz="1400">
              <a:latin typeface="Times New Roman"/>
              <a:cs typeface="Times New Roman"/>
            </a:endParaRPr>
          </a:p>
          <a:p>
            <a:pPr marL="469900" marR="4643755">
              <a:lnSpc>
                <a:spcPts val="1620"/>
              </a:lnSpc>
              <a:spcBef>
                <a:spcPts val="30"/>
              </a:spcBef>
            </a:pPr>
            <a:r>
              <a:rPr dirty="0" smtClean="0" sz="1400">
                <a:latin typeface="Times New Roman"/>
                <a:cs typeface="Times New Roman"/>
              </a:rPr>
              <a:t>#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de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trea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.h&gt;</a:t>
            </a:r>
            <a:r>
              <a:rPr dirty="0" smtClean="0" sz="1400" spc="0">
                <a:latin typeface="Times New Roman"/>
                <a:cs typeface="Times New Roman"/>
              </a:rPr>
              <a:t> 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 </a:t>
            </a:r>
            <a:r>
              <a:rPr dirty="0" smtClean="0" sz="1400" spc="-10">
                <a:latin typeface="Times New Roman"/>
                <a:cs typeface="Times New Roman"/>
              </a:rPr>
              <a:t>sq</a:t>
            </a:r>
            <a:r>
              <a:rPr dirty="0" smtClean="0" sz="1400" spc="5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are </a:t>
            </a:r>
            <a:r>
              <a:rPr dirty="0" smtClean="0" sz="1400" spc="-15">
                <a:latin typeface="Times New Roman"/>
                <a:cs typeface="Times New Roman"/>
              </a:rPr>
              <a:t>(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5">
                <a:latin typeface="Times New Roman"/>
                <a:cs typeface="Times New Roman"/>
              </a:rPr>
              <a:t>)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ain( )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ber=</a:t>
            </a:r>
            <a:r>
              <a:rPr dirty="0" smtClean="0" sz="1400" spc="-5">
                <a:latin typeface="Times New Roman"/>
                <a:cs typeface="Times New Roman"/>
              </a:rPr>
              <a:t>5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469900" marR="2466975">
              <a:lnSpc>
                <a:spcPts val="1610"/>
              </a:lnSpc>
              <a:spcBef>
                <a:spcPts val="40"/>
              </a:spcBef>
            </a:pPr>
            <a:r>
              <a:rPr dirty="0" smtClean="0" sz="140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&lt;"The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g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nal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va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ue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of 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ber is"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 n</a:t>
            </a:r>
            <a:r>
              <a:rPr dirty="0" smtClean="0" sz="1400" spc="5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ber;</a:t>
            </a:r>
            <a:r>
              <a:rPr dirty="0" smtClean="0" sz="1400" spc="0">
                <a:latin typeface="Times New Roman"/>
                <a:cs typeface="Times New Roman"/>
              </a:rPr>
              <a:t> s</a:t>
            </a:r>
            <a:r>
              <a:rPr dirty="0" smtClean="0" sz="1400" spc="-10">
                <a:latin typeface="Times New Roman"/>
                <a:cs typeface="Times New Roman"/>
              </a:rPr>
              <a:t>q</a:t>
            </a:r>
            <a:r>
              <a:rPr dirty="0" smtClean="0" sz="1400" spc="5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ar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(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ber);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&lt;"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</a:t>
            </a:r>
            <a:r>
              <a:rPr dirty="0" smtClean="0" sz="1400" spc="-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v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lue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of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ber aft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r 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ll</a:t>
            </a:r>
            <a:r>
              <a:rPr dirty="0" smtClean="0" sz="1400" spc="-10">
                <a:latin typeface="Times New Roman"/>
                <a:cs typeface="Times New Roman"/>
              </a:rPr>
              <a:t>"</a:t>
            </a:r>
            <a:r>
              <a:rPr dirty="0" smtClean="0" sz="1400" spc="0">
                <a:latin typeface="Times New Roman"/>
                <a:cs typeface="Times New Roman"/>
              </a:rPr>
              <a:t>&lt;&lt; 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ber&lt;&lt;</a:t>
            </a:r>
            <a:r>
              <a:rPr dirty="0" smtClean="0" sz="1400" spc="-10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d</a:t>
            </a:r>
            <a:r>
              <a:rPr dirty="0" smtClean="0" sz="1400" spc="0">
                <a:latin typeface="Times New Roman"/>
                <a:cs typeface="Times New Roman"/>
              </a:rPr>
              <a:t>l;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620"/>
              </a:lnSpc>
            </a:pPr>
            <a:r>
              <a:rPr dirty="0" smtClean="0" sz="1400">
                <a:latin typeface="Times New Roman"/>
                <a:cs typeface="Times New Roman"/>
              </a:rPr>
              <a:t>re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urn</a:t>
            </a:r>
            <a:r>
              <a:rPr dirty="0" smtClean="0" sz="1400" spc="-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0;}</a:t>
            </a:r>
            <a:endParaRPr sz="1400">
              <a:latin typeface="Times New Roman"/>
              <a:cs typeface="Times New Roman"/>
            </a:endParaRPr>
          </a:p>
        </p:txBody>
      </p:sp>
      <p:sp>
        <p:nvSpPr>
          <p:cNvPr id="7" name="object 7"/>
          <p:cNvSpPr txBox="1">
            <a:spLocks noGrp="1"/>
          </p:cNvSpPr>
          <p:nvPr>
            <p:ph type="dt" idx="6" sz="half"/>
          </p:nvPr>
        </p:nvSpPr>
        <p:spPr>
          <a:prstGeom prst="rect"/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D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2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l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15">
                <a:latin typeface="Freestyle Script"/>
                <a:cs typeface="Freestyle Script"/>
              </a:rPr>
              <a:t> 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5">
                <a:latin typeface="Freestyle Script"/>
                <a:cs typeface="Freestyle Script"/>
              </a:rPr>
              <a:t>v</a:t>
            </a:r>
            <a:r>
              <a:rPr dirty="0" smtClean="0" sz="1400" spc="0">
                <a:latin typeface="Freestyle Script"/>
                <a:cs typeface="Freestyle Script"/>
              </a:rPr>
              <a:t>e</a:t>
            </a:r>
            <a:r>
              <a:rPr dirty="0" smtClean="0" sz="1400" spc="-10">
                <a:latin typeface="Freestyle Script"/>
                <a:cs typeface="Freestyle Script"/>
              </a:rPr>
              <a:t>r</a:t>
            </a:r>
            <a:r>
              <a:rPr dirty="0" smtClean="0" sz="1400" spc="0">
                <a:latin typeface="Freestyle Script"/>
                <a:cs typeface="Freestyle Script"/>
              </a:rPr>
              <a:t>s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r>
              <a:rPr dirty="0" smtClean="0" sz="1400" spc="-1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-</a:t>
            </a:r>
            <a:r>
              <a:rPr dirty="0" smtClean="0" sz="1400" spc="-10">
                <a:latin typeface="Freestyle Script"/>
                <a:cs typeface="Freestyle Script"/>
              </a:rPr>
              <a:t> </a:t>
            </a:r>
            <a:r>
              <a:rPr dirty="0" smtClean="0" sz="1400" spc="0">
                <a:latin typeface="Freestyle Script"/>
                <a:cs typeface="Freestyle Script"/>
              </a:rPr>
              <a:t>Co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ge of </a:t>
            </a:r>
            <a:r>
              <a:rPr dirty="0" smtClean="0" sz="1400" spc="5">
                <a:latin typeface="Freestyle Script"/>
                <a:cs typeface="Freestyle Script"/>
              </a:rPr>
              <a:t>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-10">
                <a:latin typeface="Freestyle Script"/>
                <a:cs typeface="Freestyle Script"/>
              </a:rPr>
              <a:t>g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nee</a:t>
            </a:r>
            <a:r>
              <a:rPr dirty="0" smtClean="0" sz="1400" spc="-15">
                <a:latin typeface="Freestyle Script"/>
                <a:cs typeface="Freestyle Script"/>
              </a:rPr>
              <a:t>r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g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8" name="object 8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C</a:t>
            </a:r>
            <a:r>
              <a:rPr dirty="0" smtClean="0" sz="1400" spc="10">
                <a:latin typeface="Freestyle Script"/>
                <a:cs typeface="Freestyle Script"/>
              </a:rPr>
              <a:t>o</a:t>
            </a:r>
            <a:r>
              <a:rPr dirty="0" smtClean="0" sz="1400" spc="-10">
                <a:latin typeface="Freestyle Script"/>
                <a:cs typeface="Freestyle Script"/>
              </a:rPr>
              <a:t>m</a:t>
            </a:r>
            <a:r>
              <a:rPr dirty="0" smtClean="0" sz="1400" spc="0">
                <a:latin typeface="Freestyle Script"/>
                <a:cs typeface="Freestyle Script"/>
              </a:rPr>
              <a:t>m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c</a:t>
            </a:r>
            <a:r>
              <a:rPr dirty="0" smtClean="0" sz="1400" spc="5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t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5">
                <a:latin typeface="Freestyle Script"/>
                <a:cs typeface="Freestyle Script"/>
              </a:rPr>
              <a:t>o</a:t>
            </a:r>
            <a:r>
              <a:rPr dirty="0" smtClean="0" sz="1400" spc="0">
                <a:latin typeface="Freestyle Script"/>
                <a:cs typeface="Freestyle Script"/>
              </a:rPr>
              <a:t>n</a:t>
            </a:r>
            <a:r>
              <a:rPr dirty="0" smtClean="0" sz="1400" spc="-15">
                <a:latin typeface="Freestyle Script"/>
                <a:cs typeface="Freestyle Script"/>
              </a:rPr>
              <a:t> </a:t>
            </a:r>
            <a:r>
              <a:rPr dirty="0" smtClean="0" sz="1400" spc="5">
                <a:latin typeface="Freestyle Script"/>
                <a:cs typeface="Freestyle Script"/>
              </a:rPr>
              <a:t>D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par</a:t>
            </a:r>
            <a:r>
              <a:rPr dirty="0" smtClean="0" sz="1400" spc="5">
                <a:latin typeface="Freestyle Script"/>
                <a:cs typeface="Freestyle Script"/>
              </a:rPr>
              <a:t>t</a:t>
            </a:r>
            <a:r>
              <a:rPr dirty="0" smtClean="0" sz="1400" spc="0">
                <a:latin typeface="Freestyle Script"/>
                <a:cs typeface="Freestyle Script"/>
              </a:rPr>
              <a:t>me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9" name="object 9"/>
          <p:cNvSpPr txBox="1">
            <a:spLocks noGrp="1"/>
          </p:cNvSpPr>
          <p:nvPr>
            <p:ph type="sldNum" idx="7" sz="quarter"/>
          </p:nvPr>
        </p:nvSpPr>
        <p:spPr>
          <a:prstGeom prst="rect"/>
        </p:spPr>
        <p:txBody>
          <a:bodyPr wrap="square" lIns="0" tIns="0" rIns="0" bIns="0" rtlCol="0" vert="horz">
            <a:noAutofit/>
          </a:bodyPr>
          <a:lstStyle/>
          <a:p>
            <a:pPr marL="25400">
              <a:lnSpc>
                <a:spcPct val="100000"/>
              </a:lnSpc>
            </a:pPr>
            <a:fld id="{81D60167-4931-47E6-BA6A-407CBD079E47}" type="slidenum">
              <a:rPr dirty="0" smtClean="0" sz="1200" spc="-10">
                <a:latin typeface="Calibri"/>
                <a:cs typeface="Calibri"/>
              </a:rPr>
              <a:t>3</a:t>
            </a:fld>
            <a:endParaRPr sz="1200">
              <a:latin typeface="Calibri"/>
              <a:cs typeface="Calibri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902004" y="3436239"/>
            <a:ext cx="1205865" cy="634365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q</a:t>
            </a:r>
            <a:r>
              <a:rPr dirty="0" smtClean="0" sz="1400" spc="0">
                <a:latin typeface="Times New Roman"/>
                <a:cs typeface="Times New Roman"/>
              </a:rPr>
              <a:t>uare </a:t>
            </a:r>
            <a:r>
              <a:rPr dirty="0" smtClean="0" sz="1400" spc="-15">
                <a:latin typeface="Times New Roman"/>
                <a:cs typeface="Times New Roman"/>
              </a:rPr>
              <a:t>(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x</a:t>
            </a:r>
            <a:r>
              <a:rPr dirty="0" smtClean="0" sz="1400" spc="0">
                <a:latin typeface="Times New Roman"/>
                <a:cs typeface="Times New Roman"/>
              </a:rPr>
              <a:t>)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re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urn</a:t>
            </a:r>
            <a:r>
              <a:rPr dirty="0" smtClean="0" sz="1400" spc="-1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x</a:t>
            </a:r>
            <a:r>
              <a:rPr dirty="0" smtClean="0" sz="1400" spc="0">
                <a:latin typeface="Times New Roman"/>
                <a:cs typeface="Times New Roman"/>
              </a:rPr>
              <a:t>*</a:t>
            </a:r>
            <a:r>
              <a:rPr dirty="0" smtClean="0" sz="1400" spc="-5">
                <a:latin typeface="Times New Roman"/>
                <a:cs typeface="Times New Roman"/>
              </a:rPr>
              <a:t>x</a:t>
            </a:r>
            <a:r>
              <a:rPr dirty="0" smtClean="0" sz="1400" spc="5">
                <a:latin typeface="Times New Roman"/>
                <a:cs typeface="Times New Roman"/>
              </a:rPr>
              <a:t>;}</a:t>
            </a:r>
            <a:endParaRPr sz="1400">
              <a:latin typeface="Times New Roman"/>
              <a:cs typeface="Times New Roman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2303683" y="3436239"/>
            <a:ext cx="1496695" cy="225425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Times New Roman"/>
                <a:cs typeface="Times New Roman"/>
              </a:rPr>
              <a:t>//</a:t>
            </a:r>
            <a:r>
              <a:rPr dirty="0" smtClean="0" sz="1400" spc="-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</a:t>
            </a:r>
            <a:r>
              <a:rPr dirty="0" smtClean="0" sz="1400" spc="5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de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</a:t>
            </a:r>
            <a:endParaRPr sz="1400">
              <a:latin typeface="Times New Roman"/>
              <a:cs typeface="Times New Roman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426212" y="4066158"/>
            <a:ext cx="6709409" cy="5728970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488315" marR="36195">
              <a:lnSpc>
                <a:spcPts val="1610"/>
              </a:lnSpc>
            </a:pPr>
            <a:r>
              <a:rPr dirty="0" smtClean="0" sz="1400" b="1">
                <a:latin typeface="Times New Roman"/>
                <a:cs typeface="Times New Roman"/>
              </a:rPr>
              <a:t>Ex:-</a:t>
            </a:r>
            <a:r>
              <a:rPr dirty="0" smtClean="0" sz="1400" spc="114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W.P</a:t>
            </a:r>
            <a:r>
              <a:rPr dirty="0" smtClean="0" sz="1400" spc="120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in</a:t>
            </a:r>
            <a:r>
              <a:rPr dirty="0" smtClean="0" sz="1400" spc="125" b="1">
                <a:latin typeface="Times New Roman"/>
                <a:cs typeface="Times New Roman"/>
              </a:rPr>
              <a:t> </a:t>
            </a:r>
            <a:r>
              <a:rPr dirty="0" smtClean="0" sz="1400" spc="-10" b="1">
                <a:latin typeface="Times New Roman"/>
                <a:cs typeface="Times New Roman"/>
              </a:rPr>
              <a:t>C</a:t>
            </a:r>
            <a:r>
              <a:rPr dirty="0" smtClean="0" sz="1400" spc="-10" b="1">
                <a:latin typeface="Times New Roman"/>
                <a:cs typeface="Times New Roman"/>
              </a:rPr>
              <a:t>+</a:t>
            </a:r>
            <a:r>
              <a:rPr dirty="0" smtClean="0" sz="1400" spc="0" b="1">
                <a:latin typeface="Times New Roman"/>
                <a:cs typeface="Times New Roman"/>
              </a:rPr>
              <a:t>+</a:t>
            </a:r>
            <a:r>
              <a:rPr dirty="0" smtClean="0" sz="1400" spc="130" b="1">
                <a:latin typeface="Times New Roman"/>
                <a:cs typeface="Times New Roman"/>
              </a:rPr>
              <a:t> </a:t>
            </a:r>
            <a:r>
              <a:rPr dirty="0" smtClean="0" sz="1400" spc="-15" b="1">
                <a:latin typeface="Times New Roman"/>
                <a:cs typeface="Times New Roman"/>
              </a:rPr>
              <a:t>t</a:t>
            </a:r>
            <a:r>
              <a:rPr dirty="0" smtClean="0" sz="1400" spc="0" b="1">
                <a:latin typeface="Times New Roman"/>
                <a:cs typeface="Times New Roman"/>
              </a:rPr>
              <a:t>o</a:t>
            </a:r>
            <a:r>
              <a:rPr dirty="0" smtClean="0" sz="1400" spc="120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re</a:t>
            </a:r>
            <a:r>
              <a:rPr dirty="0" smtClean="0" sz="1400" spc="5" b="1">
                <a:latin typeface="Times New Roman"/>
                <a:cs typeface="Times New Roman"/>
              </a:rPr>
              <a:t>a</a:t>
            </a:r>
            <a:r>
              <a:rPr dirty="0" smtClean="0" sz="1400" spc="0" b="1">
                <a:latin typeface="Times New Roman"/>
                <a:cs typeface="Times New Roman"/>
              </a:rPr>
              <a:t>d</a:t>
            </a:r>
            <a:r>
              <a:rPr dirty="0" smtClean="0" sz="1400" spc="114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the</a:t>
            </a:r>
            <a:r>
              <a:rPr dirty="0" smtClean="0" sz="1400" spc="12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nu</a:t>
            </a:r>
            <a:r>
              <a:rPr dirty="0" smtClean="0" sz="1400" spc="-20" b="1">
                <a:latin typeface="Times New Roman"/>
                <a:cs typeface="Times New Roman"/>
              </a:rPr>
              <a:t>m</a:t>
            </a:r>
            <a:r>
              <a:rPr dirty="0" smtClean="0" sz="1400" spc="0" b="1">
                <a:latin typeface="Times New Roman"/>
                <a:cs typeface="Times New Roman"/>
              </a:rPr>
              <a:t>ber</a:t>
            </a:r>
            <a:r>
              <a:rPr dirty="0" smtClean="0" sz="1400" spc="114" b="1">
                <a:latin typeface="Times New Roman"/>
                <a:cs typeface="Times New Roman"/>
              </a:rPr>
              <a:t> </a:t>
            </a:r>
            <a:r>
              <a:rPr dirty="0" smtClean="0" sz="1400" spc="-10" b="1">
                <a:latin typeface="Times New Roman"/>
                <a:cs typeface="Times New Roman"/>
              </a:rPr>
              <a:t>a</a:t>
            </a:r>
            <a:r>
              <a:rPr dirty="0" smtClean="0" sz="1400" spc="0" b="1">
                <a:latin typeface="Times New Roman"/>
                <a:cs typeface="Times New Roman"/>
              </a:rPr>
              <a:t>nd</a:t>
            </a:r>
            <a:r>
              <a:rPr dirty="0" smtClean="0" sz="1400" spc="12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to</a:t>
            </a:r>
            <a:r>
              <a:rPr dirty="0" smtClean="0" sz="1400" spc="130" b="1">
                <a:latin typeface="Times New Roman"/>
                <a:cs typeface="Times New Roman"/>
              </a:rPr>
              <a:t> </a:t>
            </a:r>
            <a:r>
              <a:rPr dirty="0" smtClean="0" sz="1400" spc="-15" b="1">
                <a:latin typeface="Times New Roman"/>
                <a:cs typeface="Times New Roman"/>
              </a:rPr>
              <a:t>p</a:t>
            </a:r>
            <a:r>
              <a:rPr dirty="0" smtClean="0" sz="1400" spc="0" b="1">
                <a:latin typeface="Times New Roman"/>
                <a:cs typeface="Times New Roman"/>
              </a:rPr>
              <a:t>rint</a:t>
            </a:r>
            <a:r>
              <a:rPr dirty="0" smtClean="0" sz="1400" spc="114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if</a:t>
            </a:r>
            <a:r>
              <a:rPr dirty="0" smtClean="0" sz="1400" spc="114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the</a:t>
            </a:r>
            <a:r>
              <a:rPr dirty="0" smtClean="0" sz="1400" spc="125" b="1">
                <a:latin typeface="Times New Roman"/>
                <a:cs typeface="Times New Roman"/>
              </a:rPr>
              <a:t> </a:t>
            </a:r>
            <a:r>
              <a:rPr dirty="0" smtClean="0" sz="1400" spc="-15" b="1">
                <a:latin typeface="Times New Roman"/>
                <a:cs typeface="Times New Roman"/>
              </a:rPr>
              <a:t>n</a:t>
            </a:r>
            <a:r>
              <a:rPr dirty="0" smtClean="0" sz="1400" spc="0" b="1">
                <a:latin typeface="Times New Roman"/>
                <a:cs typeface="Times New Roman"/>
              </a:rPr>
              <a:t>u</a:t>
            </a:r>
            <a:r>
              <a:rPr dirty="0" smtClean="0" sz="1400" spc="-20" b="1">
                <a:latin typeface="Times New Roman"/>
                <a:cs typeface="Times New Roman"/>
              </a:rPr>
              <a:t>m</a:t>
            </a:r>
            <a:r>
              <a:rPr dirty="0" smtClean="0" sz="1400" spc="0" b="1">
                <a:latin typeface="Times New Roman"/>
                <a:cs typeface="Times New Roman"/>
              </a:rPr>
              <a:t>ber</a:t>
            </a:r>
            <a:r>
              <a:rPr dirty="0" smtClean="0" sz="1400" spc="12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is</a:t>
            </a:r>
            <a:r>
              <a:rPr dirty="0" smtClean="0" sz="1400" spc="130" b="1">
                <a:latin typeface="Times New Roman"/>
                <a:cs typeface="Times New Roman"/>
              </a:rPr>
              <a:t> </a:t>
            </a:r>
            <a:r>
              <a:rPr dirty="0" smtClean="0" sz="1400" spc="-15" b="1">
                <a:latin typeface="Times New Roman"/>
                <a:cs typeface="Times New Roman"/>
              </a:rPr>
              <a:t>e</a:t>
            </a:r>
            <a:r>
              <a:rPr dirty="0" smtClean="0" sz="1400" spc="0" b="1">
                <a:latin typeface="Times New Roman"/>
                <a:cs typeface="Times New Roman"/>
              </a:rPr>
              <a:t>ven</a:t>
            </a:r>
            <a:r>
              <a:rPr dirty="0" smtClean="0" sz="1400" spc="114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or</a:t>
            </a:r>
            <a:r>
              <a:rPr dirty="0" smtClean="0" sz="1400" spc="114" b="1">
                <a:latin typeface="Times New Roman"/>
                <a:cs typeface="Times New Roman"/>
              </a:rPr>
              <a:t> </a:t>
            </a:r>
            <a:r>
              <a:rPr dirty="0" smtClean="0" sz="1400" spc="-10" b="1">
                <a:latin typeface="Times New Roman"/>
                <a:cs typeface="Times New Roman"/>
              </a:rPr>
              <a:t>o</a:t>
            </a:r>
            <a:r>
              <a:rPr dirty="0" smtClean="0" sz="1400" spc="0" b="1">
                <a:latin typeface="Times New Roman"/>
                <a:cs typeface="Times New Roman"/>
              </a:rPr>
              <a:t>dd</a:t>
            </a:r>
            <a:r>
              <a:rPr dirty="0" smtClean="0" sz="1400" spc="0" b="1">
                <a:latin typeface="Times New Roman"/>
                <a:cs typeface="Times New Roman"/>
              </a:rPr>
              <a:t> usi</a:t>
            </a:r>
            <a:r>
              <a:rPr dirty="0" smtClean="0" sz="1400" spc="-15" b="1">
                <a:latin typeface="Times New Roman"/>
                <a:cs typeface="Times New Roman"/>
              </a:rPr>
              <a:t>n</a:t>
            </a:r>
            <a:r>
              <a:rPr dirty="0" smtClean="0" sz="1400" spc="0" b="1">
                <a:latin typeface="Times New Roman"/>
                <a:cs typeface="Times New Roman"/>
              </a:rPr>
              <a:t>g</a:t>
            </a:r>
            <a:r>
              <a:rPr dirty="0" smtClean="0" sz="1400" spc="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fun</a:t>
            </a:r>
            <a:r>
              <a:rPr dirty="0" smtClean="0" sz="1400" spc="-20" b="1">
                <a:latin typeface="Times New Roman"/>
                <a:cs typeface="Times New Roman"/>
              </a:rPr>
              <a:t>c</a:t>
            </a:r>
            <a:r>
              <a:rPr dirty="0" smtClean="0" sz="1400" spc="0" b="1">
                <a:latin typeface="Times New Roman"/>
                <a:cs typeface="Times New Roman"/>
              </a:rPr>
              <a:t>t</a:t>
            </a:r>
            <a:r>
              <a:rPr dirty="0" smtClean="0" sz="1400" spc="-10" b="1">
                <a:latin typeface="Times New Roman"/>
                <a:cs typeface="Times New Roman"/>
              </a:rPr>
              <a:t>i</a:t>
            </a:r>
            <a:r>
              <a:rPr dirty="0" smtClean="0" sz="1400" spc="0" b="1">
                <a:latin typeface="Times New Roman"/>
                <a:cs typeface="Times New Roman"/>
              </a:rPr>
              <a:t>on ?</a:t>
            </a:r>
            <a:endParaRPr sz="1400">
              <a:latin typeface="Times New Roman"/>
              <a:cs typeface="Times New Roman"/>
            </a:endParaRPr>
          </a:p>
          <a:p>
            <a:pPr marL="488315">
              <a:lnSpc>
                <a:spcPts val="1580"/>
              </a:lnSpc>
            </a:pPr>
            <a:r>
              <a:rPr dirty="0" smtClean="0" sz="1400" b="1">
                <a:latin typeface="Times New Roman"/>
                <a:cs typeface="Times New Roman"/>
              </a:rPr>
              <a:t>Sol</a:t>
            </a:r>
            <a:r>
              <a:rPr dirty="0" smtClean="0" sz="1400" spc="-15" b="1">
                <a:latin typeface="Times New Roman"/>
                <a:cs typeface="Times New Roman"/>
              </a:rPr>
              <a:t>u</a:t>
            </a:r>
            <a:r>
              <a:rPr dirty="0" smtClean="0" sz="1400" spc="0" b="1">
                <a:latin typeface="Times New Roman"/>
                <a:cs typeface="Times New Roman"/>
              </a:rPr>
              <a:t>t</a:t>
            </a:r>
            <a:r>
              <a:rPr dirty="0" smtClean="0" sz="1400" spc="-10" b="1">
                <a:latin typeface="Times New Roman"/>
                <a:cs typeface="Times New Roman"/>
              </a:rPr>
              <a:t>i</a:t>
            </a:r>
            <a:r>
              <a:rPr dirty="0" smtClean="0" sz="1400" spc="0" b="1">
                <a:latin typeface="Times New Roman"/>
                <a:cs typeface="Times New Roman"/>
              </a:rPr>
              <a:t>on:-</a:t>
            </a:r>
            <a:endParaRPr sz="1400">
              <a:latin typeface="Times New Roman"/>
              <a:cs typeface="Times New Roman"/>
            </a:endParaRPr>
          </a:p>
          <a:p>
            <a:pPr marL="488315" marR="4662805">
              <a:lnSpc>
                <a:spcPts val="1610"/>
              </a:lnSpc>
              <a:spcBef>
                <a:spcPts val="15"/>
              </a:spcBef>
            </a:pPr>
            <a:r>
              <a:rPr dirty="0" smtClean="0" sz="1400">
                <a:latin typeface="Times New Roman"/>
                <a:cs typeface="Times New Roman"/>
              </a:rPr>
              <a:t>#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de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trea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.h&gt;</a:t>
            </a:r>
            <a:r>
              <a:rPr dirty="0" smtClean="0" sz="1400" spc="0">
                <a:latin typeface="Times New Roman"/>
                <a:cs typeface="Times New Roman"/>
              </a:rPr>
              <a:t> </a:t>
            </a:r>
            <a:r>
              <a:rPr dirty="0" smtClean="0" sz="1400" spc="5">
                <a:latin typeface="Times New Roman"/>
                <a:cs typeface="Times New Roman"/>
              </a:rPr>
              <a:t>v</a:t>
            </a:r>
            <a:r>
              <a:rPr dirty="0" smtClean="0" sz="1400" spc="-10">
                <a:latin typeface="Times New Roman"/>
                <a:cs typeface="Times New Roman"/>
              </a:rPr>
              <a:t>oi</a:t>
            </a:r>
            <a:r>
              <a:rPr dirty="0" smtClean="0" sz="1400" spc="0">
                <a:latin typeface="Times New Roman"/>
                <a:cs typeface="Times New Roman"/>
              </a:rPr>
              <a:t>d p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gra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(int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)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 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ain( )</a:t>
            </a:r>
            <a:endParaRPr sz="1400">
              <a:latin typeface="Times New Roman"/>
              <a:cs typeface="Times New Roman"/>
            </a:endParaRPr>
          </a:p>
          <a:p>
            <a:pPr marL="488315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  <a:p>
            <a:pPr marL="488315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ber;</a:t>
            </a:r>
            <a:endParaRPr sz="1400">
              <a:latin typeface="Times New Roman"/>
              <a:cs typeface="Times New Roman"/>
            </a:endParaRPr>
          </a:p>
          <a:p>
            <a:pPr marL="488315" marR="3626485">
              <a:lnSpc>
                <a:spcPts val="1620"/>
              </a:lnSpc>
              <a:spcBef>
                <a:spcPts val="30"/>
              </a:spcBef>
            </a:pPr>
            <a:r>
              <a:rPr dirty="0" smtClean="0" sz="140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 "</a:t>
            </a:r>
            <a:r>
              <a:rPr dirty="0" smtClean="0" sz="1400" spc="-10">
                <a:latin typeface="Times New Roman"/>
                <a:cs typeface="Times New Roman"/>
              </a:rPr>
              <a:t>E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ter 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our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ber"&lt;&lt;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d</a:t>
            </a:r>
            <a:r>
              <a:rPr dirty="0" smtClean="0" sz="1400" spc="0">
                <a:latin typeface="Times New Roman"/>
                <a:cs typeface="Times New Roman"/>
              </a:rPr>
              <a:t>l;</a:t>
            </a:r>
            <a:r>
              <a:rPr dirty="0" smtClean="0" sz="1400" spc="0">
                <a:latin typeface="Times New Roman"/>
                <a:cs typeface="Times New Roman"/>
              </a:rPr>
              <a:t> ci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&gt;&gt; 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ber;</a:t>
            </a:r>
            <a:endParaRPr sz="1400">
              <a:latin typeface="Times New Roman"/>
              <a:cs typeface="Times New Roman"/>
            </a:endParaRPr>
          </a:p>
          <a:p>
            <a:pPr marL="488315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pr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gra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(</a:t>
            </a:r>
            <a:r>
              <a:rPr dirty="0" smtClean="0" sz="1400" spc="5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ber);</a:t>
            </a:r>
            <a:endParaRPr sz="1400">
              <a:latin typeface="Times New Roman"/>
              <a:cs typeface="Times New Roman"/>
            </a:endParaRPr>
          </a:p>
          <a:p>
            <a:pPr marL="488315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re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urn</a:t>
            </a:r>
            <a:r>
              <a:rPr dirty="0" smtClean="0" sz="1400" spc="-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0;}</a:t>
            </a:r>
            <a:endParaRPr sz="1400">
              <a:latin typeface="Times New Roman"/>
              <a:cs typeface="Times New Roman"/>
            </a:endParaRPr>
          </a:p>
          <a:p>
            <a:pPr marL="488315" marR="4688205">
              <a:lnSpc>
                <a:spcPts val="1610"/>
              </a:lnSpc>
              <a:spcBef>
                <a:spcPts val="40"/>
              </a:spcBef>
            </a:pPr>
            <a:r>
              <a:rPr dirty="0" smtClean="0" sz="1400">
                <a:latin typeface="Times New Roman"/>
                <a:cs typeface="Times New Roman"/>
              </a:rPr>
              <a:t>v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</a:t>
            </a:r>
            <a:r>
              <a:rPr dirty="0" smtClean="0" sz="1400" spc="-10">
                <a:latin typeface="Times New Roman"/>
                <a:cs typeface="Times New Roman"/>
              </a:rPr>
              <a:t>r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gram</a:t>
            </a:r>
            <a:r>
              <a:rPr dirty="0" smtClean="0" sz="1400" spc="-2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(i</a:t>
            </a:r>
            <a:r>
              <a:rPr dirty="0" smtClean="0" sz="1400" spc="5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x</a:t>
            </a:r>
            <a:r>
              <a:rPr dirty="0" smtClean="0" sz="1400" spc="0">
                <a:latin typeface="Times New Roman"/>
                <a:cs typeface="Times New Roman"/>
              </a:rPr>
              <a:t>){</a:t>
            </a:r>
            <a:r>
              <a:rPr dirty="0" smtClean="0" sz="1400" spc="0">
                <a:latin typeface="Times New Roman"/>
                <a:cs typeface="Times New Roman"/>
              </a:rPr>
              <a:t> if (x</a:t>
            </a:r>
            <a:r>
              <a:rPr dirty="0" smtClean="0" sz="1400" spc="-15">
                <a:latin typeface="Times New Roman"/>
                <a:cs typeface="Times New Roman"/>
              </a:rPr>
              <a:t>%</a:t>
            </a:r>
            <a:r>
              <a:rPr dirty="0" smtClean="0" sz="1400" spc="0">
                <a:latin typeface="Times New Roman"/>
                <a:cs typeface="Times New Roman"/>
              </a:rPr>
              <a:t>2=</a:t>
            </a:r>
            <a:r>
              <a:rPr dirty="0" smtClean="0" sz="1400" spc="-15">
                <a:latin typeface="Times New Roman"/>
                <a:cs typeface="Times New Roman"/>
              </a:rPr>
              <a:t>=</a:t>
            </a:r>
            <a:r>
              <a:rPr dirty="0" smtClean="0" sz="1400" spc="0">
                <a:latin typeface="Times New Roman"/>
                <a:cs typeface="Times New Roman"/>
              </a:rPr>
              <a:t>0)</a:t>
            </a:r>
            <a:endParaRPr sz="1400">
              <a:latin typeface="Times New Roman"/>
              <a:cs typeface="Times New Roman"/>
            </a:endParaRPr>
          </a:p>
          <a:p>
            <a:pPr marL="488315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</a:t>
            </a:r>
            <a:r>
              <a:rPr dirty="0" smtClean="0" sz="1400" spc="-10">
                <a:latin typeface="Times New Roman"/>
                <a:cs typeface="Times New Roman"/>
              </a:rPr>
              <a:t>"</a:t>
            </a:r>
            <a:r>
              <a:rPr dirty="0" smtClean="0" sz="1400" spc="0">
                <a:latin typeface="Times New Roman"/>
                <a:cs typeface="Times New Roman"/>
              </a:rPr>
              <a:t>x="</a:t>
            </a:r>
            <a:r>
              <a:rPr dirty="0" smtClean="0" sz="1400" spc="-10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&lt;x&lt;</a:t>
            </a:r>
            <a:r>
              <a:rPr dirty="0" smtClean="0" sz="1400" spc="-20">
                <a:latin typeface="Times New Roman"/>
                <a:cs typeface="Times New Roman"/>
              </a:rPr>
              <a:t>,</a:t>
            </a:r>
            <a:r>
              <a:rPr dirty="0" smtClean="0" sz="1400" spc="5">
                <a:latin typeface="Times New Roman"/>
                <a:cs typeface="Times New Roman"/>
              </a:rPr>
              <a:t>"</a:t>
            </a:r>
            <a:r>
              <a:rPr dirty="0" smtClean="0" sz="1400" spc="-10">
                <a:latin typeface="Times New Roman"/>
                <a:cs typeface="Times New Roman"/>
              </a:rPr>
              <a:t>\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"</a:t>
            </a:r>
            <a:r>
              <a:rPr dirty="0" smtClean="0" sz="1400" spc="0">
                <a:latin typeface="Times New Roman"/>
                <a:cs typeface="Times New Roman"/>
              </a:rPr>
              <a:t>&lt;&lt;"is 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v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n"&lt;</a:t>
            </a:r>
            <a:r>
              <a:rPr dirty="0" smtClean="0" sz="1400" spc="-10">
                <a:latin typeface="Times New Roman"/>
                <a:cs typeface="Times New Roman"/>
              </a:rPr>
              <a:t>&lt;</a:t>
            </a:r>
            <a:r>
              <a:rPr dirty="0" smtClean="0" sz="1400" spc="10">
                <a:latin typeface="Times New Roman"/>
                <a:cs typeface="Times New Roman"/>
              </a:rPr>
              <a:t>"</a:t>
            </a:r>
            <a:r>
              <a:rPr dirty="0" smtClean="0" sz="1400" spc="-10">
                <a:latin typeface="Times New Roman"/>
                <a:cs typeface="Times New Roman"/>
              </a:rPr>
              <a:t>\</a:t>
            </a:r>
            <a:r>
              <a:rPr dirty="0" smtClean="0" sz="1400" spc="0">
                <a:latin typeface="Times New Roman"/>
                <a:cs typeface="Times New Roman"/>
              </a:rPr>
              <a:t>n';</a:t>
            </a:r>
            <a:endParaRPr sz="1400">
              <a:latin typeface="Times New Roman"/>
              <a:cs typeface="Times New Roman"/>
            </a:endParaRPr>
          </a:p>
          <a:p>
            <a:pPr marL="488315">
              <a:lnSpc>
                <a:spcPts val="1620"/>
              </a:lnSpc>
            </a:pPr>
            <a:r>
              <a:rPr dirty="0" smtClean="0" sz="1400">
                <a:latin typeface="Times New Roman"/>
                <a:cs typeface="Times New Roman"/>
              </a:rPr>
              <a:t>el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endParaRPr sz="1400">
              <a:latin typeface="Times New Roman"/>
              <a:cs typeface="Times New Roman"/>
            </a:endParaRPr>
          </a:p>
          <a:p>
            <a:pPr marL="488315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</a:t>
            </a:r>
            <a:r>
              <a:rPr dirty="0" smtClean="0" sz="1400" spc="-10">
                <a:latin typeface="Times New Roman"/>
                <a:cs typeface="Times New Roman"/>
              </a:rPr>
              <a:t>"</a:t>
            </a:r>
            <a:r>
              <a:rPr dirty="0" smtClean="0" sz="1400" spc="0">
                <a:latin typeface="Times New Roman"/>
                <a:cs typeface="Times New Roman"/>
              </a:rPr>
              <a:t>x="</a:t>
            </a:r>
            <a:r>
              <a:rPr dirty="0" smtClean="0" sz="1400" spc="-10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&lt;x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</a:t>
            </a:r>
            <a:r>
              <a:rPr dirty="0" smtClean="0" sz="1400" spc="-5">
                <a:latin typeface="Times New Roman"/>
                <a:cs typeface="Times New Roman"/>
              </a:rPr>
              <a:t>"</a:t>
            </a:r>
            <a:r>
              <a:rPr dirty="0" smtClean="0" sz="1400" spc="5">
                <a:latin typeface="Times New Roman"/>
                <a:cs typeface="Times New Roman"/>
              </a:rPr>
              <a:t>\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"&lt;&lt;</a:t>
            </a:r>
            <a:r>
              <a:rPr dirty="0" smtClean="0" sz="1400" spc="-10">
                <a:latin typeface="Times New Roman"/>
                <a:cs typeface="Times New Roman"/>
              </a:rPr>
              <a:t>"</a:t>
            </a:r>
            <a:r>
              <a:rPr dirty="0" smtClean="0" sz="1400" spc="0">
                <a:latin typeface="Times New Roman"/>
                <a:cs typeface="Times New Roman"/>
              </a:rPr>
              <a:t>is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d</a:t>
            </a:r>
            <a:r>
              <a:rPr dirty="0" smtClean="0" sz="1400" spc="-10">
                <a:latin typeface="Times New Roman"/>
                <a:cs typeface="Times New Roman"/>
              </a:rPr>
              <a:t>d</a:t>
            </a:r>
            <a:r>
              <a:rPr dirty="0" smtClean="0" sz="1400" spc="0">
                <a:latin typeface="Times New Roman"/>
                <a:cs typeface="Times New Roman"/>
              </a:rPr>
              <a:t>"&lt;&lt;"</a:t>
            </a:r>
            <a:r>
              <a:rPr dirty="0" smtClean="0" sz="1400" spc="-10">
                <a:latin typeface="Times New Roman"/>
                <a:cs typeface="Times New Roman"/>
              </a:rPr>
              <a:t>\</a:t>
            </a:r>
            <a:r>
              <a:rPr dirty="0" smtClean="0" sz="1400" spc="0">
                <a:latin typeface="Times New Roman"/>
                <a:cs typeface="Times New Roman"/>
              </a:rPr>
              <a:t>n";</a:t>
            </a:r>
            <a:endParaRPr sz="1400">
              <a:latin typeface="Times New Roman"/>
              <a:cs typeface="Times New Roman"/>
            </a:endParaRPr>
          </a:p>
          <a:p>
            <a:pPr marL="488315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}</a:t>
            </a:r>
            <a:endParaRPr sz="1400">
              <a:latin typeface="Times New Roman"/>
              <a:cs typeface="Times New Roman"/>
            </a:endParaRPr>
          </a:p>
          <a:p>
            <a:pPr marL="488315" marR="1464310">
              <a:lnSpc>
                <a:spcPts val="1610"/>
              </a:lnSpc>
              <a:spcBef>
                <a:spcPts val="60"/>
              </a:spcBef>
            </a:pPr>
            <a:r>
              <a:rPr dirty="0" smtClean="0" sz="1400" b="1">
                <a:latin typeface="Times New Roman"/>
                <a:cs typeface="Times New Roman"/>
              </a:rPr>
              <a:t>Ex:-</a:t>
            </a:r>
            <a:r>
              <a:rPr dirty="0" smtClean="0" sz="1400" spc="-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W.</a:t>
            </a:r>
            <a:r>
              <a:rPr dirty="0" smtClean="0" sz="1400" spc="-10" b="1">
                <a:latin typeface="Times New Roman"/>
                <a:cs typeface="Times New Roman"/>
              </a:rPr>
              <a:t>P</a:t>
            </a:r>
            <a:r>
              <a:rPr dirty="0" smtClean="0" sz="1400" spc="0" b="1">
                <a:latin typeface="Times New Roman"/>
                <a:cs typeface="Times New Roman"/>
              </a:rPr>
              <a:t>.</a:t>
            </a:r>
            <a:r>
              <a:rPr dirty="0" smtClean="0" sz="1400" spc="-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to</a:t>
            </a:r>
            <a:r>
              <a:rPr dirty="0" smtClean="0" sz="1400" spc="5" b="1">
                <a:latin typeface="Times New Roman"/>
                <a:cs typeface="Times New Roman"/>
              </a:rPr>
              <a:t> </a:t>
            </a:r>
            <a:r>
              <a:rPr dirty="0" smtClean="0" sz="1400" spc="-15" b="1">
                <a:latin typeface="Times New Roman"/>
                <a:cs typeface="Times New Roman"/>
              </a:rPr>
              <a:t>f</a:t>
            </a:r>
            <a:r>
              <a:rPr dirty="0" smtClean="0" sz="1400" spc="0" b="1">
                <a:latin typeface="Times New Roman"/>
                <a:cs typeface="Times New Roman"/>
              </a:rPr>
              <a:t>ind</a:t>
            </a:r>
            <a:r>
              <a:rPr dirty="0" smtClean="0" sz="1400" spc="-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t</a:t>
            </a:r>
            <a:r>
              <a:rPr dirty="0" smtClean="0" sz="1400" spc="-15" b="1">
                <a:latin typeface="Times New Roman"/>
                <a:cs typeface="Times New Roman"/>
              </a:rPr>
              <a:t>h</a:t>
            </a:r>
            <a:r>
              <a:rPr dirty="0" smtClean="0" sz="1400" spc="0" b="1">
                <a:latin typeface="Times New Roman"/>
                <a:cs typeface="Times New Roman"/>
              </a:rPr>
              <a:t>e f</a:t>
            </a:r>
            <a:r>
              <a:rPr dirty="0" smtClean="0" sz="1400" spc="5" b="1">
                <a:latin typeface="Times New Roman"/>
                <a:cs typeface="Times New Roman"/>
              </a:rPr>
              <a:t>a</a:t>
            </a:r>
            <a:r>
              <a:rPr dirty="0" smtClean="0" sz="1400" spc="0" b="1">
                <a:latin typeface="Times New Roman"/>
                <a:cs typeface="Times New Roman"/>
              </a:rPr>
              <a:t>c</a:t>
            </a:r>
            <a:r>
              <a:rPr dirty="0" smtClean="0" sz="1400" spc="-15" b="1">
                <a:latin typeface="Times New Roman"/>
                <a:cs typeface="Times New Roman"/>
              </a:rPr>
              <a:t>t</a:t>
            </a:r>
            <a:r>
              <a:rPr dirty="0" smtClean="0" sz="1400" spc="0" b="1">
                <a:latin typeface="Times New Roman"/>
                <a:cs typeface="Times New Roman"/>
              </a:rPr>
              <a:t>o</a:t>
            </a:r>
            <a:r>
              <a:rPr dirty="0" smtClean="0" sz="1400" spc="-15" b="1">
                <a:latin typeface="Times New Roman"/>
                <a:cs typeface="Times New Roman"/>
              </a:rPr>
              <a:t>r</a:t>
            </a:r>
            <a:r>
              <a:rPr dirty="0" smtClean="0" sz="1400" spc="0" b="1">
                <a:latin typeface="Times New Roman"/>
                <a:cs typeface="Times New Roman"/>
              </a:rPr>
              <a:t>i</a:t>
            </a:r>
            <a:r>
              <a:rPr dirty="0" smtClean="0" sz="1400" spc="-10" b="1">
                <a:latin typeface="Times New Roman"/>
                <a:cs typeface="Times New Roman"/>
              </a:rPr>
              <a:t>a</a:t>
            </a:r>
            <a:r>
              <a:rPr dirty="0" smtClean="0" sz="1400" spc="0" b="1">
                <a:latin typeface="Times New Roman"/>
                <a:cs typeface="Times New Roman"/>
              </a:rPr>
              <a:t>l</a:t>
            </a:r>
            <a:r>
              <a:rPr dirty="0" smtClean="0" sz="1400" spc="5" b="1">
                <a:latin typeface="Times New Roman"/>
                <a:cs typeface="Times New Roman"/>
              </a:rPr>
              <a:t> </a:t>
            </a:r>
            <a:r>
              <a:rPr dirty="0" smtClean="0" sz="1400" spc="-10" b="1">
                <a:latin typeface="Times New Roman"/>
                <a:cs typeface="Times New Roman"/>
              </a:rPr>
              <a:t>o</a:t>
            </a:r>
            <a:r>
              <a:rPr dirty="0" smtClean="0" sz="1400" spc="0" b="1">
                <a:latin typeface="Times New Roman"/>
                <a:cs typeface="Times New Roman"/>
              </a:rPr>
              <a:t>f a</a:t>
            </a:r>
            <a:r>
              <a:rPr dirty="0" smtClean="0" sz="1400" spc="-10" b="1">
                <a:latin typeface="Times New Roman"/>
                <a:cs typeface="Times New Roman"/>
              </a:rPr>
              <a:t>n</a:t>
            </a:r>
            <a:r>
              <a:rPr dirty="0" smtClean="0" sz="1400" spc="0" b="1">
                <a:latin typeface="Times New Roman"/>
                <a:cs typeface="Times New Roman"/>
              </a:rPr>
              <a:t>y</a:t>
            </a:r>
            <a:r>
              <a:rPr dirty="0" smtClean="0" sz="1400" spc="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n</a:t>
            </a:r>
            <a:r>
              <a:rPr dirty="0" smtClean="0" sz="1400" spc="-20" b="1">
                <a:latin typeface="Times New Roman"/>
                <a:cs typeface="Times New Roman"/>
              </a:rPr>
              <a:t>u</a:t>
            </a:r>
            <a:r>
              <a:rPr dirty="0" smtClean="0" sz="1400" spc="-20" b="1">
                <a:latin typeface="Times New Roman"/>
                <a:cs typeface="Times New Roman"/>
              </a:rPr>
              <a:t>m</a:t>
            </a:r>
            <a:r>
              <a:rPr dirty="0" smtClean="0" sz="1400" spc="0" b="1">
                <a:latin typeface="Times New Roman"/>
                <a:cs typeface="Times New Roman"/>
              </a:rPr>
              <a:t>ber use the func</a:t>
            </a:r>
            <a:r>
              <a:rPr dirty="0" smtClean="0" sz="1400" spc="-15" b="1">
                <a:latin typeface="Times New Roman"/>
                <a:cs typeface="Times New Roman"/>
              </a:rPr>
              <a:t>t</a:t>
            </a:r>
            <a:r>
              <a:rPr dirty="0" smtClean="0" sz="1400" spc="0" b="1">
                <a:latin typeface="Times New Roman"/>
                <a:cs typeface="Times New Roman"/>
              </a:rPr>
              <a:t>i</a:t>
            </a:r>
            <a:r>
              <a:rPr dirty="0" smtClean="0" sz="1400" spc="-10" b="1">
                <a:latin typeface="Times New Roman"/>
                <a:cs typeface="Times New Roman"/>
              </a:rPr>
              <a:t>o</a:t>
            </a:r>
            <a:r>
              <a:rPr dirty="0" smtClean="0" sz="1400" spc="0" b="1">
                <a:latin typeface="Times New Roman"/>
                <a:cs typeface="Times New Roman"/>
              </a:rPr>
              <a:t>n?</a:t>
            </a:r>
            <a:r>
              <a:rPr dirty="0" smtClean="0" sz="1400" spc="0" b="1">
                <a:latin typeface="Times New Roman"/>
                <a:cs typeface="Times New Roman"/>
              </a:rPr>
              <a:t> Sol</a:t>
            </a:r>
            <a:r>
              <a:rPr dirty="0" smtClean="0" sz="1400" spc="-15" b="1">
                <a:latin typeface="Times New Roman"/>
                <a:cs typeface="Times New Roman"/>
              </a:rPr>
              <a:t>u</a:t>
            </a:r>
            <a:r>
              <a:rPr dirty="0" smtClean="0" sz="1400" spc="0" b="1">
                <a:latin typeface="Times New Roman"/>
                <a:cs typeface="Times New Roman"/>
              </a:rPr>
              <a:t>t</a:t>
            </a:r>
            <a:r>
              <a:rPr dirty="0" smtClean="0" sz="1400" spc="-10" b="1">
                <a:latin typeface="Times New Roman"/>
                <a:cs typeface="Times New Roman"/>
              </a:rPr>
              <a:t>i</a:t>
            </a:r>
            <a:r>
              <a:rPr dirty="0" smtClean="0" sz="1400" spc="0" b="1">
                <a:latin typeface="Times New Roman"/>
                <a:cs typeface="Times New Roman"/>
              </a:rPr>
              <a:t>on:-</a:t>
            </a:r>
            <a:endParaRPr sz="1400">
              <a:latin typeface="Times New Roman"/>
              <a:cs typeface="Times New Roman"/>
            </a:endParaRPr>
          </a:p>
          <a:p>
            <a:pPr marL="488315">
              <a:lnSpc>
                <a:spcPts val="1540"/>
              </a:lnSpc>
            </a:pPr>
            <a:r>
              <a:rPr dirty="0" smtClean="0" sz="1400">
                <a:latin typeface="Times New Roman"/>
                <a:cs typeface="Times New Roman"/>
              </a:rPr>
              <a:t>#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de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trea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.h&gt;</a:t>
            </a:r>
            <a:endParaRPr sz="1400">
              <a:latin typeface="Times New Roman"/>
              <a:cs typeface="Times New Roman"/>
            </a:endParaRPr>
          </a:p>
          <a:p>
            <a:pPr marL="488315" marR="5370830">
              <a:lnSpc>
                <a:spcPts val="1620"/>
              </a:lnSpc>
              <a:spcBef>
                <a:spcPts val="35"/>
              </a:spcBef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fa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5">
                <a:latin typeface="Times New Roman"/>
                <a:cs typeface="Times New Roman"/>
              </a:rPr>
              <a:t>(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)</a:t>
            </a:r>
            <a:r>
              <a:rPr dirty="0" smtClean="0" sz="1400" spc="0">
                <a:latin typeface="Times New Roman"/>
                <a:cs typeface="Times New Roman"/>
              </a:rPr>
              <a:t> 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ain( ){</a:t>
            </a:r>
            <a:endParaRPr sz="1400">
              <a:latin typeface="Times New Roman"/>
              <a:cs typeface="Times New Roman"/>
            </a:endParaRPr>
          </a:p>
          <a:p>
            <a:pPr marL="488315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&lt;"E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ter 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our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ber"&lt;&lt;e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488315" marR="5664200">
              <a:lnSpc>
                <a:spcPts val="1610"/>
              </a:lnSpc>
              <a:spcBef>
                <a:spcPts val="40"/>
              </a:spcBef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x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 ci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&gt;</a:t>
            </a:r>
            <a:r>
              <a:rPr dirty="0" smtClean="0" sz="1400" spc="-15">
                <a:latin typeface="Times New Roman"/>
                <a:cs typeface="Times New Roman"/>
              </a:rPr>
              <a:t>&gt;</a:t>
            </a:r>
            <a:r>
              <a:rPr dirty="0" smtClean="0" sz="1400" spc="0">
                <a:latin typeface="Times New Roman"/>
                <a:cs typeface="Times New Roman"/>
              </a:rPr>
              <a:t>x;</a:t>
            </a:r>
            <a:endParaRPr sz="1400">
              <a:latin typeface="Times New Roman"/>
              <a:cs typeface="Times New Roman"/>
            </a:endParaRPr>
          </a:p>
          <a:p>
            <a:pPr marL="488315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&lt;"fa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or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al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of"</a:t>
            </a:r>
            <a:r>
              <a:rPr dirty="0" smtClean="0" sz="1400" spc="-10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&lt;x&lt;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"=</a:t>
            </a:r>
            <a:r>
              <a:rPr dirty="0" smtClean="0" sz="1400" spc="5">
                <a:latin typeface="Times New Roman"/>
                <a:cs typeface="Times New Roman"/>
              </a:rPr>
              <a:t>"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&lt;fa</a:t>
            </a:r>
            <a:r>
              <a:rPr dirty="0" smtClean="0" sz="1400" spc="-10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5">
                <a:latin typeface="Times New Roman"/>
                <a:cs typeface="Times New Roman"/>
              </a:rPr>
              <a:t>(</a:t>
            </a:r>
            <a:r>
              <a:rPr dirty="0" smtClean="0" sz="1400" spc="0">
                <a:latin typeface="Times New Roman"/>
                <a:cs typeface="Times New Roman"/>
              </a:rPr>
              <a:t>x)&lt;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15">
                <a:latin typeface="Times New Roman"/>
                <a:cs typeface="Times New Roman"/>
              </a:rPr>
              <a:t>"</a:t>
            </a:r>
            <a:r>
              <a:rPr dirty="0" smtClean="0" sz="1400" spc="-10">
                <a:latin typeface="Times New Roman"/>
                <a:cs typeface="Times New Roman"/>
              </a:rPr>
              <a:t>\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"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  <a:tabLst>
                <a:tab pos="488315" algn="l"/>
                <a:tab pos="6696075" algn="l"/>
              </a:tabLst>
            </a:pPr>
            <a:r>
              <a:rPr dirty="0" smtClean="0" sz="1400" u="sng">
                <a:latin typeface="Times New Roman"/>
                <a:cs typeface="Times New Roman"/>
              </a:rPr>
              <a:t> 	</a:t>
            </a:r>
            <a:r>
              <a:rPr dirty="0" smtClean="0" sz="1400" u="sng">
                <a:latin typeface="Times New Roman"/>
                <a:cs typeface="Times New Roman"/>
              </a:rPr>
              <a:t>re</a:t>
            </a:r>
            <a:r>
              <a:rPr dirty="0" smtClean="0" sz="1400" spc="-10" u="sng">
                <a:latin typeface="Times New Roman"/>
                <a:cs typeface="Times New Roman"/>
              </a:rPr>
              <a:t>t</a:t>
            </a:r>
            <a:r>
              <a:rPr dirty="0" smtClean="0" sz="1400" spc="0" u="sng">
                <a:latin typeface="Times New Roman"/>
                <a:cs typeface="Times New Roman"/>
              </a:rPr>
              <a:t>u</a:t>
            </a:r>
            <a:r>
              <a:rPr dirty="0" smtClean="0" sz="1400" spc="0" u="sng">
                <a:latin typeface="Times New Roman"/>
                <a:cs typeface="Times New Roman"/>
              </a:rPr>
              <a:t>rn</a:t>
            </a:r>
            <a:r>
              <a:rPr dirty="0" smtClean="0" sz="1400" spc="-10" u="sng">
                <a:latin typeface="Times New Roman"/>
                <a:cs typeface="Times New Roman"/>
              </a:rPr>
              <a:t> </a:t>
            </a:r>
            <a:r>
              <a:rPr dirty="0" smtClean="0" sz="1400" spc="0" u="sng">
                <a:latin typeface="Times New Roman"/>
                <a:cs typeface="Times New Roman"/>
              </a:rPr>
              <a:t>0</a:t>
            </a:r>
            <a:r>
              <a:rPr dirty="0" smtClean="0" sz="1400" spc="0" u="sng">
                <a:latin typeface="Times New Roman"/>
                <a:cs typeface="Times New Roman"/>
              </a:rPr>
              <a:t>;</a:t>
            </a:r>
            <a:r>
              <a:rPr dirty="0" smtClean="0" sz="1400" spc="0" u="sng">
                <a:latin typeface="Times New Roman"/>
                <a:cs typeface="Times New Roman"/>
              </a:rPr>
              <a:t>}</a:t>
            </a:r>
            <a:r>
              <a:rPr dirty="0" smtClean="0" sz="1400" spc="0" u="sng">
                <a:latin typeface="Times New Roman"/>
                <a:cs typeface="Times New Roman"/>
              </a:rPr>
              <a:t> 	</a:t>
            </a:r>
            <a:endParaRPr sz="14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438912" y="9795967"/>
            <a:ext cx="6684009" cy="0"/>
          </a:xfrm>
          <a:custGeom>
            <a:avLst/>
            <a:gdLst/>
            <a:ahLst/>
            <a:cxnLst/>
            <a:rect l="l" t="t" r="r" b="b"/>
            <a:pathLst>
              <a:path w="6684009" h="0">
                <a:moveTo>
                  <a:pt x="0" y="0"/>
                </a:moveTo>
                <a:lnTo>
                  <a:pt x="6684009" y="0"/>
                </a:lnTo>
              </a:path>
            </a:pathLst>
          </a:custGeom>
          <a:ln w="10413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3" name="object 3"/>
          <p:cNvSpPr/>
          <p:nvPr/>
        </p:nvSpPr>
        <p:spPr>
          <a:xfrm>
            <a:off x="438912" y="9828732"/>
            <a:ext cx="6684009" cy="0"/>
          </a:xfrm>
          <a:custGeom>
            <a:avLst/>
            <a:gdLst/>
            <a:ahLst/>
            <a:cxnLst/>
            <a:rect l="l" t="t" r="r" b="b"/>
            <a:pathLst>
              <a:path w="6684009" h="0">
                <a:moveTo>
                  <a:pt x="0" y="0"/>
                </a:moveTo>
                <a:lnTo>
                  <a:pt x="6684009" y="0"/>
                </a:lnTo>
              </a:path>
            </a:pathLst>
          </a:custGeom>
          <a:ln w="39370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4" name="object 4"/>
          <p:cNvSpPr txBox="1"/>
          <p:nvPr/>
        </p:nvSpPr>
        <p:spPr>
          <a:xfrm>
            <a:off x="444500" y="418591"/>
            <a:ext cx="6433820" cy="8968105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600" spc="-10">
                <a:latin typeface="Freestyle Script"/>
                <a:cs typeface="Freestyle Script"/>
              </a:rPr>
              <a:t>C</a:t>
            </a:r>
            <a:r>
              <a:rPr dirty="0" smtClean="0" sz="1600" spc="-5">
                <a:latin typeface="Freestyle Script"/>
                <a:cs typeface="Freestyle Script"/>
              </a:rPr>
              <a:t>+</a:t>
            </a:r>
            <a:r>
              <a:rPr dirty="0" smtClean="0" sz="1600" spc="-10">
                <a:latin typeface="Freestyle Script"/>
                <a:cs typeface="Freestyle Script"/>
              </a:rPr>
              <a:t>+</a:t>
            </a:r>
            <a:r>
              <a:rPr dirty="0" smtClean="0" sz="1600" spc="-10">
                <a:latin typeface="Freestyle Script"/>
                <a:cs typeface="Freestyle Script"/>
              </a:rPr>
              <a:t> </a:t>
            </a:r>
            <a:r>
              <a:rPr dirty="0" smtClean="0" sz="1600" spc="-5">
                <a:latin typeface="Freestyle Script"/>
                <a:cs typeface="Freestyle Script"/>
              </a:rPr>
              <a:t>lect</a:t>
            </a:r>
            <a:r>
              <a:rPr dirty="0" smtClean="0" sz="1600" spc="0">
                <a:latin typeface="Freestyle Script"/>
                <a:cs typeface="Freestyle Script"/>
              </a:rPr>
              <a:t>u</a:t>
            </a:r>
            <a:r>
              <a:rPr dirty="0" smtClean="0" sz="1600" spc="-15">
                <a:latin typeface="Freestyle Script"/>
                <a:cs typeface="Freestyle Script"/>
              </a:rPr>
              <a:t>r</a:t>
            </a:r>
            <a:r>
              <a:rPr dirty="0" smtClean="0" sz="1600" spc="-5">
                <a:latin typeface="Freestyle Script"/>
                <a:cs typeface="Freestyle Script"/>
              </a:rPr>
              <a:t>e</a:t>
            </a:r>
            <a:endParaRPr sz="1600">
              <a:latin typeface="Freestyle Script"/>
              <a:cs typeface="Freestyle Script"/>
            </a:endParaRPr>
          </a:p>
          <a:p>
            <a:pPr marL="12700">
              <a:lnSpc>
                <a:spcPts val="1885"/>
              </a:lnSpc>
              <a:tabLst>
                <a:tab pos="4565650" algn="l"/>
              </a:tabLst>
            </a:pPr>
            <a:r>
              <a:rPr dirty="0" smtClean="0" sz="1600" spc="5">
                <a:latin typeface="Freestyle Script"/>
                <a:cs typeface="Freestyle Script"/>
              </a:rPr>
              <a:t>C</a:t>
            </a:r>
            <a:r>
              <a:rPr dirty="0" smtClean="0" sz="1600" spc="-5">
                <a:latin typeface="Freestyle Script"/>
                <a:cs typeface="Freestyle Script"/>
              </a:rPr>
              <a:t>hapter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15">
                <a:latin typeface="Freestyle Script"/>
                <a:cs typeface="Freestyle Script"/>
              </a:rPr>
              <a:t>S</a:t>
            </a:r>
            <a:r>
              <a:rPr dirty="0" smtClean="0" sz="1600" spc="-5">
                <a:latin typeface="Freestyle Script"/>
                <a:cs typeface="Freestyle Script"/>
              </a:rPr>
              <a:t>i</a:t>
            </a:r>
            <a:r>
              <a:rPr dirty="0" smtClean="0" sz="1600" spc="0">
                <a:latin typeface="Freestyle Script"/>
                <a:cs typeface="Freestyle Script"/>
              </a:rPr>
              <a:t>x</a:t>
            </a:r>
            <a:r>
              <a:rPr dirty="0" smtClean="0" sz="1600" spc="-5">
                <a:latin typeface="Freestyle Script"/>
                <a:cs typeface="Freestyle Script"/>
              </a:rPr>
              <a:t>:</a:t>
            </a:r>
            <a:r>
              <a:rPr dirty="0" smtClean="0" sz="1600" spc="5">
                <a:latin typeface="Freestyle Script"/>
                <a:cs typeface="Freestyle Script"/>
              </a:rPr>
              <a:t> </a:t>
            </a:r>
            <a:r>
              <a:rPr dirty="0" smtClean="0" sz="1600" spc="-5">
                <a:latin typeface="Freestyle Script"/>
                <a:cs typeface="Freestyle Script"/>
              </a:rPr>
              <a:t>F</a:t>
            </a:r>
            <a:r>
              <a:rPr dirty="0" smtClean="0" sz="1600" spc="-15">
                <a:latin typeface="Freestyle Script"/>
                <a:cs typeface="Freestyle Script"/>
              </a:rPr>
              <a:t>u</a:t>
            </a:r>
            <a:r>
              <a:rPr dirty="0" smtClean="0" sz="1600" spc="0">
                <a:latin typeface="Freestyle Script"/>
                <a:cs typeface="Freestyle Script"/>
              </a:rPr>
              <a:t>n</a:t>
            </a:r>
            <a:r>
              <a:rPr dirty="0" smtClean="0" sz="1600" spc="-5">
                <a:latin typeface="Freestyle Script"/>
                <a:cs typeface="Freestyle Script"/>
              </a:rPr>
              <a:t>c</a:t>
            </a:r>
            <a:r>
              <a:rPr dirty="0" smtClean="0" sz="1600" spc="-20">
                <a:latin typeface="Freestyle Script"/>
                <a:cs typeface="Freestyle Script"/>
              </a:rPr>
              <a:t>t</a:t>
            </a:r>
            <a:r>
              <a:rPr dirty="0" smtClean="0" sz="1600" spc="10">
                <a:latin typeface="Freestyle Script"/>
                <a:cs typeface="Freestyle Script"/>
              </a:rPr>
              <a:t>i</a:t>
            </a:r>
            <a:r>
              <a:rPr dirty="0" smtClean="0" sz="1600" spc="-15">
                <a:latin typeface="Freestyle Script"/>
                <a:cs typeface="Freestyle Script"/>
              </a:rPr>
              <a:t>o</a:t>
            </a:r>
            <a:r>
              <a:rPr dirty="0" smtClean="0" sz="1600" spc="-5">
                <a:latin typeface="Freestyle Script"/>
                <a:cs typeface="Freestyle Script"/>
              </a:rPr>
              <a:t>n</a:t>
            </a:r>
            <a:r>
              <a:rPr dirty="0" smtClean="0" sz="1600" spc="-5">
                <a:latin typeface="Freestyle Script"/>
                <a:cs typeface="Freestyle Script"/>
              </a:rPr>
              <a:t>	</a:t>
            </a:r>
            <a:r>
              <a:rPr dirty="0" smtClean="0" sz="1600" spc="-5">
                <a:latin typeface="Freestyle Script"/>
                <a:cs typeface="Freestyle Script"/>
              </a:rPr>
              <a:t>Ass</a:t>
            </a:r>
            <a:r>
              <a:rPr dirty="0" smtClean="0" sz="1600" spc="0">
                <a:latin typeface="Freestyle Script"/>
                <a:cs typeface="Freestyle Script"/>
              </a:rPr>
              <a:t>i</a:t>
            </a:r>
            <a:r>
              <a:rPr dirty="0" smtClean="0" sz="1600" spc="5">
                <a:latin typeface="Freestyle Script"/>
                <a:cs typeface="Freestyle Script"/>
              </a:rPr>
              <a:t>s</a:t>
            </a:r>
            <a:r>
              <a:rPr dirty="0" smtClean="0" sz="1600" spc="-5">
                <a:latin typeface="Freestyle Script"/>
                <a:cs typeface="Freestyle Script"/>
              </a:rPr>
              <a:t>t</a:t>
            </a:r>
            <a:r>
              <a:rPr dirty="0" smtClean="0" sz="1600" spc="-10">
                <a:latin typeface="Freestyle Script"/>
                <a:cs typeface="Freestyle Script"/>
              </a:rPr>
              <a:t>a</a:t>
            </a:r>
            <a:r>
              <a:rPr dirty="0" smtClean="0" sz="1600" spc="-5">
                <a:latin typeface="Freestyle Script"/>
                <a:cs typeface="Freestyle Script"/>
              </a:rPr>
              <a:t>nt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0">
                <a:latin typeface="Freestyle Script"/>
                <a:cs typeface="Freestyle Script"/>
              </a:rPr>
              <a:t>l</a:t>
            </a:r>
            <a:r>
              <a:rPr dirty="0" smtClean="0" sz="1600" spc="-5">
                <a:latin typeface="Freestyle Script"/>
                <a:cs typeface="Freestyle Script"/>
              </a:rPr>
              <a:t>ect</a:t>
            </a:r>
            <a:r>
              <a:rPr dirty="0" smtClean="0" sz="1600" spc="0">
                <a:latin typeface="Freestyle Script"/>
                <a:cs typeface="Freestyle Script"/>
              </a:rPr>
              <a:t>u</a:t>
            </a:r>
            <a:r>
              <a:rPr dirty="0" smtClean="0" sz="1600" spc="-15">
                <a:latin typeface="Freestyle Script"/>
                <a:cs typeface="Freestyle Script"/>
              </a:rPr>
              <a:t>r</a:t>
            </a:r>
            <a:r>
              <a:rPr dirty="0" smtClean="0" sz="1600" spc="-5">
                <a:latin typeface="Freestyle Script"/>
                <a:cs typeface="Freestyle Script"/>
              </a:rPr>
              <a:t>e: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20">
                <a:latin typeface="Freestyle Script"/>
                <a:cs typeface="Freestyle Script"/>
              </a:rPr>
              <a:t>J</a:t>
            </a:r>
            <a:r>
              <a:rPr dirty="0" smtClean="0" sz="1600" spc="-5">
                <a:latin typeface="Freestyle Script"/>
                <a:cs typeface="Freestyle Script"/>
              </a:rPr>
              <a:t>i</a:t>
            </a:r>
            <a:r>
              <a:rPr dirty="0" smtClean="0" sz="1600" spc="0">
                <a:latin typeface="Freestyle Script"/>
                <a:cs typeface="Freestyle Script"/>
              </a:rPr>
              <a:t>n</a:t>
            </a:r>
            <a:r>
              <a:rPr dirty="0" smtClean="0" sz="1600" spc="-10">
                <a:latin typeface="Freestyle Script"/>
                <a:cs typeface="Freestyle Script"/>
              </a:rPr>
              <a:t>a</a:t>
            </a:r>
            <a:r>
              <a:rPr dirty="0" smtClean="0" sz="1600" spc="-5">
                <a:latin typeface="Freestyle Script"/>
                <a:cs typeface="Freestyle Script"/>
              </a:rPr>
              <a:t>n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10">
                <a:latin typeface="Freestyle Script"/>
                <a:cs typeface="Freestyle Script"/>
              </a:rPr>
              <a:t>N.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5">
                <a:latin typeface="Freestyle Script"/>
                <a:cs typeface="Freestyle Script"/>
              </a:rPr>
              <a:t>S</a:t>
            </a:r>
            <a:r>
              <a:rPr dirty="0" smtClean="0" sz="1600" spc="-15">
                <a:latin typeface="Freestyle Script"/>
                <a:cs typeface="Freestyle Script"/>
              </a:rPr>
              <a:t>h</a:t>
            </a:r>
            <a:r>
              <a:rPr dirty="0" smtClean="0" sz="1600" spc="10">
                <a:latin typeface="Freestyle Script"/>
                <a:cs typeface="Freestyle Script"/>
              </a:rPr>
              <a:t>i</a:t>
            </a:r>
            <a:r>
              <a:rPr dirty="0" smtClean="0" sz="1600" spc="-5">
                <a:latin typeface="Freestyle Script"/>
                <a:cs typeface="Freestyle Script"/>
              </a:rPr>
              <a:t>hab</a:t>
            </a:r>
            <a:endParaRPr sz="1600">
              <a:latin typeface="Freestyle Script"/>
              <a:cs typeface="Freestyle Script"/>
            </a:endParaRPr>
          </a:p>
          <a:p>
            <a:pPr>
              <a:lnSpc>
                <a:spcPts val="600"/>
              </a:lnSpc>
              <a:spcBef>
                <a:spcPts val="32"/>
              </a:spcBef>
            </a:pPr>
            <a:endParaRPr sz="600"/>
          </a:p>
          <a:p>
            <a:pPr marL="469900">
              <a:lnSpc>
                <a:spcPct val="100000"/>
              </a:lnSpc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fa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(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25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)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x</a:t>
            </a:r>
            <a:r>
              <a:rPr dirty="0" smtClean="0" sz="1400" spc="-15">
                <a:latin typeface="Times New Roman"/>
                <a:cs typeface="Times New Roman"/>
              </a:rPr>
              <a:t>,</a:t>
            </a:r>
            <a:r>
              <a:rPr dirty="0" smtClean="0" sz="1400" spc="0">
                <a:latin typeface="Times New Roman"/>
                <a:cs typeface="Times New Roman"/>
              </a:rPr>
              <a:t>i,p</a:t>
            </a:r>
            <a:r>
              <a:rPr dirty="0" smtClean="0" sz="1400" spc="-10">
                <a:latin typeface="Times New Roman"/>
                <a:cs typeface="Times New Roman"/>
              </a:rPr>
              <a:t>=</a:t>
            </a:r>
            <a:r>
              <a:rPr dirty="0" smtClean="0" sz="1400" spc="-10">
                <a:latin typeface="Times New Roman"/>
                <a:cs typeface="Times New Roman"/>
              </a:rPr>
              <a:t>1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469900" marR="4665345">
              <a:lnSpc>
                <a:spcPts val="1620"/>
              </a:lnSpc>
              <a:spcBef>
                <a:spcPts val="30"/>
              </a:spcBef>
            </a:pPr>
            <a:r>
              <a:rPr dirty="0" smtClean="0" sz="1400">
                <a:latin typeface="Times New Roman"/>
                <a:cs typeface="Times New Roman"/>
              </a:rPr>
              <a:t>f</a:t>
            </a:r>
            <a:r>
              <a:rPr dirty="0" smtClean="0" sz="1400" spc="5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r </a:t>
            </a:r>
            <a:r>
              <a:rPr dirty="0" smtClean="0" sz="1400" spc="-15">
                <a:latin typeface="Times New Roman"/>
                <a:cs typeface="Times New Roman"/>
              </a:rPr>
              <a:t>(</a:t>
            </a:r>
            <a:r>
              <a:rPr dirty="0" smtClean="0" sz="1400" spc="0">
                <a:latin typeface="Times New Roman"/>
                <a:cs typeface="Times New Roman"/>
              </a:rPr>
              <a:t>i=</a:t>
            </a:r>
            <a:r>
              <a:rPr dirty="0" smtClean="0" sz="1400" spc="-10">
                <a:latin typeface="Times New Roman"/>
                <a:cs typeface="Times New Roman"/>
              </a:rPr>
              <a:t>1</a:t>
            </a:r>
            <a:r>
              <a:rPr dirty="0" smtClean="0" sz="1400" spc="-1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i&lt;=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;i++)</a:t>
            </a:r>
            <a:r>
              <a:rPr dirty="0" smtClean="0" sz="1400" spc="0">
                <a:latin typeface="Times New Roman"/>
                <a:cs typeface="Times New Roman"/>
              </a:rPr>
              <a:t> p</a:t>
            </a:r>
            <a:r>
              <a:rPr dirty="0" smtClean="0" sz="1400" spc="-15">
                <a:latin typeface="Times New Roman"/>
                <a:cs typeface="Times New Roman"/>
              </a:rPr>
              <a:t>=</a:t>
            </a:r>
            <a:r>
              <a:rPr dirty="0" smtClean="0" sz="1400" spc="0">
                <a:latin typeface="Times New Roman"/>
                <a:cs typeface="Times New Roman"/>
              </a:rPr>
              <a:t>p</a:t>
            </a:r>
            <a:r>
              <a:rPr dirty="0" smtClean="0" sz="1400" spc="-10">
                <a:latin typeface="Times New Roman"/>
                <a:cs typeface="Times New Roman"/>
              </a:rPr>
              <a:t>*</a:t>
            </a:r>
            <a:r>
              <a:rPr dirty="0" smtClean="0" sz="1400" spc="0">
                <a:latin typeface="Times New Roman"/>
                <a:cs typeface="Times New Roman"/>
              </a:rPr>
              <a:t>i;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re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urn</a:t>
            </a:r>
            <a:r>
              <a:rPr dirty="0" smtClean="0" sz="1400" spc="-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p;}</a:t>
            </a:r>
            <a:endParaRPr sz="1400">
              <a:latin typeface="Times New Roman"/>
              <a:cs typeface="Times New Roman"/>
            </a:endParaRPr>
          </a:p>
          <a:p>
            <a:pPr marL="469900" marR="62865">
              <a:lnSpc>
                <a:spcPts val="1610"/>
              </a:lnSpc>
              <a:spcBef>
                <a:spcPts val="40"/>
              </a:spcBef>
            </a:pPr>
            <a:r>
              <a:rPr dirty="0" smtClean="0" sz="1400" spc="-10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x</a:t>
            </a:r>
            <a:r>
              <a:rPr dirty="0" smtClean="0" sz="1400" spc="5">
                <a:latin typeface="Times New Roman"/>
                <a:cs typeface="Times New Roman"/>
              </a:rPr>
              <a:t>: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-2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.P</a:t>
            </a:r>
            <a:r>
              <a:rPr dirty="0" smtClean="0" sz="1400" spc="-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C++</a:t>
            </a:r>
            <a:r>
              <a:rPr dirty="0" smtClean="0" sz="1400" spc="-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h</a:t>
            </a:r>
            <a:r>
              <a:rPr dirty="0" smtClean="0" sz="1400" spc="0">
                <a:latin typeface="Times New Roman"/>
                <a:cs typeface="Times New Roman"/>
              </a:rPr>
              <a:t>at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rea</a:t>
            </a:r>
            <a:r>
              <a:rPr dirty="0" smtClean="0" sz="1400" spc="-10">
                <a:latin typeface="Times New Roman"/>
                <a:cs typeface="Times New Roman"/>
              </a:rPr>
              <a:t>d</a:t>
            </a:r>
            <a:r>
              <a:rPr dirty="0" smtClean="0" sz="1400" spc="0">
                <a:latin typeface="Times New Roman"/>
                <a:cs typeface="Times New Roman"/>
              </a:rPr>
              <a:t>s,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or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nd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pr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an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ger a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ray</a:t>
            </a:r>
            <a:r>
              <a:rPr dirty="0" smtClean="0" sz="1400" spc="-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a[5]</a:t>
            </a:r>
            <a:r>
              <a:rPr dirty="0" smtClean="0" sz="1400" spc="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usi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g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15">
                <a:latin typeface="Times New Roman"/>
                <a:cs typeface="Times New Roman"/>
              </a:rPr>
              <a:t>3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un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?</a:t>
            </a:r>
            <a:r>
              <a:rPr dirty="0" smtClean="0" sz="1400" spc="0">
                <a:latin typeface="Times New Roman"/>
                <a:cs typeface="Times New Roman"/>
              </a:rPr>
              <a:t> So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: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endParaRPr sz="1400">
              <a:latin typeface="Times New Roman"/>
              <a:cs typeface="Times New Roman"/>
            </a:endParaRPr>
          </a:p>
          <a:p>
            <a:pPr marL="469900" marR="423037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#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de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trea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.h&gt;</a:t>
            </a:r>
            <a:r>
              <a:rPr dirty="0" smtClean="0" sz="1400" spc="0">
                <a:latin typeface="Times New Roman"/>
                <a:cs typeface="Times New Roman"/>
              </a:rPr>
              <a:t> v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tar</a:t>
            </a:r>
            <a:r>
              <a:rPr dirty="0" smtClean="0" sz="1400" spc="-10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ay</a:t>
            </a:r>
            <a:r>
              <a:rPr dirty="0" smtClean="0" sz="1400" spc="-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(i</a:t>
            </a:r>
            <a:r>
              <a:rPr dirty="0" smtClean="0" sz="1400" spc="5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b</a:t>
            </a:r>
            <a:r>
              <a:rPr dirty="0" smtClean="0" sz="1400" spc="0">
                <a:latin typeface="Times New Roman"/>
                <a:cs typeface="Times New Roman"/>
              </a:rPr>
              <a:t>[</a:t>
            </a:r>
            <a:r>
              <a:rPr dirty="0" smtClean="0" sz="1400" spc="5">
                <a:latin typeface="Times New Roman"/>
                <a:cs typeface="Times New Roman"/>
              </a:rPr>
              <a:t>5</a:t>
            </a:r>
            <a:r>
              <a:rPr dirty="0" smtClean="0" sz="1400" spc="-15">
                <a:latin typeface="Times New Roman"/>
                <a:cs typeface="Times New Roman"/>
              </a:rPr>
              <a:t>]</a:t>
            </a:r>
            <a:r>
              <a:rPr dirty="0" smtClean="0" sz="1400" spc="0">
                <a:latin typeface="Times New Roman"/>
                <a:cs typeface="Times New Roman"/>
              </a:rPr>
              <a:t>);</a:t>
            </a:r>
            <a:r>
              <a:rPr dirty="0" smtClean="0" sz="1400" spc="0">
                <a:latin typeface="Times New Roman"/>
                <a:cs typeface="Times New Roman"/>
              </a:rPr>
              <a:t> v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or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array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(int b</a:t>
            </a:r>
            <a:r>
              <a:rPr dirty="0" smtClean="0" sz="1400" spc="-15">
                <a:latin typeface="Times New Roman"/>
                <a:cs typeface="Times New Roman"/>
              </a:rPr>
              <a:t>[</a:t>
            </a:r>
            <a:r>
              <a:rPr dirty="0" smtClean="0" sz="1400" spc="0">
                <a:latin typeface="Times New Roman"/>
                <a:cs typeface="Times New Roman"/>
              </a:rPr>
              <a:t>5</a:t>
            </a:r>
            <a:r>
              <a:rPr dirty="0" smtClean="0" sz="1400" spc="-15">
                <a:latin typeface="Times New Roman"/>
                <a:cs typeface="Times New Roman"/>
              </a:rPr>
              <a:t>]</a:t>
            </a:r>
            <a:r>
              <a:rPr dirty="0" smtClean="0" sz="1400" spc="0">
                <a:latin typeface="Times New Roman"/>
                <a:cs typeface="Times New Roman"/>
              </a:rPr>
              <a:t>);</a:t>
            </a:r>
            <a:endParaRPr sz="1400">
              <a:latin typeface="Times New Roman"/>
              <a:cs typeface="Times New Roman"/>
            </a:endParaRPr>
          </a:p>
          <a:p>
            <a:pPr marL="469900" marR="4271010">
              <a:lnSpc>
                <a:spcPts val="1610"/>
              </a:lnSpc>
              <a:spcBef>
                <a:spcPts val="10"/>
              </a:spcBef>
            </a:pPr>
            <a:r>
              <a:rPr dirty="0" smtClean="0" sz="1400">
                <a:latin typeface="Times New Roman"/>
                <a:cs typeface="Times New Roman"/>
              </a:rPr>
              <a:t>v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p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array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(i</a:t>
            </a:r>
            <a:r>
              <a:rPr dirty="0" smtClean="0" sz="1400" spc="5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b</a:t>
            </a:r>
            <a:r>
              <a:rPr dirty="0" smtClean="0" sz="1400" spc="-15">
                <a:latin typeface="Times New Roman"/>
                <a:cs typeface="Times New Roman"/>
              </a:rPr>
              <a:t>[</a:t>
            </a:r>
            <a:r>
              <a:rPr dirty="0" smtClean="0" sz="1400" spc="-10">
                <a:latin typeface="Times New Roman"/>
                <a:cs typeface="Times New Roman"/>
              </a:rPr>
              <a:t>5</a:t>
            </a:r>
            <a:r>
              <a:rPr dirty="0" smtClean="0" sz="1400" spc="-15">
                <a:latin typeface="Times New Roman"/>
                <a:cs typeface="Times New Roman"/>
              </a:rPr>
              <a:t>]</a:t>
            </a:r>
            <a:r>
              <a:rPr dirty="0" smtClean="0" sz="1400" spc="0">
                <a:latin typeface="Times New Roman"/>
                <a:cs typeface="Times New Roman"/>
              </a:rPr>
              <a:t>);</a:t>
            </a:r>
            <a:r>
              <a:rPr dirty="0" smtClean="0" sz="1400" spc="0">
                <a:latin typeface="Times New Roman"/>
                <a:cs typeface="Times New Roman"/>
              </a:rPr>
              <a:t> 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ain( ){</a:t>
            </a:r>
            <a:endParaRPr sz="1400">
              <a:latin typeface="Times New Roman"/>
              <a:cs typeface="Times New Roman"/>
            </a:endParaRPr>
          </a:p>
          <a:p>
            <a:pPr marL="469900" marR="504063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15">
                <a:latin typeface="Times New Roman"/>
                <a:cs typeface="Times New Roman"/>
              </a:rPr>
              <a:t>[</a:t>
            </a:r>
            <a:r>
              <a:rPr dirty="0" smtClean="0" sz="1400" spc="0">
                <a:latin typeface="Times New Roman"/>
                <a:cs typeface="Times New Roman"/>
              </a:rPr>
              <a:t>5</a:t>
            </a:r>
            <a:r>
              <a:rPr dirty="0" smtClean="0" sz="1400" spc="-15">
                <a:latin typeface="Times New Roman"/>
                <a:cs typeface="Times New Roman"/>
              </a:rPr>
              <a:t>]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 se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array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(a);</a:t>
            </a:r>
            <a:r>
              <a:rPr dirty="0" smtClean="0" sz="1400" spc="0">
                <a:latin typeface="Times New Roman"/>
                <a:cs typeface="Times New Roman"/>
              </a:rPr>
              <a:t> so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tar</a:t>
            </a:r>
            <a:r>
              <a:rPr dirty="0" smtClean="0" sz="1400" spc="-10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ay</a:t>
            </a:r>
            <a:r>
              <a:rPr dirty="0" smtClean="0" sz="1400" spc="-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(a);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&lt;"so</a:t>
            </a:r>
            <a:r>
              <a:rPr dirty="0" smtClean="0" sz="1400" spc="-10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array</a:t>
            </a:r>
            <a:r>
              <a:rPr dirty="0" smtClean="0" sz="1400" spc="-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5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"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620"/>
              </a:lnSpc>
            </a:pPr>
            <a:r>
              <a:rPr dirty="0" smtClean="0" sz="1400">
                <a:latin typeface="Times New Roman"/>
                <a:cs typeface="Times New Roman"/>
              </a:rPr>
              <a:t>p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tar</a:t>
            </a:r>
            <a:r>
              <a:rPr dirty="0" smtClean="0" sz="1400" spc="-10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(a)</a:t>
            </a:r>
            <a:r>
              <a:rPr dirty="0" smtClean="0" sz="1400" spc="5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}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v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tar</a:t>
            </a:r>
            <a:r>
              <a:rPr dirty="0" smtClean="0" sz="1400" spc="-10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( i</a:t>
            </a:r>
            <a:r>
              <a:rPr dirty="0" smtClean="0" sz="1400" spc="5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b</a:t>
            </a:r>
            <a:r>
              <a:rPr dirty="0" smtClean="0" sz="1400" spc="0">
                <a:latin typeface="Times New Roman"/>
                <a:cs typeface="Times New Roman"/>
              </a:rPr>
              <a:t>[</a:t>
            </a:r>
            <a:r>
              <a:rPr dirty="0" smtClean="0" sz="1400" spc="5">
                <a:latin typeface="Times New Roman"/>
                <a:cs typeface="Times New Roman"/>
              </a:rPr>
              <a:t>5</a:t>
            </a:r>
            <a:r>
              <a:rPr dirty="0" smtClean="0" sz="1400" spc="-15">
                <a:latin typeface="Times New Roman"/>
                <a:cs typeface="Times New Roman"/>
              </a:rPr>
              <a:t>]</a:t>
            </a:r>
            <a:r>
              <a:rPr dirty="0" smtClean="0" sz="1400" spc="0">
                <a:latin typeface="Times New Roman"/>
                <a:cs typeface="Times New Roman"/>
              </a:rPr>
              <a:t>)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  <a:p>
            <a:pPr marL="469900" marR="3514090">
              <a:lnSpc>
                <a:spcPts val="1610"/>
              </a:lnSpc>
              <a:spcBef>
                <a:spcPts val="40"/>
              </a:spcBef>
            </a:pPr>
            <a:r>
              <a:rPr dirty="0" smtClean="0" sz="140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&lt;"E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ter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v</a:t>
            </a:r>
            <a:r>
              <a:rPr dirty="0" smtClean="0" sz="1400" spc="0">
                <a:latin typeface="Times New Roman"/>
                <a:cs typeface="Times New Roman"/>
              </a:rPr>
              <a:t>e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5">
                <a:latin typeface="Times New Roman"/>
                <a:cs typeface="Times New Roman"/>
              </a:rPr>
              <a:t>g</a:t>
            </a:r>
            <a:r>
              <a:rPr dirty="0" smtClean="0" sz="1400" spc="0">
                <a:latin typeface="Times New Roman"/>
                <a:cs typeface="Times New Roman"/>
              </a:rPr>
              <a:t>er a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ra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: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";</a:t>
            </a:r>
            <a:r>
              <a:rPr dirty="0" smtClean="0" sz="1400" spc="0">
                <a:latin typeface="Times New Roman"/>
                <a:cs typeface="Times New Roman"/>
              </a:rPr>
              <a:t> f</a:t>
            </a:r>
            <a:r>
              <a:rPr dirty="0" smtClean="0" sz="1400" spc="5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r</a:t>
            </a:r>
            <a:r>
              <a:rPr dirty="0" smtClean="0" sz="1400" spc="-15">
                <a:latin typeface="Times New Roman"/>
                <a:cs typeface="Times New Roman"/>
              </a:rPr>
              <a:t>(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=</a:t>
            </a:r>
            <a:r>
              <a:rPr dirty="0" smtClean="0" sz="1400" spc="-10">
                <a:latin typeface="Times New Roman"/>
                <a:cs typeface="Times New Roman"/>
              </a:rPr>
              <a:t>0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&lt;</a:t>
            </a:r>
            <a:r>
              <a:rPr dirty="0" smtClean="0" sz="1400" spc="-10">
                <a:latin typeface="Times New Roman"/>
                <a:cs typeface="Times New Roman"/>
              </a:rPr>
              <a:t>5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i+</a:t>
            </a:r>
            <a:r>
              <a:rPr dirty="0" smtClean="0" sz="1400" spc="-10">
                <a:latin typeface="Times New Roman"/>
                <a:cs typeface="Times New Roman"/>
              </a:rPr>
              <a:t>+</a:t>
            </a:r>
            <a:r>
              <a:rPr dirty="0" smtClean="0" sz="1400" spc="0">
                <a:latin typeface="Times New Roman"/>
                <a:cs typeface="Times New Roman"/>
              </a:rPr>
              <a:t>)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ci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&gt;&gt; b</a:t>
            </a:r>
            <a:r>
              <a:rPr dirty="0" smtClean="0" sz="1400" spc="-10">
                <a:latin typeface="Times New Roman"/>
                <a:cs typeface="Times New Roman"/>
              </a:rPr>
              <a:t>[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5">
                <a:latin typeface="Times New Roman"/>
                <a:cs typeface="Times New Roman"/>
              </a:rPr>
              <a:t>]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}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620"/>
              </a:lnSpc>
            </a:pPr>
            <a:r>
              <a:rPr dirty="0" smtClean="0" sz="1400">
                <a:latin typeface="Times New Roman"/>
                <a:cs typeface="Times New Roman"/>
              </a:rPr>
              <a:t>v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or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array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(int b</a:t>
            </a:r>
            <a:r>
              <a:rPr dirty="0" smtClean="0" sz="1400" spc="-15">
                <a:latin typeface="Times New Roman"/>
                <a:cs typeface="Times New Roman"/>
              </a:rPr>
              <a:t>[</a:t>
            </a:r>
            <a:r>
              <a:rPr dirty="0" smtClean="0" sz="1400" spc="0">
                <a:latin typeface="Times New Roman"/>
                <a:cs typeface="Times New Roman"/>
              </a:rPr>
              <a:t>5</a:t>
            </a:r>
            <a:r>
              <a:rPr dirty="0" smtClean="0" sz="1400" spc="-15">
                <a:latin typeface="Times New Roman"/>
                <a:cs typeface="Times New Roman"/>
              </a:rPr>
              <a:t>]</a:t>
            </a:r>
            <a:r>
              <a:rPr dirty="0" smtClean="0" sz="1400" spc="0">
                <a:latin typeface="Times New Roman"/>
                <a:cs typeface="Times New Roman"/>
              </a:rPr>
              <a:t>)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  <a:p>
            <a:pPr marL="469900" marR="4252595">
              <a:lnSpc>
                <a:spcPts val="1610"/>
              </a:lnSpc>
              <a:spcBef>
                <a:spcPts val="40"/>
              </a:spcBef>
            </a:pPr>
            <a:r>
              <a:rPr dirty="0" smtClean="0" sz="1400">
                <a:latin typeface="Times New Roman"/>
                <a:cs typeface="Times New Roman"/>
              </a:rPr>
              <a:t>f</a:t>
            </a:r>
            <a:r>
              <a:rPr dirty="0" smtClean="0" sz="1400" spc="5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r (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=</a:t>
            </a:r>
            <a:r>
              <a:rPr dirty="0" smtClean="0" sz="1400" spc="0">
                <a:latin typeface="Times New Roman"/>
                <a:cs typeface="Times New Roman"/>
              </a:rPr>
              <a:t>0;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4</a:t>
            </a:r>
            <a:r>
              <a:rPr dirty="0" smtClean="0" sz="1400" spc="-1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i++)</a:t>
            </a:r>
            <a:r>
              <a:rPr dirty="0" smtClean="0" sz="1400" spc="0">
                <a:latin typeface="Times New Roman"/>
                <a:cs typeface="Times New Roman"/>
              </a:rPr>
              <a:t> f</a:t>
            </a:r>
            <a:r>
              <a:rPr dirty="0" smtClean="0" sz="1400" spc="5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r (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j</a:t>
            </a:r>
            <a:r>
              <a:rPr dirty="0" smtClean="0" sz="1400" spc="0">
                <a:latin typeface="Times New Roman"/>
                <a:cs typeface="Times New Roman"/>
              </a:rPr>
              <a:t>=i</a:t>
            </a:r>
            <a:r>
              <a:rPr dirty="0" smtClean="0" sz="1400" spc="-15">
                <a:latin typeface="Times New Roman"/>
                <a:cs typeface="Times New Roman"/>
              </a:rPr>
              <a:t>+</a:t>
            </a:r>
            <a:r>
              <a:rPr dirty="0" smtClean="0" sz="1400" spc="0">
                <a:latin typeface="Times New Roman"/>
                <a:cs typeface="Times New Roman"/>
              </a:rPr>
              <a:t>1;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j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5;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j</a:t>
            </a:r>
            <a:r>
              <a:rPr dirty="0" smtClean="0" sz="1400" spc="-15">
                <a:latin typeface="Times New Roman"/>
                <a:cs typeface="Times New Roman"/>
              </a:rPr>
              <a:t>+</a:t>
            </a:r>
            <a:r>
              <a:rPr dirty="0" smtClean="0" sz="1400" spc="0">
                <a:latin typeface="Times New Roman"/>
                <a:cs typeface="Times New Roman"/>
              </a:rPr>
              <a:t>+)</a:t>
            </a:r>
            <a:r>
              <a:rPr dirty="0" smtClean="0" sz="1400" spc="0">
                <a:latin typeface="Times New Roman"/>
                <a:cs typeface="Times New Roman"/>
              </a:rPr>
              <a:t> if (</a:t>
            </a:r>
            <a:r>
              <a:rPr dirty="0" smtClean="0" sz="1400" spc="-10">
                <a:latin typeface="Times New Roman"/>
                <a:cs typeface="Times New Roman"/>
              </a:rPr>
              <a:t>b</a:t>
            </a:r>
            <a:r>
              <a:rPr dirty="0" smtClean="0" sz="1400" spc="0">
                <a:latin typeface="Times New Roman"/>
                <a:cs typeface="Times New Roman"/>
              </a:rPr>
              <a:t>[i]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&gt;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b[</a:t>
            </a:r>
            <a:r>
              <a:rPr dirty="0" smtClean="0" sz="1400" spc="-10">
                <a:latin typeface="Times New Roman"/>
                <a:cs typeface="Times New Roman"/>
              </a:rPr>
              <a:t>j</a:t>
            </a:r>
            <a:r>
              <a:rPr dirty="0" smtClean="0" sz="1400" spc="-15">
                <a:latin typeface="Times New Roman"/>
                <a:cs typeface="Times New Roman"/>
              </a:rPr>
              <a:t>]</a:t>
            </a:r>
            <a:r>
              <a:rPr dirty="0" smtClean="0" sz="1400" spc="0">
                <a:latin typeface="Times New Roman"/>
                <a:cs typeface="Times New Roman"/>
              </a:rPr>
              <a:t>)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  <a:p>
            <a:pPr marL="469900" marR="4880610">
              <a:lnSpc>
                <a:spcPts val="1610"/>
              </a:lnSpc>
              <a:spcBef>
                <a:spcPts val="50"/>
              </a:spcBef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 te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p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=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b</a:t>
            </a:r>
            <a:r>
              <a:rPr dirty="0" smtClean="0" sz="1400" spc="-15">
                <a:latin typeface="Times New Roman"/>
                <a:cs typeface="Times New Roman"/>
              </a:rPr>
              <a:t>[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5">
                <a:latin typeface="Times New Roman"/>
                <a:cs typeface="Times New Roman"/>
              </a:rPr>
              <a:t>]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 b[i</a:t>
            </a:r>
            <a:r>
              <a:rPr dirty="0" smtClean="0" sz="1400" spc="-15">
                <a:latin typeface="Times New Roman"/>
                <a:cs typeface="Times New Roman"/>
              </a:rPr>
              <a:t>]</a:t>
            </a:r>
            <a:r>
              <a:rPr dirty="0" smtClean="0" sz="1400" spc="0">
                <a:latin typeface="Times New Roman"/>
                <a:cs typeface="Times New Roman"/>
              </a:rPr>
              <a:t>= b[j</a:t>
            </a:r>
            <a:r>
              <a:rPr dirty="0" smtClean="0" sz="1400" spc="-15">
                <a:latin typeface="Times New Roman"/>
                <a:cs typeface="Times New Roman"/>
              </a:rPr>
              <a:t>]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b[</a:t>
            </a:r>
            <a:r>
              <a:rPr dirty="0" smtClean="0" sz="1400" spc="-10">
                <a:latin typeface="Times New Roman"/>
                <a:cs typeface="Times New Roman"/>
              </a:rPr>
              <a:t>j</a:t>
            </a:r>
            <a:r>
              <a:rPr dirty="0" smtClean="0" sz="1400" spc="0">
                <a:latin typeface="Times New Roman"/>
                <a:cs typeface="Times New Roman"/>
              </a:rPr>
              <a:t>]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=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10">
                <a:latin typeface="Times New Roman"/>
                <a:cs typeface="Times New Roman"/>
              </a:rPr>
              <a:t>e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p;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}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}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v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p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arra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( i</a:t>
            </a:r>
            <a:r>
              <a:rPr dirty="0" smtClean="0" sz="1400" spc="5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b</a:t>
            </a:r>
            <a:r>
              <a:rPr dirty="0" smtClean="0" sz="1400" spc="-15">
                <a:latin typeface="Times New Roman"/>
                <a:cs typeface="Times New Roman"/>
              </a:rPr>
              <a:t>[</a:t>
            </a:r>
            <a:r>
              <a:rPr dirty="0" smtClean="0" sz="1400" spc="-10">
                <a:latin typeface="Times New Roman"/>
                <a:cs typeface="Times New Roman"/>
              </a:rPr>
              <a:t>5</a:t>
            </a:r>
            <a:r>
              <a:rPr dirty="0" smtClean="0" sz="1400" spc="-15">
                <a:latin typeface="Times New Roman"/>
                <a:cs typeface="Times New Roman"/>
              </a:rPr>
              <a:t>]</a:t>
            </a:r>
            <a:r>
              <a:rPr dirty="0" smtClean="0" sz="1400" spc="0">
                <a:latin typeface="Times New Roman"/>
                <a:cs typeface="Times New Roman"/>
              </a:rPr>
              <a:t>)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  <a:p>
            <a:pPr marL="469900" marR="4490085">
              <a:lnSpc>
                <a:spcPts val="1610"/>
              </a:lnSpc>
              <a:spcBef>
                <a:spcPts val="50"/>
              </a:spcBef>
            </a:pPr>
            <a:r>
              <a:rPr dirty="0" smtClean="0" sz="1400">
                <a:latin typeface="Times New Roman"/>
                <a:cs typeface="Times New Roman"/>
              </a:rPr>
              <a:t>f</a:t>
            </a:r>
            <a:r>
              <a:rPr dirty="0" smtClean="0" sz="1400" spc="5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r </a:t>
            </a:r>
            <a:r>
              <a:rPr dirty="0" smtClean="0" sz="1400" spc="-15">
                <a:latin typeface="Times New Roman"/>
                <a:cs typeface="Times New Roman"/>
              </a:rPr>
              <a:t>(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j</a:t>
            </a:r>
            <a:r>
              <a:rPr dirty="0" smtClean="0" sz="1400" spc="0">
                <a:latin typeface="Times New Roman"/>
                <a:cs typeface="Times New Roman"/>
              </a:rPr>
              <a:t>=</a:t>
            </a:r>
            <a:r>
              <a:rPr dirty="0" smtClean="0" sz="1400" spc="-10">
                <a:latin typeface="Times New Roman"/>
                <a:cs typeface="Times New Roman"/>
              </a:rPr>
              <a:t>0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-10">
                <a:latin typeface="Times New Roman"/>
                <a:cs typeface="Times New Roman"/>
              </a:rPr>
              <a:t>j</a:t>
            </a:r>
            <a:r>
              <a:rPr dirty="0" smtClean="0" sz="1400" spc="0">
                <a:latin typeface="Times New Roman"/>
                <a:cs typeface="Times New Roman"/>
              </a:rPr>
              <a:t>&lt;</a:t>
            </a:r>
            <a:r>
              <a:rPr dirty="0" smtClean="0" sz="1400" spc="-10">
                <a:latin typeface="Times New Roman"/>
                <a:cs typeface="Times New Roman"/>
              </a:rPr>
              <a:t>5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j</a:t>
            </a:r>
            <a:r>
              <a:rPr dirty="0" smtClean="0" sz="1400" spc="0">
                <a:latin typeface="Times New Roman"/>
                <a:cs typeface="Times New Roman"/>
              </a:rPr>
              <a:t>++)</a:t>
            </a:r>
            <a:r>
              <a:rPr dirty="0" smtClean="0" sz="1400" spc="0">
                <a:latin typeface="Times New Roman"/>
                <a:cs typeface="Times New Roman"/>
              </a:rPr>
              <a:t> 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 b[j]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&lt;&lt;" ";</a:t>
            </a:r>
            <a:r>
              <a:rPr dirty="0" smtClean="0" sz="1400" spc="0">
                <a:latin typeface="Times New Roman"/>
                <a:cs typeface="Times New Roman"/>
              </a:rPr>
              <a:t> 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&lt;e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d</a:t>
            </a:r>
            <a:r>
              <a:rPr dirty="0" smtClean="0" sz="1400" spc="0">
                <a:latin typeface="Times New Roman"/>
                <a:cs typeface="Times New Roman"/>
              </a:rPr>
              <a:t>l;</a:t>
            </a:r>
            <a:endParaRPr sz="1400">
              <a:latin typeface="Times New Roman"/>
              <a:cs typeface="Times New Roman"/>
            </a:endParaRPr>
          </a:p>
          <a:p>
            <a:pPr marL="4699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}</a:t>
            </a:r>
            <a:endParaRPr sz="1400">
              <a:latin typeface="Times New Roman"/>
              <a:cs typeface="Times New Roman"/>
            </a:endParaRPr>
          </a:p>
        </p:txBody>
      </p:sp>
      <p:sp>
        <p:nvSpPr>
          <p:cNvPr id="5" name="object 5"/>
          <p:cNvSpPr txBox="1">
            <a:spLocks noGrp="1"/>
          </p:cNvSpPr>
          <p:nvPr>
            <p:ph type="dt" idx="6" sz="half"/>
          </p:nvPr>
        </p:nvSpPr>
        <p:spPr>
          <a:prstGeom prst="rect"/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D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2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l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15">
                <a:latin typeface="Freestyle Script"/>
                <a:cs typeface="Freestyle Script"/>
              </a:rPr>
              <a:t> 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5">
                <a:latin typeface="Freestyle Script"/>
                <a:cs typeface="Freestyle Script"/>
              </a:rPr>
              <a:t>v</a:t>
            </a:r>
            <a:r>
              <a:rPr dirty="0" smtClean="0" sz="1400" spc="0">
                <a:latin typeface="Freestyle Script"/>
                <a:cs typeface="Freestyle Script"/>
              </a:rPr>
              <a:t>e</a:t>
            </a:r>
            <a:r>
              <a:rPr dirty="0" smtClean="0" sz="1400" spc="-10">
                <a:latin typeface="Freestyle Script"/>
                <a:cs typeface="Freestyle Script"/>
              </a:rPr>
              <a:t>r</a:t>
            </a:r>
            <a:r>
              <a:rPr dirty="0" smtClean="0" sz="1400" spc="0">
                <a:latin typeface="Freestyle Script"/>
                <a:cs typeface="Freestyle Script"/>
              </a:rPr>
              <a:t>s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r>
              <a:rPr dirty="0" smtClean="0" sz="1400" spc="-1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-</a:t>
            </a:r>
            <a:r>
              <a:rPr dirty="0" smtClean="0" sz="1400" spc="-10">
                <a:latin typeface="Freestyle Script"/>
                <a:cs typeface="Freestyle Script"/>
              </a:rPr>
              <a:t> </a:t>
            </a:r>
            <a:r>
              <a:rPr dirty="0" smtClean="0" sz="1400" spc="0">
                <a:latin typeface="Freestyle Script"/>
                <a:cs typeface="Freestyle Script"/>
              </a:rPr>
              <a:t>Co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ge of </a:t>
            </a:r>
            <a:r>
              <a:rPr dirty="0" smtClean="0" sz="1400" spc="5">
                <a:latin typeface="Freestyle Script"/>
                <a:cs typeface="Freestyle Script"/>
              </a:rPr>
              <a:t>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-10">
                <a:latin typeface="Freestyle Script"/>
                <a:cs typeface="Freestyle Script"/>
              </a:rPr>
              <a:t>g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nee</a:t>
            </a:r>
            <a:r>
              <a:rPr dirty="0" smtClean="0" sz="1400" spc="-15">
                <a:latin typeface="Freestyle Script"/>
                <a:cs typeface="Freestyle Script"/>
              </a:rPr>
              <a:t>r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g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6" name="object 6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C</a:t>
            </a:r>
            <a:r>
              <a:rPr dirty="0" smtClean="0" sz="1400" spc="10">
                <a:latin typeface="Freestyle Script"/>
                <a:cs typeface="Freestyle Script"/>
              </a:rPr>
              <a:t>o</a:t>
            </a:r>
            <a:r>
              <a:rPr dirty="0" smtClean="0" sz="1400" spc="-10">
                <a:latin typeface="Freestyle Script"/>
                <a:cs typeface="Freestyle Script"/>
              </a:rPr>
              <a:t>m</a:t>
            </a:r>
            <a:r>
              <a:rPr dirty="0" smtClean="0" sz="1400" spc="0">
                <a:latin typeface="Freestyle Script"/>
                <a:cs typeface="Freestyle Script"/>
              </a:rPr>
              <a:t>m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c</a:t>
            </a:r>
            <a:r>
              <a:rPr dirty="0" smtClean="0" sz="1400" spc="5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t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5">
                <a:latin typeface="Freestyle Script"/>
                <a:cs typeface="Freestyle Script"/>
              </a:rPr>
              <a:t>o</a:t>
            </a:r>
            <a:r>
              <a:rPr dirty="0" smtClean="0" sz="1400" spc="0">
                <a:latin typeface="Freestyle Script"/>
                <a:cs typeface="Freestyle Script"/>
              </a:rPr>
              <a:t>n</a:t>
            </a:r>
            <a:r>
              <a:rPr dirty="0" smtClean="0" sz="1400" spc="-15">
                <a:latin typeface="Freestyle Script"/>
                <a:cs typeface="Freestyle Script"/>
              </a:rPr>
              <a:t> </a:t>
            </a:r>
            <a:r>
              <a:rPr dirty="0" smtClean="0" sz="1400" spc="5">
                <a:latin typeface="Freestyle Script"/>
                <a:cs typeface="Freestyle Script"/>
              </a:rPr>
              <a:t>D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par</a:t>
            </a:r>
            <a:r>
              <a:rPr dirty="0" smtClean="0" sz="1400" spc="5">
                <a:latin typeface="Freestyle Script"/>
                <a:cs typeface="Freestyle Script"/>
              </a:rPr>
              <a:t>t</a:t>
            </a:r>
            <a:r>
              <a:rPr dirty="0" smtClean="0" sz="1400" spc="0">
                <a:latin typeface="Freestyle Script"/>
                <a:cs typeface="Freestyle Script"/>
              </a:rPr>
              <a:t>me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7" name="object 7"/>
          <p:cNvSpPr txBox="1">
            <a:spLocks noGrp="1"/>
          </p:cNvSpPr>
          <p:nvPr>
            <p:ph type="sldNum" idx="7" sz="quarter"/>
          </p:nvPr>
        </p:nvSpPr>
        <p:spPr>
          <a:prstGeom prst="rect"/>
        </p:spPr>
        <p:txBody>
          <a:bodyPr wrap="square" lIns="0" tIns="0" rIns="0" bIns="0" rtlCol="0" vert="horz">
            <a:noAutofit/>
          </a:bodyPr>
          <a:lstStyle/>
          <a:p>
            <a:pPr marL="25400">
              <a:lnSpc>
                <a:spcPct val="100000"/>
              </a:lnSpc>
            </a:pPr>
            <a:fld id="{81D60167-4931-47E6-BA6A-407CBD079E47}" type="slidenum">
              <a:rPr dirty="0" smtClean="0" sz="1200" spc="-10">
                <a:latin typeface="Calibri"/>
                <a:cs typeface="Calibri"/>
              </a:rPr>
              <a:t>3</a:t>
            </a:fld>
            <a:endParaRPr sz="1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44500" y="418591"/>
            <a:ext cx="1167130" cy="511809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600" spc="-10">
                <a:latin typeface="Freestyle Script"/>
                <a:cs typeface="Freestyle Script"/>
              </a:rPr>
              <a:t>C</a:t>
            </a:r>
            <a:r>
              <a:rPr dirty="0" smtClean="0" sz="1600" spc="-5">
                <a:latin typeface="Freestyle Script"/>
                <a:cs typeface="Freestyle Script"/>
              </a:rPr>
              <a:t>+</a:t>
            </a:r>
            <a:r>
              <a:rPr dirty="0" smtClean="0" sz="1600" spc="-10">
                <a:latin typeface="Freestyle Script"/>
                <a:cs typeface="Freestyle Script"/>
              </a:rPr>
              <a:t>+</a:t>
            </a:r>
            <a:r>
              <a:rPr dirty="0" smtClean="0" sz="1600" spc="-10">
                <a:latin typeface="Freestyle Script"/>
                <a:cs typeface="Freestyle Script"/>
              </a:rPr>
              <a:t> </a:t>
            </a:r>
            <a:r>
              <a:rPr dirty="0" smtClean="0" sz="1600" spc="-5">
                <a:latin typeface="Freestyle Script"/>
                <a:cs typeface="Freestyle Script"/>
              </a:rPr>
              <a:t>lect</a:t>
            </a:r>
            <a:r>
              <a:rPr dirty="0" smtClean="0" sz="1600" spc="0">
                <a:latin typeface="Freestyle Script"/>
                <a:cs typeface="Freestyle Script"/>
              </a:rPr>
              <a:t>u</a:t>
            </a:r>
            <a:r>
              <a:rPr dirty="0" smtClean="0" sz="1600" spc="-15">
                <a:latin typeface="Freestyle Script"/>
                <a:cs typeface="Freestyle Script"/>
              </a:rPr>
              <a:t>r</a:t>
            </a:r>
            <a:r>
              <a:rPr dirty="0" smtClean="0" sz="1600" spc="-5">
                <a:latin typeface="Freestyle Script"/>
                <a:cs typeface="Freestyle Script"/>
              </a:rPr>
              <a:t>e</a:t>
            </a:r>
            <a:endParaRPr sz="1600">
              <a:latin typeface="Freestyle Script"/>
              <a:cs typeface="Freestyle Script"/>
            </a:endParaRPr>
          </a:p>
          <a:p>
            <a:pPr marL="12700">
              <a:lnSpc>
                <a:spcPts val="1885"/>
              </a:lnSpc>
            </a:pPr>
            <a:r>
              <a:rPr dirty="0" smtClean="0" sz="1600" spc="5">
                <a:latin typeface="Freestyle Script"/>
                <a:cs typeface="Freestyle Script"/>
              </a:rPr>
              <a:t>C</a:t>
            </a:r>
            <a:r>
              <a:rPr dirty="0" smtClean="0" sz="1600" spc="-5">
                <a:latin typeface="Freestyle Script"/>
                <a:cs typeface="Freestyle Script"/>
              </a:rPr>
              <a:t>hapter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15">
                <a:latin typeface="Freestyle Script"/>
                <a:cs typeface="Freestyle Script"/>
              </a:rPr>
              <a:t>S</a:t>
            </a:r>
            <a:r>
              <a:rPr dirty="0" smtClean="0" sz="1600" spc="-5">
                <a:latin typeface="Freestyle Script"/>
                <a:cs typeface="Freestyle Script"/>
              </a:rPr>
              <a:t>i</a:t>
            </a:r>
            <a:r>
              <a:rPr dirty="0" smtClean="0" sz="1600" spc="0">
                <a:latin typeface="Freestyle Script"/>
                <a:cs typeface="Freestyle Script"/>
              </a:rPr>
              <a:t>x</a:t>
            </a:r>
            <a:r>
              <a:rPr dirty="0" smtClean="0" sz="1600" spc="-5">
                <a:latin typeface="Freestyle Script"/>
                <a:cs typeface="Freestyle Script"/>
              </a:rPr>
              <a:t>:</a:t>
            </a:r>
            <a:r>
              <a:rPr dirty="0" smtClean="0" sz="1600" spc="5">
                <a:latin typeface="Freestyle Script"/>
                <a:cs typeface="Freestyle Script"/>
              </a:rPr>
              <a:t> </a:t>
            </a:r>
            <a:r>
              <a:rPr dirty="0" smtClean="0" sz="1600" spc="-5">
                <a:latin typeface="Freestyle Script"/>
                <a:cs typeface="Freestyle Script"/>
              </a:rPr>
              <a:t>F</a:t>
            </a:r>
            <a:r>
              <a:rPr dirty="0" smtClean="0" sz="1600" spc="-15">
                <a:latin typeface="Freestyle Script"/>
                <a:cs typeface="Freestyle Script"/>
              </a:rPr>
              <a:t>u</a:t>
            </a:r>
            <a:r>
              <a:rPr dirty="0" smtClean="0" sz="1600" spc="0">
                <a:latin typeface="Freestyle Script"/>
                <a:cs typeface="Freestyle Script"/>
              </a:rPr>
              <a:t>n</a:t>
            </a:r>
            <a:r>
              <a:rPr dirty="0" smtClean="0" sz="1600" spc="-5">
                <a:latin typeface="Freestyle Script"/>
                <a:cs typeface="Freestyle Script"/>
              </a:rPr>
              <a:t>c</a:t>
            </a:r>
            <a:r>
              <a:rPr dirty="0" smtClean="0" sz="1600" spc="-20">
                <a:latin typeface="Freestyle Script"/>
                <a:cs typeface="Freestyle Script"/>
              </a:rPr>
              <a:t>t</a:t>
            </a:r>
            <a:r>
              <a:rPr dirty="0" smtClean="0" sz="1600" spc="10">
                <a:latin typeface="Freestyle Script"/>
                <a:cs typeface="Freestyle Script"/>
              </a:rPr>
              <a:t>i</a:t>
            </a:r>
            <a:r>
              <a:rPr dirty="0" smtClean="0" sz="1600" spc="-15">
                <a:latin typeface="Freestyle Script"/>
                <a:cs typeface="Freestyle Script"/>
              </a:rPr>
              <a:t>o</a:t>
            </a:r>
            <a:r>
              <a:rPr dirty="0" smtClean="0" sz="1600" spc="-5">
                <a:latin typeface="Freestyle Script"/>
                <a:cs typeface="Freestyle Script"/>
              </a:rPr>
              <a:t>n</a:t>
            </a:r>
            <a:endParaRPr sz="1600">
              <a:latin typeface="Freestyle Script"/>
              <a:cs typeface="Freestyle Script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4997577" y="657859"/>
            <a:ext cx="1880870" cy="272415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600" spc="-5">
                <a:latin typeface="Freestyle Script"/>
                <a:cs typeface="Freestyle Script"/>
              </a:rPr>
              <a:t>Ass</a:t>
            </a:r>
            <a:r>
              <a:rPr dirty="0" smtClean="0" sz="1600" spc="0">
                <a:latin typeface="Freestyle Script"/>
                <a:cs typeface="Freestyle Script"/>
              </a:rPr>
              <a:t>i</a:t>
            </a:r>
            <a:r>
              <a:rPr dirty="0" smtClean="0" sz="1600" spc="5">
                <a:latin typeface="Freestyle Script"/>
                <a:cs typeface="Freestyle Script"/>
              </a:rPr>
              <a:t>s</a:t>
            </a:r>
            <a:r>
              <a:rPr dirty="0" smtClean="0" sz="1600" spc="-5">
                <a:latin typeface="Freestyle Script"/>
                <a:cs typeface="Freestyle Script"/>
              </a:rPr>
              <a:t>t</a:t>
            </a:r>
            <a:r>
              <a:rPr dirty="0" smtClean="0" sz="1600" spc="-10">
                <a:latin typeface="Freestyle Script"/>
                <a:cs typeface="Freestyle Script"/>
              </a:rPr>
              <a:t>a</a:t>
            </a:r>
            <a:r>
              <a:rPr dirty="0" smtClean="0" sz="1600" spc="-5">
                <a:latin typeface="Freestyle Script"/>
                <a:cs typeface="Freestyle Script"/>
              </a:rPr>
              <a:t>nt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0">
                <a:latin typeface="Freestyle Script"/>
                <a:cs typeface="Freestyle Script"/>
              </a:rPr>
              <a:t>l</a:t>
            </a:r>
            <a:r>
              <a:rPr dirty="0" smtClean="0" sz="1600" spc="-5">
                <a:latin typeface="Freestyle Script"/>
                <a:cs typeface="Freestyle Script"/>
              </a:rPr>
              <a:t>ect</a:t>
            </a:r>
            <a:r>
              <a:rPr dirty="0" smtClean="0" sz="1600" spc="0">
                <a:latin typeface="Freestyle Script"/>
                <a:cs typeface="Freestyle Script"/>
              </a:rPr>
              <a:t>u</a:t>
            </a:r>
            <a:r>
              <a:rPr dirty="0" smtClean="0" sz="1600" spc="-15">
                <a:latin typeface="Freestyle Script"/>
                <a:cs typeface="Freestyle Script"/>
              </a:rPr>
              <a:t>r</a:t>
            </a:r>
            <a:r>
              <a:rPr dirty="0" smtClean="0" sz="1600" spc="-5">
                <a:latin typeface="Freestyle Script"/>
                <a:cs typeface="Freestyle Script"/>
              </a:rPr>
              <a:t>e: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20">
                <a:latin typeface="Freestyle Script"/>
                <a:cs typeface="Freestyle Script"/>
              </a:rPr>
              <a:t>J</a:t>
            </a:r>
            <a:r>
              <a:rPr dirty="0" smtClean="0" sz="1600" spc="-5">
                <a:latin typeface="Freestyle Script"/>
                <a:cs typeface="Freestyle Script"/>
              </a:rPr>
              <a:t>i</a:t>
            </a:r>
            <a:r>
              <a:rPr dirty="0" smtClean="0" sz="1600" spc="0">
                <a:latin typeface="Freestyle Script"/>
                <a:cs typeface="Freestyle Script"/>
              </a:rPr>
              <a:t>n</a:t>
            </a:r>
            <a:r>
              <a:rPr dirty="0" smtClean="0" sz="1600" spc="-10">
                <a:latin typeface="Freestyle Script"/>
                <a:cs typeface="Freestyle Script"/>
              </a:rPr>
              <a:t>a</a:t>
            </a:r>
            <a:r>
              <a:rPr dirty="0" smtClean="0" sz="1600" spc="-5">
                <a:latin typeface="Freestyle Script"/>
                <a:cs typeface="Freestyle Script"/>
              </a:rPr>
              <a:t>n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10">
                <a:latin typeface="Freestyle Script"/>
                <a:cs typeface="Freestyle Script"/>
              </a:rPr>
              <a:t>N.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5">
                <a:latin typeface="Freestyle Script"/>
                <a:cs typeface="Freestyle Script"/>
              </a:rPr>
              <a:t>S</a:t>
            </a:r>
            <a:r>
              <a:rPr dirty="0" smtClean="0" sz="1600" spc="-15">
                <a:latin typeface="Freestyle Script"/>
                <a:cs typeface="Freestyle Script"/>
              </a:rPr>
              <a:t>h</a:t>
            </a:r>
            <a:r>
              <a:rPr dirty="0" smtClean="0" sz="1600" spc="10">
                <a:latin typeface="Freestyle Script"/>
                <a:cs typeface="Freestyle Script"/>
              </a:rPr>
              <a:t>i</a:t>
            </a:r>
            <a:r>
              <a:rPr dirty="0" smtClean="0" sz="1600" spc="-5">
                <a:latin typeface="Freestyle Script"/>
                <a:cs typeface="Freestyle Script"/>
              </a:rPr>
              <a:t>hab</a:t>
            </a:r>
            <a:endParaRPr sz="1600">
              <a:latin typeface="Freestyle Script"/>
              <a:cs typeface="Freestyle Script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438912" y="993647"/>
            <a:ext cx="6684009" cy="0"/>
          </a:xfrm>
          <a:custGeom>
            <a:avLst/>
            <a:gdLst/>
            <a:ahLst/>
            <a:cxnLst/>
            <a:rect l="l" t="t" r="r" b="b"/>
            <a:pathLst>
              <a:path w="6684009" h="0">
                <a:moveTo>
                  <a:pt x="0" y="0"/>
                </a:moveTo>
                <a:lnTo>
                  <a:pt x="6684009" y="0"/>
                </a:lnTo>
              </a:path>
            </a:pathLst>
          </a:custGeom>
          <a:ln w="10414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5" name="object 5"/>
          <p:cNvSpPr/>
          <p:nvPr/>
        </p:nvSpPr>
        <p:spPr>
          <a:xfrm>
            <a:off x="438912" y="960881"/>
            <a:ext cx="6684009" cy="0"/>
          </a:xfrm>
          <a:custGeom>
            <a:avLst/>
            <a:gdLst/>
            <a:ahLst/>
            <a:cxnLst/>
            <a:rect l="l" t="t" r="r" b="b"/>
            <a:pathLst>
              <a:path w="6684009" h="0">
                <a:moveTo>
                  <a:pt x="0" y="0"/>
                </a:moveTo>
                <a:lnTo>
                  <a:pt x="6684009" y="0"/>
                </a:lnTo>
              </a:path>
            </a:pathLst>
          </a:custGeom>
          <a:ln w="39370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6" name="object 6"/>
          <p:cNvSpPr/>
          <p:nvPr/>
        </p:nvSpPr>
        <p:spPr>
          <a:xfrm>
            <a:off x="438912" y="9795967"/>
            <a:ext cx="6684009" cy="0"/>
          </a:xfrm>
          <a:custGeom>
            <a:avLst/>
            <a:gdLst/>
            <a:ahLst/>
            <a:cxnLst/>
            <a:rect l="l" t="t" r="r" b="b"/>
            <a:pathLst>
              <a:path w="6684009" h="0">
                <a:moveTo>
                  <a:pt x="0" y="0"/>
                </a:moveTo>
                <a:lnTo>
                  <a:pt x="6684009" y="0"/>
                </a:lnTo>
              </a:path>
            </a:pathLst>
          </a:custGeom>
          <a:ln w="10413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7" name="object 7"/>
          <p:cNvSpPr/>
          <p:nvPr/>
        </p:nvSpPr>
        <p:spPr>
          <a:xfrm>
            <a:off x="438912" y="9828732"/>
            <a:ext cx="6684009" cy="0"/>
          </a:xfrm>
          <a:custGeom>
            <a:avLst/>
            <a:gdLst/>
            <a:ahLst/>
            <a:cxnLst/>
            <a:rect l="l" t="t" r="r" b="b"/>
            <a:pathLst>
              <a:path w="6684009" h="0">
                <a:moveTo>
                  <a:pt x="0" y="0"/>
                </a:moveTo>
                <a:lnTo>
                  <a:pt x="6684009" y="0"/>
                </a:lnTo>
              </a:path>
            </a:pathLst>
          </a:custGeom>
          <a:ln w="39370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8" name="object 8"/>
          <p:cNvSpPr txBox="1"/>
          <p:nvPr/>
        </p:nvSpPr>
        <p:spPr>
          <a:xfrm>
            <a:off x="902004" y="983995"/>
            <a:ext cx="4858385" cy="2707005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600" spc="-10" b="1" u="heavy">
                <a:latin typeface="Times New Roman"/>
                <a:cs typeface="Times New Roman"/>
              </a:rPr>
              <a:t>Pas</a:t>
            </a:r>
            <a:r>
              <a:rPr dirty="0" smtClean="0" sz="1600" spc="-10" b="1" u="heavy">
                <a:latin typeface="Times New Roman"/>
                <a:cs typeface="Times New Roman"/>
              </a:rPr>
              <a:t>sing</a:t>
            </a:r>
            <a:r>
              <a:rPr dirty="0" smtClean="0" sz="1600" spc="0" b="1" u="heavy">
                <a:latin typeface="Times New Roman"/>
                <a:cs typeface="Times New Roman"/>
              </a:rPr>
              <a:t> </a:t>
            </a:r>
            <a:r>
              <a:rPr dirty="0" smtClean="0" sz="1600" spc="-10" b="1" u="heavy">
                <a:latin typeface="Times New Roman"/>
                <a:cs typeface="Times New Roman"/>
              </a:rPr>
              <a:t>by</a:t>
            </a:r>
            <a:r>
              <a:rPr dirty="0" smtClean="0" sz="1600" spc="-5" b="1" u="heavy">
                <a:latin typeface="Times New Roman"/>
                <a:cs typeface="Times New Roman"/>
              </a:rPr>
              <a:t> </a:t>
            </a:r>
            <a:r>
              <a:rPr dirty="0" smtClean="0" sz="1600" spc="-10" b="1" u="heavy">
                <a:latin typeface="Times New Roman"/>
                <a:cs typeface="Times New Roman"/>
              </a:rPr>
              <a:t>Ref</a:t>
            </a:r>
            <a:r>
              <a:rPr dirty="0" smtClean="0" sz="1600" spc="-5" b="1" u="heavy">
                <a:latin typeface="Times New Roman"/>
                <a:cs typeface="Times New Roman"/>
              </a:rPr>
              <a:t>e</a:t>
            </a:r>
            <a:r>
              <a:rPr dirty="0" smtClean="0" sz="1600" spc="-10" b="1" u="heavy">
                <a:latin typeface="Times New Roman"/>
                <a:cs typeface="Times New Roman"/>
              </a:rPr>
              <a:t>r</a:t>
            </a:r>
            <a:r>
              <a:rPr dirty="0" smtClean="0" sz="1600" spc="-5" b="1" u="heavy">
                <a:latin typeface="Times New Roman"/>
                <a:cs typeface="Times New Roman"/>
              </a:rPr>
              <a:t>e</a:t>
            </a:r>
            <a:r>
              <a:rPr dirty="0" smtClean="0" sz="1600" spc="-10" b="1" u="heavy">
                <a:latin typeface="Times New Roman"/>
                <a:cs typeface="Times New Roman"/>
              </a:rPr>
              <a:t>nce:</a:t>
            </a:r>
            <a:r>
              <a:rPr dirty="0" smtClean="0" sz="1600" spc="-10" b="1" u="heavy">
                <a:latin typeface="Times New Roman"/>
                <a:cs typeface="Times New Roman"/>
              </a:rPr>
              <a:t>-</a:t>
            </a:r>
            <a:endParaRPr sz="1600">
              <a:latin typeface="Times New Roman"/>
              <a:cs typeface="Times New Roman"/>
            </a:endParaRPr>
          </a:p>
          <a:p>
            <a:pPr marL="12700">
              <a:lnSpc>
                <a:spcPts val="1580"/>
              </a:lnSpc>
            </a:pP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 sy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bol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&amp;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d 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de</a:t>
            </a:r>
            <a:r>
              <a:rPr dirty="0" smtClean="0" sz="1400" spc="-10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la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e a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refe</a:t>
            </a:r>
            <a:r>
              <a:rPr dirty="0" smtClean="0" sz="1400" spc="-10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ce</a:t>
            </a:r>
            <a:r>
              <a:rPr dirty="0" smtClean="0" sz="1400" spc="20">
                <a:latin typeface="Times New Roman"/>
                <a:cs typeface="Times New Roman"/>
              </a:rPr>
              <a:t>: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30"/>
              </a:lnSpc>
            </a:pPr>
            <a:r>
              <a:rPr dirty="0" smtClean="0" sz="1400" b="1">
                <a:latin typeface="Times New Roman"/>
                <a:cs typeface="Times New Roman"/>
              </a:rPr>
              <a:t>Ex:-</a:t>
            </a:r>
            <a:r>
              <a:rPr dirty="0" smtClean="0" sz="1400" spc="-5" b="1">
                <a:latin typeface="Times New Roman"/>
                <a:cs typeface="Times New Roman"/>
              </a:rPr>
              <a:t> </a:t>
            </a:r>
            <a:r>
              <a:rPr dirty="0" smtClean="0" sz="1400" spc="-15" b="1">
                <a:latin typeface="Times New Roman"/>
                <a:cs typeface="Times New Roman"/>
              </a:rPr>
              <a:t>p</a:t>
            </a:r>
            <a:r>
              <a:rPr dirty="0" smtClean="0" sz="1400" spc="0" b="1">
                <a:latin typeface="Times New Roman"/>
                <a:cs typeface="Times New Roman"/>
              </a:rPr>
              <a:t>a</a:t>
            </a:r>
            <a:r>
              <a:rPr dirty="0" smtClean="0" sz="1400" spc="-10" b="1">
                <a:latin typeface="Times New Roman"/>
                <a:cs typeface="Times New Roman"/>
              </a:rPr>
              <a:t>s</a:t>
            </a:r>
            <a:r>
              <a:rPr dirty="0" smtClean="0" sz="1400" spc="-10" b="1">
                <a:latin typeface="Times New Roman"/>
                <a:cs typeface="Times New Roman"/>
              </a:rPr>
              <a:t>s</a:t>
            </a:r>
            <a:r>
              <a:rPr dirty="0" smtClean="0" sz="1400" spc="0" b="1">
                <a:latin typeface="Times New Roman"/>
                <a:cs typeface="Times New Roman"/>
              </a:rPr>
              <a:t>ing</a:t>
            </a:r>
            <a:r>
              <a:rPr dirty="0" smtClean="0" sz="1400" spc="-1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a</a:t>
            </a:r>
            <a:r>
              <a:rPr dirty="0" smtClean="0" sz="1400" spc="-15" b="1">
                <a:latin typeface="Times New Roman"/>
                <a:cs typeface="Times New Roman"/>
              </a:rPr>
              <a:t>r</a:t>
            </a:r>
            <a:r>
              <a:rPr dirty="0" smtClean="0" sz="1400" spc="0" b="1">
                <a:latin typeface="Times New Roman"/>
                <a:cs typeface="Times New Roman"/>
              </a:rPr>
              <a:t>gu</a:t>
            </a:r>
            <a:r>
              <a:rPr dirty="0" smtClean="0" sz="1400" spc="-20" b="1">
                <a:latin typeface="Times New Roman"/>
                <a:cs typeface="Times New Roman"/>
              </a:rPr>
              <a:t>m</a:t>
            </a:r>
            <a:r>
              <a:rPr dirty="0" smtClean="0" sz="1400" spc="0" b="1">
                <a:latin typeface="Times New Roman"/>
                <a:cs typeface="Times New Roman"/>
              </a:rPr>
              <a:t>ents</a:t>
            </a:r>
            <a:r>
              <a:rPr dirty="0" smtClean="0" sz="1400" spc="5" b="1">
                <a:latin typeface="Times New Roman"/>
                <a:cs typeface="Times New Roman"/>
              </a:rPr>
              <a:t> </a:t>
            </a:r>
            <a:r>
              <a:rPr dirty="0" smtClean="0" sz="1400" spc="-15" b="1">
                <a:latin typeface="Times New Roman"/>
                <a:cs typeface="Times New Roman"/>
              </a:rPr>
              <a:t>t</a:t>
            </a:r>
            <a:r>
              <a:rPr dirty="0" smtClean="0" sz="1400" spc="0" b="1">
                <a:latin typeface="Times New Roman"/>
                <a:cs typeface="Times New Roman"/>
              </a:rPr>
              <a:t>o</a:t>
            </a:r>
            <a:r>
              <a:rPr dirty="0" smtClean="0" sz="1400" spc="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a fu</a:t>
            </a:r>
            <a:r>
              <a:rPr dirty="0" smtClean="0" sz="1400" spc="-15" b="1">
                <a:latin typeface="Times New Roman"/>
                <a:cs typeface="Times New Roman"/>
              </a:rPr>
              <a:t>n</a:t>
            </a:r>
            <a:r>
              <a:rPr dirty="0" smtClean="0" sz="1400" spc="0" b="1">
                <a:latin typeface="Times New Roman"/>
                <a:cs typeface="Times New Roman"/>
              </a:rPr>
              <a:t>ct</a:t>
            </a:r>
            <a:r>
              <a:rPr dirty="0" smtClean="0" sz="1400" spc="-10" b="1">
                <a:latin typeface="Times New Roman"/>
                <a:cs typeface="Times New Roman"/>
              </a:rPr>
              <a:t>i</a:t>
            </a:r>
            <a:r>
              <a:rPr dirty="0" smtClean="0" sz="1400" spc="0" b="1">
                <a:latin typeface="Times New Roman"/>
                <a:cs typeface="Times New Roman"/>
              </a:rPr>
              <a:t>on </a:t>
            </a:r>
            <a:r>
              <a:rPr dirty="0" smtClean="0" sz="1400" spc="-20" b="1">
                <a:latin typeface="Times New Roman"/>
                <a:cs typeface="Times New Roman"/>
              </a:rPr>
              <a:t>c</a:t>
            </a:r>
            <a:r>
              <a:rPr dirty="0" smtClean="0" sz="1400" spc="-10" b="1">
                <a:latin typeface="Times New Roman"/>
                <a:cs typeface="Times New Roman"/>
              </a:rPr>
              <a:t>a</a:t>
            </a:r>
            <a:r>
              <a:rPr dirty="0" smtClean="0" sz="1400" spc="0" b="1">
                <a:latin typeface="Times New Roman"/>
                <a:cs typeface="Times New Roman"/>
              </a:rPr>
              <a:t>ll</a:t>
            </a:r>
            <a:r>
              <a:rPr dirty="0" smtClean="0" sz="1400" spc="5" b="1">
                <a:latin typeface="Times New Roman"/>
                <a:cs typeface="Times New Roman"/>
              </a:rPr>
              <a:t> </a:t>
            </a:r>
            <a:r>
              <a:rPr dirty="0" smtClean="0" sz="1400" spc="-20" b="1">
                <a:latin typeface="Times New Roman"/>
                <a:cs typeface="Times New Roman"/>
              </a:rPr>
              <a:t>b</a:t>
            </a:r>
            <a:r>
              <a:rPr dirty="0" smtClean="0" sz="1400" spc="0" b="1">
                <a:latin typeface="Times New Roman"/>
                <a:cs typeface="Times New Roman"/>
              </a:rPr>
              <a:t>y</a:t>
            </a:r>
            <a:r>
              <a:rPr dirty="0" smtClean="0" sz="1400" spc="5" b="1">
                <a:latin typeface="Times New Roman"/>
                <a:cs typeface="Times New Roman"/>
              </a:rPr>
              <a:t> </a:t>
            </a:r>
            <a:r>
              <a:rPr dirty="0" smtClean="0" sz="1400" spc="0" b="1">
                <a:latin typeface="Times New Roman"/>
                <a:cs typeface="Times New Roman"/>
              </a:rPr>
              <a:t>ref</a:t>
            </a:r>
            <a:r>
              <a:rPr dirty="0" smtClean="0" sz="1400" spc="-15" b="1">
                <a:latin typeface="Times New Roman"/>
                <a:cs typeface="Times New Roman"/>
              </a:rPr>
              <a:t>e</a:t>
            </a:r>
            <a:r>
              <a:rPr dirty="0" smtClean="0" sz="1400" spc="0" b="1">
                <a:latin typeface="Times New Roman"/>
                <a:cs typeface="Times New Roman"/>
              </a:rPr>
              <a:t>renc</a:t>
            </a:r>
            <a:r>
              <a:rPr dirty="0" smtClean="0" sz="1400" spc="-10" b="1">
                <a:latin typeface="Times New Roman"/>
                <a:cs typeface="Times New Roman"/>
              </a:rPr>
              <a:t>e</a:t>
            </a:r>
            <a:r>
              <a:rPr dirty="0" smtClean="0" sz="1400" spc="0" b="1">
                <a:latin typeface="Times New Roman"/>
                <a:cs typeface="Times New Roman"/>
              </a:rPr>
              <a:t>?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595"/>
              </a:lnSpc>
            </a:pPr>
            <a:r>
              <a:rPr dirty="0" smtClean="0" sz="1400">
                <a:latin typeface="Times New Roman"/>
                <a:cs typeface="Times New Roman"/>
              </a:rPr>
              <a:t>So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: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endParaRPr sz="1400">
              <a:latin typeface="Times New Roman"/>
              <a:cs typeface="Times New Roman"/>
            </a:endParaRPr>
          </a:p>
          <a:p>
            <a:pPr marL="12700" marR="3287395">
              <a:lnSpc>
                <a:spcPts val="1610"/>
              </a:lnSpc>
              <a:spcBef>
                <a:spcPts val="40"/>
              </a:spcBef>
            </a:pPr>
            <a:r>
              <a:rPr dirty="0" smtClean="0" sz="1400">
                <a:latin typeface="Times New Roman"/>
                <a:cs typeface="Times New Roman"/>
              </a:rPr>
              <a:t>#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de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trea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.h&gt;</a:t>
            </a:r>
            <a:r>
              <a:rPr dirty="0" smtClean="0" sz="1400" spc="0">
                <a:latin typeface="Times New Roman"/>
                <a:cs typeface="Times New Roman"/>
              </a:rPr>
              <a:t> v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d 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q</a:t>
            </a:r>
            <a:r>
              <a:rPr dirty="0" smtClean="0" sz="1400" spc="-5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are (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 </a:t>
            </a:r>
            <a:r>
              <a:rPr dirty="0" smtClean="0" sz="1400" spc="-5">
                <a:latin typeface="Times New Roman"/>
                <a:cs typeface="Times New Roman"/>
              </a:rPr>
              <a:t>&amp;</a:t>
            </a:r>
            <a:r>
              <a:rPr dirty="0" smtClean="0" sz="1400" spc="-15">
                <a:latin typeface="Times New Roman"/>
                <a:cs typeface="Times New Roman"/>
              </a:rPr>
              <a:t>);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ain( )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ber=</a:t>
            </a:r>
            <a:r>
              <a:rPr dirty="0" smtClean="0" sz="1400" spc="-5">
                <a:latin typeface="Times New Roman"/>
                <a:cs typeface="Times New Roman"/>
              </a:rPr>
              <a:t>5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12700" marR="1109980">
              <a:lnSpc>
                <a:spcPts val="1620"/>
              </a:lnSpc>
              <a:spcBef>
                <a:spcPts val="30"/>
              </a:spcBef>
            </a:pPr>
            <a:r>
              <a:rPr dirty="0" smtClean="0" sz="140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&lt;"The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g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nal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va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ue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of 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ber is"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 n</a:t>
            </a:r>
            <a:r>
              <a:rPr dirty="0" smtClean="0" sz="1400" spc="5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ber;</a:t>
            </a:r>
            <a:r>
              <a:rPr dirty="0" smtClean="0" sz="1400" spc="0">
                <a:latin typeface="Times New Roman"/>
                <a:cs typeface="Times New Roman"/>
              </a:rPr>
              <a:t> s</a:t>
            </a:r>
            <a:r>
              <a:rPr dirty="0" smtClean="0" sz="1400" spc="-10">
                <a:latin typeface="Times New Roman"/>
                <a:cs typeface="Times New Roman"/>
              </a:rPr>
              <a:t>q</a:t>
            </a:r>
            <a:r>
              <a:rPr dirty="0" smtClean="0" sz="1400" spc="5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ar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(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ber);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&lt;"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v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lue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of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ber aft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r 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ll</a:t>
            </a:r>
            <a:r>
              <a:rPr dirty="0" smtClean="0" sz="1400" spc="-10">
                <a:latin typeface="Times New Roman"/>
                <a:cs typeface="Times New Roman"/>
              </a:rPr>
              <a:t>"</a:t>
            </a:r>
            <a:r>
              <a:rPr dirty="0" smtClean="0" sz="1400" spc="0">
                <a:latin typeface="Times New Roman"/>
                <a:cs typeface="Times New Roman"/>
              </a:rPr>
              <a:t>&lt;&lt; 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ber&lt;&lt;</a:t>
            </a:r>
            <a:r>
              <a:rPr dirty="0" smtClean="0" sz="1400" spc="-10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d</a:t>
            </a:r>
            <a:r>
              <a:rPr dirty="0" smtClean="0" sz="1400" spc="0">
                <a:latin typeface="Times New Roman"/>
                <a:cs typeface="Times New Roman"/>
              </a:rPr>
              <a:t>l;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re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urn</a:t>
            </a:r>
            <a:r>
              <a:rPr dirty="0" smtClean="0" sz="1400" spc="-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0;}</a:t>
            </a:r>
            <a:endParaRPr sz="1400">
              <a:latin typeface="Times New Roman"/>
              <a:cs typeface="Times New Roman"/>
            </a:endParaRPr>
          </a:p>
        </p:txBody>
      </p:sp>
      <p:sp>
        <p:nvSpPr>
          <p:cNvPr id="12" name="object 12"/>
          <p:cNvSpPr txBox="1">
            <a:spLocks noGrp="1"/>
          </p:cNvSpPr>
          <p:nvPr>
            <p:ph type="dt" idx="6" sz="half"/>
          </p:nvPr>
        </p:nvSpPr>
        <p:spPr>
          <a:prstGeom prst="rect"/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D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2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l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15">
                <a:latin typeface="Freestyle Script"/>
                <a:cs typeface="Freestyle Script"/>
              </a:rPr>
              <a:t> 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5">
                <a:latin typeface="Freestyle Script"/>
                <a:cs typeface="Freestyle Script"/>
              </a:rPr>
              <a:t>v</a:t>
            </a:r>
            <a:r>
              <a:rPr dirty="0" smtClean="0" sz="1400" spc="0">
                <a:latin typeface="Freestyle Script"/>
                <a:cs typeface="Freestyle Script"/>
              </a:rPr>
              <a:t>e</a:t>
            </a:r>
            <a:r>
              <a:rPr dirty="0" smtClean="0" sz="1400" spc="-10">
                <a:latin typeface="Freestyle Script"/>
                <a:cs typeface="Freestyle Script"/>
              </a:rPr>
              <a:t>r</a:t>
            </a:r>
            <a:r>
              <a:rPr dirty="0" smtClean="0" sz="1400" spc="0">
                <a:latin typeface="Freestyle Script"/>
                <a:cs typeface="Freestyle Script"/>
              </a:rPr>
              <a:t>s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r>
              <a:rPr dirty="0" smtClean="0" sz="1400" spc="-1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-</a:t>
            </a:r>
            <a:r>
              <a:rPr dirty="0" smtClean="0" sz="1400" spc="-10">
                <a:latin typeface="Freestyle Script"/>
                <a:cs typeface="Freestyle Script"/>
              </a:rPr>
              <a:t> </a:t>
            </a:r>
            <a:r>
              <a:rPr dirty="0" smtClean="0" sz="1400" spc="0">
                <a:latin typeface="Freestyle Script"/>
                <a:cs typeface="Freestyle Script"/>
              </a:rPr>
              <a:t>Co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ge of </a:t>
            </a:r>
            <a:r>
              <a:rPr dirty="0" smtClean="0" sz="1400" spc="5">
                <a:latin typeface="Freestyle Script"/>
                <a:cs typeface="Freestyle Script"/>
              </a:rPr>
              <a:t>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-10">
                <a:latin typeface="Freestyle Script"/>
                <a:cs typeface="Freestyle Script"/>
              </a:rPr>
              <a:t>g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nee</a:t>
            </a:r>
            <a:r>
              <a:rPr dirty="0" smtClean="0" sz="1400" spc="-15">
                <a:latin typeface="Freestyle Script"/>
                <a:cs typeface="Freestyle Script"/>
              </a:rPr>
              <a:t>r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g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13" name="object 13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C</a:t>
            </a:r>
            <a:r>
              <a:rPr dirty="0" smtClean="0" sz="1400" spc="10">
                <a:latin typeface="Freestyle Script"/>
                <a:cs typeface="Freestyle Script"/>
              </a:rPr>
              <a:t>o</a:t>
            </a:r>
            <a:r>
              <a:rPr dirty="0" smtClean="0" sz="1400" spc="-10">
                <a:latin typeface="Freestyle Script"/>
                <a:cs typeface="Freestyle Script"/>
              </a:rPr>
              <a:t>m</a:t>
            </a:r>
            <a:r>
              <a:rPr dirty="0" smtClean="0" sz="1400" spc="0">
                <a:latin typeface="Freestyle Script"/>
                <a:cs typeface="Freestyle Script"/>
              </a:rPr>
              <a:t>m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c</a:t>
            </a:r>
            <a:r>
              <a:rPr dirty="0" smtClean="0" sz="1400" spc="5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t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5">
                <a:latin typeface="Freestyle Script"/>
                <a:cs typeface="Freestyle Script"/>
              </a:rPr>
              <a:t>o</a:t>
            </a:r>
            <a:r>
              <a:rPr dirty="0" smtClean="0" sz="1400" spc="0">
                <a:latin typeface="Freestyle Script"/>
                <a:cs typeface="Freestyle Script"/>
              </a:rPr>
              <a:t>n</a:t>
            </a:r>
            <a:r>
              <a:rPr dirty="0" smtClean="0" sz="1400" spc="-15">
                <a:latin typeface="Freestyle Script"/>
                <a:cs typeface="Freestyle Script"/>
              </a:rPr>
              <a:t> </a:t>
            </a:r>
            <a:r>
              <a:rPr dirty="0" smtClean="0" sz="1400" spc="5">
                <a:latin typeface="Freestyle Script"/>
                <a:cs typeface="Freestyle Script"/>
              </a:rPr>
              <a:t>D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par</a:t>
            </a:r>
            <a:r>
              <a:rPr dirty="0" smtClean="0" sz="1400" spc="5">
                <a:latin typeface="Freestyle Script"/>
                <a:cs typeface="Freestyle Script"/>
              </a:rPr>
              <a:t>t</a:t>
            </a:r>
            <a:r>
              <a:rPr dirty="0" smtClean="0" sz="1400" spc="0">
                <a:latin typeface="Freestyle Script"/>
                <a:cs typeface="Freestyle Script"/>
              </a:rPr>
              <a:t>me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14" name="object 14"/>
          <p:cNvSpPr txBox="1">
            <a:spLocks noGrp="1"/>
          </p:cNvSpPr>
          <p:nvPr>
            <p:ph type="sldNum" idx="7" sz="quarter"/>
          </p:nvPr>
        </p:nvSpPr>
        <p:spPr>
          <a:prstGeom prst="rect"/>
        </p:spPr>
        <p:txBody>
          <a:bodyPr wrap="square" lIns="0" tIns="0" rIns="0" bIns="0" rtlCol="0" vert="horz">
            <a:noAutofit/>
          </a:bodyPr>
          <a:lstStyle/>
          <a:p>
            <a:pPr marL="25400">
              <a:lnSpc>
                <a:spcPct val="100000"/>
              </a:lnSpc>
            </a:pPr>
            <a:fld id="{81D60167-4931-47E6-BA6A-407CBD079E47}" type="slidenum">
              <a:rPr dirty="0" smtClean="0" sz="1200" spc="-10">
                <a:latin typeface="Calibri"/>
                <a:cs typeface="Calibri"/>
              </a:rPr>
              <a:t>3</a:t>
            </a:fld>
            <a:endParaRPr sz="1200">
              <a:latin typeface="Calibri"/>
              <a:cs typeface="Calibri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902004" y="3669410"/>
            <a:ext cx="1471930" cy="634365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Times New Roman"/>
                <a:cs typeface="Times New Roman"/>
              </a:rPr>
              <a:t>v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q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are (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&amp;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)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re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urn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25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=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15">
                <a:latin typeface="Times New Roman"/>
                <a:cs typeface="Times New Roman"/>
              </a:rPr>
              <a:t>*</a:t>
            </a:r>
            <a:r>
              <a:rPr dirty="0" smtClean="0" sz="1400" spc="-15">
                <a:latin typeface="Times New Roman"/>
                <a:cs typeface="Times New Roman"/>
              </a:rPr>
              <a:t>y</a:t>
            </a:r>
            <a:r>
              <a:rPr dirty="0" smtClean="0" sz="1400" spc="5">
                <a:latin typeface="Times New Roman"/>
                <a:cs typeface="Times New Roman"/>
              </a:rPr>
              <a:t>;}</a:t>
            </a:r>
            <a:endParaRPr sz="1400">
              <a:latin typeface="Times New Roman"/>
              <a:cs typeface="Times New Roman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2571055" y="3669410"/>
            <a:ext cx="1498600" cy="225425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Times New Roman"/>
                <a:cs typeface="Times New Roman"/>
              </a:rPr>
              <a:t>//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-10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f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endParaRPr sz="1400">
              <a:latin typeface="Times New Roman"/>
              <a:cs typeface="Times New Roman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902004" y="4297806"/>
            <a:ext cx="6207760" cy="5321935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 marR="12700">
              <a:lnSpc>
                <a:spcPts val="1610"/>
              </a:lnSpc>
            </a:pPr>
            <a:r>
              <a:rPr dirty="0" smtClean="0" sz="1400" spc="-10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x</a:t>
            </a:r>
            <a:r>
              <a:rPr dirty="0" smtClean="0" sz="1400" spc="5">
                <a:latin typeface="Times New Roman"/>
                <a:cs typeface="Times New Roman"/>
              </a:rPr>
              <a:t>: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-2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.P</a:t>
            </a:r>
            <a:r>
              <a:rPr dirty="0" smtClean="0" sz="1400" spc="4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in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C++</a:t>
            </a:r>
            <a:r>
              <a:rPr dirty="0" smtClean="0" sz="1400" spc="3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h</a:t>
            </a:r>
            <a:r>
              <a:rPr dirty="0" smtClean="0" sz="1400" spc="0">
                <a:latin typeface="Times New Roman"/>
                <a:cs typeface="Times New Roman"/>
              </a:rPr>
              <a:t>at</a:t>
            </a:r>
            <a:r>
              <a:rPr dirty="0" smtClean="0" sz="1400" spc="3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rea</a:t>
            </a:r>
            <a:r>
              <a:rPr dirty="0" smtClean="0" sz="1400" spc="-5">
                <a:latin typeface="Times New Roman"/>
                <a:cs typeface="Times New Roman"/>
              </a:rPr>
              <a:t>d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2</a:t>
            </a:r>
            <a:r>
              <a:rPr dirty="0" smtClean="0" sz="1400" spc="3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ge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3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use</a:t>
            </a:r>
            <a:r>
              <a:rPr dirty="0" smtClean="0" sz="1400" spc="40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</a:t>
            </a:r>
            <a:r>
              <a:rPr dirty="0" smtClean="0" sz="1400" spc="3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w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p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th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ir</a:t>
            </a:r>
            <a:r>
              <a:rPr dirty="0" smtClean="0" sz="1400" spc="3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va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g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 by</a:t>
            </a:r>
            <a:r>
              <a:rPr dirty="0" smtClean="0" sz="1400" spc="-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referenc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?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So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: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endParaRPr sz="1400">
              <a:latin typeface="Times New Roman"/>
              <a:cs typeface="Times New Roman"/>
            </a:endParaRPr>
          </a:p>
          <a:p>
            <a:pPr marL="12700" marR="4470400">
              <a:lnSpc>
                <a:spcPts val="1610"/>
              </a:lnSpc>
              <a:spcBef>
                <a:spcPts val="40"/>
              </a:spcBef>
            </a:pPr>
            <a:r>
              <a:rPr dirty="0" smtClean="0" sz="1400">
                <a:latin typeface="Times New Roman"/>
                <a:cs typeface="Times New Roman"/>
              </a:rPr>
              <a:t>#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de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trea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.h&gt;</a:t>
            </a:r>
            <a:r>
              <a:rPr dirty="0" smtClean="0" sz="1400" spc="0">
                <a:latin typeface="Times New Roman"/>
                <a:cs typeface="Times New Roman"/>
              </a:rPr>
              <a:t> v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sw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p(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&amp;</a:t>
            </a:r>
            <a:r>
              <a:rPr dirty="0" smtClean="0" sz="1400" spc="-20">
                <a:latin typeface="Times New Roman"/>
                <a:cs typeface="Times New Roman"/>
              </a:rPr>
              <a:t>,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nt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&amp;);</a:t>
            </a:r>
            <a:r>
              <a:rPr dirty="0" smtClean="0" sz="1400" spc="0">
                <a:latin typeface="Times New Roman"/>
                <a:cs typeface="Times New Roman"/>
              </a:rPr>
              <a:t> 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ain( )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20"/>
              </a:lnSpc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,</a:t>
            </a:r>
            <a:r>
              <a:rPr dirty="0" smtClean="0" sz="1400" spc="-10">
                <a:latin typeface="Times New Roman"/>
                <a:cs typeface="Times New Roman"/>
              </a:rPr>
              <a:t>b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12700" marR="3816350">
              <a:lnSpc>
                <a:spcPts val="1610"/>
              </a:lnSpc>
              <a:spcBef>
                <a:spcPts val="40"/>
              </a:spcBef>
            </a:pPr>
            <a:r>
              <a:rPr dirty="0" smtClean="0" sz="140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&lt;" 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nt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r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 t</a:t>
            </a:r>
            <a:r>
              <a:rPr dirty="0" smtClean="0" sz="1400" spc="-15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ber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:</a:t>
            </a:r>
            <a:r>
              <a:rPr dirty="0" smtClean="0" sz="1400" spc="-10">
                <a:latin typeface="Times New Roman"/>
                <a:cs typeface="Times New Roman"/>
              </a:rPr>
              <a:t>"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 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&lt;"a</a:t>
            </a:r>
            <a:r>
              <a:rPr dirty="0" smtClean="0" sz="1400" spc="-10">
                <a:latin typeface="Times New Roman"/>
                <a:cs typeface="Times New Roman"/>
              </a:rPr>
              <a:t>=</a:t>
            </a:r>
            <a:r>
              <a:rPr dirty="0" smtClean="0" sz="1400" spc="0">
                <a:latin typeface="Times New Roman"/>
                <a:cs typeface="Times New Roman"/>
              </a:rPr>
              <a:t>";</a:t>
            </a:r>
            <a:endParaRPr sz="1400">
              <a:latin typeface="Times New Roman"/>
              <a:cs typeface="Times New Roman"/>
            </a:endParaRPr>
          </a:p>
          <a:p>
            <a:pPr marL="12700" marR="5304155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ci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&gt;&gt;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 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</a:t>
            </a:r>
            <a:r>
              <a:rPr dirty="0" smtClean="0" sz="1400" spc="-10">
                <a:latin typeface="Times New Roman"/>
                <a:cs typeface="Times New Roman"/>
              </a:rPr>
              <a:t>"</a:t>
            </a:r>
            <a:r>
              <a:rPr dirty="0" smtClean="0" sz="1400" spc="0">
                <a:latin typeface="Times New Roman"/>
                <a:cs typeface="Times New Roman"/>
              </a:rPr>
              <a:t>b=</a:t>
            </a:r>
            <a:r>
              <a:rPr dirty="0" smtClean="0" sz="1400" spc="-10">
                <a:latin typeface="Times New Roman"/>
                <a:cs typeface="Times New Roman"/>
              </a:rPr>
              <a:t>"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 ci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&gt;</a:t>
            </a:r>
            <a:r>
              <a:rPr dirty="0" smtClean="0" sz="1400" spc="-15">
                <a:latin typeface="Times New Roman"/>
                <a:cs typeface="Times New Roman"/>
              </a:rPr>
              <a:t>&gt;</a:t>
            </a:r>
            <a:r>
              <a:rPr dirty="0" smtClean="0" sz="1400" spc="0">
                <a:latin typeface="Times New Roman"/>
                <a:cs typeface="Times New Roman"/>
              </a:rPr>
              <a:t>b;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580"/>
              </a:lnSpc>
            </a:pPr>
            <a:r>
              <a:rPr dirty="0" smtClean="0" sz="1400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5">
                <a:latin typeface="Times New Roman"/>
                <a:cs typeface="Times New Roman"/>
              </a:rPr>
              <a:t>p</a:t>
            </a:r>
            <a:r>
              <a:rPr dirty="0" smtClean="0" sz="1400" spc="-15">
                <a:latin typeface="Times New Roman"/>
                <a:cs typeface="Times New Roman"/>
              </a:rPr>
              <a:t>(</a:t>
            </a:r>
            <a:r>
              <a:rPr dirty="0" smtClean="0" sz="1400" spc="0">
                <a:latin typeface="Times New Roman"/>
                <a:cs typeface="Times New Roman"/>
              </a:rPr>
              <a:t>a,b</a:t>
            </a:r>
            <a:r>
              <a:rPr dirty="0" smtClean="0" sz="1400" spc="-10">
                <a:latin typeface="Times New Roman"/>
                <a:cs typeface="Times New Roman"/>
              </a:rPr>
              <a:t>)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12700" marR="3312795">
              <a:lnSpc>
                <a:spcPts val="1610"/>
              </a:lnSpc>
              <a:spcBef>
                <a:spcPts val="40"/>
              </a:spcBef>
            </a:pPr>
            <a:r>
              <a:rPr dirty="0" smtClean="0" sz="140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&lt;" a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ter sw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p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oc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"&lt;&lt;</a:t>
            </a:r>
            <a:r>
              <a:rPr dirty="0" smtClean="0" sz="1400" spc="-10">
                <a:latin typeface="Times New Roman"/>
                <a:cs typeface="Times New Roman"/>
              </a:rPr>
              <a:t>e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 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&lt;"a</a:t>
            </a:r>
            <a:r>
              <a:rPr dirty="0" smtClean="0" sz="1400" spc="-10">
                <a:latin typeface="Times New Roman"/>
                <a:cs typeface="Times New Roman"/>
              </a:rPr>
              <a:t>=</a:t>
            </a:r>
            <a:r>
              <a:rPr dirty="0" smtClean="0" sz="1400" spc="0">
                <a:latin typeface="Times New Roman"/>
                <a:cs typeface="Times New Roman"/>
              </a:rPr>
              <a:t>"&lt;&lt;a</a:t>
            </a:r>
            <a:r>
              <a:rPr dirty="0" smtClean="0" sz="1400" spc="-10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&lt;" </a:t>
            </a:r>
            <a:r>
              <a:rPr dirty="0" smtClean="0" sz="1400" spc="-10">
                <a:latin typeface="Times New Roman"/>
                <a:cs typeface="Times New Roman"/>
              </a:rPr>
              <a:t>"</a:t>
            </a:r>
            <a:r>
              <a:rPr dirty="0" smtClean="0" sz="1400" spc="0">
                <a:latin typeface="Times New Roman"/>
                <a:cs typeface="Times New Roman"/>
              </a:rPr>
              <a:t>&lt;&lt;"b="&lt;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b&lt;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d</a:t>
            </a:r>
            <a:r>
              <a:rPr dirty="0" smtClean="0" sz="1400" spc="0">
                <a:latin typeface="Times New Roman"/>
                <a:cs typeface="Times New Roman"/>
              </a:rPr>
              <a:t>l;</a:t>
            </a:r>
            <a:r>
              <a:rPr dirty="0" smtClean="0" sz="1400" spc="0">
                <a:latin typeface="Times New Roman"/>
                <a:cs typeface="Times New Roman"/>
              </a:rPr>
              <a:t> re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urn</a:t>
            </a:r>
            <a:r>
              <a:rPr dirty="0" smtClean="0" sz="1400" spc="-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0;}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}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v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sw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p(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&amp;x,</a:t>
            </a:r>
            <a:r>
              <a:rPr dirty="0" smtClean="0" sz="1400" spc="-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&amp;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)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  <a:p>
            <a:pPr marL="12700" marR="5594985">
              <a:lnSpc>
                <a:spcPts val="1610"/>
              </a:lnSpc>
              <a:spcBef>
                <a:spcPts val="55"/>
              </a:spcBef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=</a:t>
            </a:r>
            <a:r>
              <a:rPr dirty="0" smtClean="0" sz="1400" spc="-10">
                <a:latin typeface="Times New Roman"/>
                <a:cs typeface="Times New Roman"/>
              </a:rPr>
              <a:t>x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 x=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 </a:t>
            </a:r>
            <a:r>
              <a:rPr dirty="0" smtClean="0" sz="1400" spc="-20">
                <a:latin typeface="Times New Roman"/>
                <a:cs typeface="Times New Roman"/>
              </a:rPr>
              <a:t>y</a:t>
            </a:r>
            <a:r>
              <a:rPr dirty="0" smtClean="0" sz="1400" spc="0">
                <a:latin typeface="Times New Roman"/>
                <a:cs typeface="Times New Roman"/>
              </a:rPr>
              <a:t>=</a:t>
            </a:r>
            <a:r>
              <a:rPr dirty="0" smtClean="0" sz="1400" spc="-1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;}</a:t>
            </a:r>
            <a:endParaRPr sz="1400">
              <a:latin typeface="Times New Roman"/>
              <a:cs typeface="Times New Roman"/>
            </a:endParaRPr>
          </a:p>
          <a:p>
            <a:pPr marL="12700" marR="12700">
              <a:lnSpc>
                <a:spcPts val="1610"/>
              </a:lnSpc>
            </a:pPr>
            <a:r>
              <a:rPr dirty="0" smtClean="0" sz="1400" spc="-10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x</a:t>
            </a:r>
            <a:r>
              <a:rPr dirty="0" smtClean="0" sz="1400" spc="5">
                <a:latin typeface="Times New Roman"/>
                <a:cs typeface="Times New Roman"/>
              </a:rPr>
              <a:t>: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r>
              <a:rPr dirty="0" smtClean="0" sz="1400" spc="150">
                <a:latin typeface="Times New Roman"/>
                <a:cs typeface="Times New Roman"/>
              </a:rPr>
              <a:t> </a:t>
            </a:r>
            <a:r>
              <a:rPr dirty="0" smtClean="0" sz="1400" spc="-2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.P.</a:t>
            </a:r>
            <a:r>
              <a:rPr dirty="0" smtClean="0" sz="1400" spc="1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in</a:t>
            </a:r>
            <a:r>
              <a:rPr dirty="0" smtClean="0" sz="1400" spc="15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C++</a:t>
            </a:r>
            <a:r>
              <a:rPr dirty="0" smtClean="0" sz="1400" spc="14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1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14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the</a:t>
            </a:r>
            <a:r>
              <a:rPr dirty="0" smtClean="0" sz="1400" spc="14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15">
                <a:latin typeface="Times New Roman"/>
                <a:cs typeface="Times New Roman"/>
              </a:rPr>
              <a:t>m</a:t>
            </a:r>
            <a:r>
              <a:rPr dirty="0" smtClean="0" sz="1400" spc="-1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ati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n,</a:t>
            </a:r>
            <a:r>
              <a:rPr dirty="0" smtClean="0" sz="1400" spc="13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b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ra</a:t>
            </a:r>
            <a:r>
              <a:rPr dirty="0" smtClean="0" sz="1400" spc="-10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n,</a:t>
            </a:r>
            <a:r>
              <a:rPr dirty="0" smtClean="0" sz="1400" spc="1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155">
                <a:latin typeface="Times New Roman"/>
                <a:cs typeface="Times New Roman"/>
              </a:rPr>
              <a:t> 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ul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p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ic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</a:t>
            </a:r>
            <a:r>
              <a:rPr dirty="0" smtClean="0" sz="1400" spc="14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of</a:t>
            </a:r>
            <a:r>
              <a:rPr dirty="0" smtClean="0" sz="1400" spc="150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ny</a:t>
            </a:r>
            <a:r>
              <a:rPr dirty="0" smtClean="0" sz="1400" spc="13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 nu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bers</a:t>
            </a:r>
            <a:r>
              <a:rPr dirty="0" smtClean="0" sz="1400" spc="-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ng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(</a:t>
            </a:r>
            <a:r>
              <a:rPr dirty="0" smtClean="0" sz="1400" spc="0">
                <a:latin typeface="Times New Roman"/>
                <a:cs typeface="Times New Roman"/>
              </a:rPr>
              <a:t>ca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g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by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refer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ce</a:t>
            </a:r>
            <a:r>
              <a:rPr dirty="0" smtClean="0" sz="1400" spc="-10">
                <a:latin typeface="Times New Roman"/>
                <a:cs typeface="Times New Roman"/>
              </a:rPr>
              <a:t>)</a:t>
            </a:r>
            <a:r>
              <a:rPr dirty="0" smtClean="0" sz="1400" spc="0">
                <a:latin typeface="Times New Roman"/>
                <a:cs typeface="Times New Roman"/>
              </a:rPr>
              <a:t>?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So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5">
                <a:latin typeface="Times New Roman"/>
                <a:cs typeface="Times New Roman"/>
              </a:rPr>
              <a:t>: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endParaRPr sz="14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44500" y="418591"/>
            <a:ext cx="1167130" cy="511809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600" spc="-10">
                <a:latin typeface="Freestyle Script"/>
                <a:cs typeface="Freestyle Script"/>
              </a:rPr>
              <a:t>C</a:t>
            </a:r>
            <a:r>
              <a:rPr dirty="0" smtClean="0" sz="1600" spc="-5">
                <a:latin typeface="Freestyle Script"/>
                <a:cs typeface="Freestyle Script"/>
              </a:rPr>
              <a:t>+</a:t>
            </a:r>
            <a:r>
              <a:rPr dirty="0" smtClean="0" sz="1600" spc="-10">
                <a:latin typeface="Freestyle Script"/>
                <a:cs typeface="Freestyle Script"/>
              </a:rPr>
              <a:t>+</a:t>
            </a:r>
            <a:r>
              <a:rPr dirty="0" smtClean="0" sz="1600" spc="-10">
                <a:latin typeface="Freestyle Script"/>
                <a:cs typeface="Freestyle Script"/>
              </a:rPr>
              <a:t> </a:t>
            </a:r>
            <a:r>
              <a:rPr dirty="0" smtClean="0" sz="1600" spc="-5">
                <a:latin typeface="Freestyle Script"/>
                <a:cs typeface="Freestyle Script"/>
              </a:rPr>
              <a:t>lect</a:t>
            </a:r>
            <a:r>
              <a:rPr dirty="0" smtClean="0" sz="1600" spc="0">
                <a:latin typeface="Freestyle Script"/>
                <a:cs typeface="Freestyle Script"/>
              </a:rPr>
              <a:t>u</a:t>
            </a:r>
            <a:r>
              <a:rPr dirty="0" smtClean="0" sz="1600" spc="-15">
                <a:latin typeface="Freestyle Script"/>
                <a:cs typeface="Freestyle Script"/>
              </a:rPr>
              <a:t>r</a:t>
            </a:r>
            <a:r>
              <a:rPr dirty="0" smtClean="0" sz="1600" spc="-5">
                <a:latin typeface="Freestyle Script"/>
                <a:cs typeface="Freestyle Script"/>
              </a:rPr>
              <a:t>e</a:t>
            </a:r>
            <a:endParaRPr sz="1600">
              <a:latin typeface="Freestyle Script"/>
              <a:cs typeface="Freestyle Script"/>
            </a:endParaRPr>
          </a:p>
          <a:p>
            <a:pPr marL="12700">
              <a:lnSpc>
                <a:spcPts val="1885"/>
              </a:lnSpc>
            </a:pPr>
            <a:r>
              <a:rPr dirty="0" smtClean="0" sz="1600" spc="5">
                <a:latin typeface="Freestyle Script"/>
                <a:cs typeface="Freestyle Script"/>
              </a:rPr>
              <a:t>C</a:t>
            </a:r>
            <a:r>
              <a:rPr dirty="0" smtClean="0" sz="1600" spc="-5">
                <a:latin typeface="Freestyle Script"/>
                <a:cs typeface="Freestyle Script"/>
              </a:rPr>
              <a:t>hapter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15">
                <a:latin typeface="Freestyle Script"/>
                <a:cs typeface="Freestyle Script"/>
              </a:rPr>
              <a:t>S</a:t>
            </a:r>
            <a:r>
              <a:rPr dirty="0" smtClean="0" sz="1600" spc="-5">
                <a:latin typeface="Freestyle Script"/>
                <a:cs typeface="Freestyle Script"/>
              </a:rPr>
              <a:t>i</a:t>
            </a:r>
            <a:r>
              <a:rPr dirty="0" smtClean="0" sz="1600" spc="0">
                <a:latin typeface="Freestyle Script"/>
                <a:cs typeface="Freestyle Script"/>
              </a:rPr>
              <a:t>x</a:t>
            </a:r>
            <a:r>
              <a:rPr dirty="0" smtClean="0" sz="1600" spc="-5">
                <a:latin typeface="Freestyle Script"/>
                <a:cs typeface="Freestyle Script"/>
              </a:rPr>
              <a:t>:</a:t>
            </a:r>
            <a:r>
              <a:rPr dirty="0" smtClean="0" sz="1600" spc="5">
                <a:latin typeface="Freestyle Script"/>
                <a:cs typeface="Freestyle Script"/>
              </a:rPr>
              <a:t> </a:t>
            </a:r>
            <a:r>
              <a:rPr dirty="0" smtClean="0" sz="1600" spc="-5">
                <a:latin typeface="Freestyle Script"/>
                <a:cs typeface="Freestyle Script"/>
              </a:rPr>
              <a:t>F</a:t>
            </a:r>
            <a:r>
              <a:rPr dirty="0" smtClean="0" sz="1600" spc="-15">
                <a:latin typeface="Freestyle Script"/>
                <a:cs typeface="Freestyle Script"/>
              </a:rPr>
              <a:t>u</a:t>
            </a:r>
            <a:r>
              <a:rPr dirty="0" smtClean="0" sz="1600" spc="0">
                <a:latin typeface="Freestyle Script"/>
                <a:cs typeface="Freestyle Script"/>
              </a:rPr>
              <a:t>n</a:t>
            </a:r>
            <a:r>
              <a:rPr dirty="0" smtClean="0" sz="1600" spc="-5">
                <a:latin typeface="Freestyle Script"/>
                <a:cs typeface="Freestyle Script"/>
              </a:rPr>
              <a:t>c</a:t>
            </a:r>
            <a:r>
              <a:rPr dirty="0" smtClean="0" sz="1600" spc="-20">
                <a:latin typeface="Freestyle Script"/>
                <a:cs typeface="Freestyle Script"/>
              </a:rPr>
              <a:t>t</a:t>
            </a:r>
            <a:r>
              <a:rPr dirty="0" smtClean="0" sz="1600" spc="10">
                <a:latin typeface="Freestyle Script"/>
                <a:cs typeface="Freestyle Script"/>
              </a:rPr>
              <a:t>i</a:t>
            </a:r>
            <a:r>
              <a:rPr dirty="0" smtClean="0" sz="1600" spc="-15">
                <a:latin typeface="Freestyle Script"/>
                <a:cs typeface="Freestyle Script"/>
              </a:rPr>
              <a:t>o</a:t>
            </a:r>
            <a:r>
              <a:rPr dirty="0" smtClean="0" sz="1600" spc="-5">
                <a:latin typeface="Freestyle Script"/>
                <a:cs typeface="Freestyle Script"/>
              </a:rPr>
              <a:t>n</a:t>
            </a:r>
            <a:endParaRPr sz="1600">
              <a:latin typeface="Freestyle Script"/>
              <a:cs typeface="Freestyle Script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4997577" y="657859"/>
            <a:ext cx="1880870" cy="272415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600" spc="-5">
                <a:latin typeface="Freestyle Script"/>
                <a:cs typeface="Freestyle Script"/>
              </a:rPr>
              <a:t>Ass</a:t>
            </a:r>
            <a:r>
              <a:rPr dirty="0" smtClean="0" sz="1600" spc="0">
                <a:latin typeface="Freestyle Script"/>
                <a:cs typeface="Freestyle Script"/>
              </a:rPr>
              <a:t>i</a:t>
            </a:r>
            <a:r>
              <a:rPr dirty="0" smtClean="0" sz="1600" spc="5">
                <a:latin typeface="Freestyle Script"/>
                <a:cs typeface="Freestyle Script"/>
              </a:rPr>
              <a:t>s</a:t>
            </a:r>
            <a:r>
              <a:rPr dirty="0" smtClean="0" sz="1600" spc="-5">
                <a:latin typeface="Freestyle Script"/>
                <a:cs typeface="Freestyle Script"/>
              </a:rPr>
              <a:t>t</a:t>
            </a:r>
            <a:r>
              <a:rPr dirty="0" smtClean="0" sz="1600" spc="-10">
                <a:latin typeface="Freestyle Script"/>
                <a:cs typeface="Freestyle Script"/>
              </a:rPr>
              <a:t>a</a:t>
            </a:r>
            <a:r>
              <a:rPr dirty="0" smtClean="0" sz="1600" spc="-5">
                <a:latin typeface="Freestyle Script"/>
                <a:cs typeface="Freestyle Script"/>
              </a:rPr>
              <a:t>nt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0">
                <a:latin typeface="Freestyle Script"/>
                <a:cs typeface="Freestyle Script"/>
              </a:rPr>
              <a:t>l</a:t>
            </a:r>
            <a:r>
              <a:rPr dirty="0" smtClean="0" sz="1600" spc="-5">
                <a:latin typeface="Freestyle Script"/>
                <a:cs typeface="Freestyle Script"/>
              </a:rPr>
              <a:t>ect</a:t>
            </a:r>
            <a:r>
              <a:rPr dirty="0" smtClean="0" sz="1600" spc="0">
                <a:latin typeface="Freestyle Script"/>
                <a:cs typeface="Freestyle Script"/>
              </a:rPr>
              <a:t>u</a:t>
            </a:r>
            <a:r>
              <a:rPr dirty="0" smtClean="0" sz="1600" spc="-15">
                <a:latin typeface="Freestyle Script"/>
                <a:cs typeface="Freestyle Script"/>
              </a:rPr>
              <a:t>r</a:t>
            </a:r>
            <a:r>
              <a:rPr dirty="0" smtClean="0" sz="1600" spc="-5">
                <a:latin typeface="Freestyle Script"/>
                <a:cs typeface="Freestyle Script"/>
              </a:rPr>
              <a:t>e: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20">
                <a:latin typeface="Freestyle Script"/>
                <a:cs typeface="Freestyle Script"/>
              </a:rPr>
              <a:t>J</a:t>
            </a:r>
            <a:r>
              <a:rPr dirty="0" smtClean="0" sz="1600" spc="-5">
                <a:latin typeface="Freestyle Script"/>
                <a:cs typeface="Freestyle Script"/>
              </a:rPr>
              <a:t>i</a:t>
            </a:r>
            <a:r>
              <a:rPr dirty="0" smtClean="0" sz="1600" spc="0">
                <a:latin typeface="Freestyle Script"/>
                <a:cs typeface="Freestyle Script"/>
              </a:rPr>
              <a:t>n</a:t>
            </a:r>
            <a:r>
              <a:rPr dirty="0" smtClean="0" sz="1600" spc="-10">
                <a:latin typeface="Freestyle Script"/>
                <a:cs typeface="Freestyle Script"/>
              </a:rPr>
              <a:t>a</a:t>
            </a:r>
            <a:r>
              <a:rPr dirty="0" smtClean="0" sz="1600" spc="-5">
                <a:latin typeface="Freestyle Script"/>
                <a:cs typeface="Freestyle Script"/>
              </a:rPr>
              <a:t>n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10">
                <a:latin typeface="Freestyle Script"/>
                <a:cs typeface="Freestyle Script"/>
              </a:rPr>
              <a:t>N.</a:t>
            </a:r>
            <a:r>
              <a:rPr dirty="0" smtClean="0" sz="1600" spc="-5">
                <a:latin typeface="Freestyle Script"/>
                <a:cs typeface="Freestyle Script"/>
              </a:rPr>
              <a:t> </a:t>
            </a:r>
            <a:r>
              <a:rPr dirty="0" smtClean="0" sz="1600" spc="-5">
                <a:latin typeface="Freestyle Script"/>
                <a:cs typeface="Freestyle Script"/>
              </a:rPr>
              <a:t>S</a:t>
            </a:r>
            <a:r>
              <a:rPr dirty="0" smtClean="0" sz="1600" spc="-15">
                <a:latin typeface="Freestyle Script"/>
                <a:cs typeface="Freestyle Script"/>
              </a:rPr>
              <a:t>h</a:t>
            </a:r>
            <a:r>
              <a:rPr dirty="0" smtClean="0" sz="1600" spc="10">
                <a:latin typeface="Freestyle Script"/>
                <a:cs typeface="Freestyle Script"/>
              </a:rPr>
              <a:t>i</a:t>
            </a:r>
            <a:r>
              <a:rPr dirty="0" smtClean="0" sz="1600" spc="-5">
                <a:latin typeface="Freestyle Script"/>
                <a:cs typeface="Freestyle Script"/>
              </a:rPr>
              <a:t>hab</a:t>
            </a:r>
            <a:endParaRPr sz="1600">
              <a:latin typeface="Freestyle Script"/>
              <a:cs typeface="Freestyle Script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438912" y="993647"/>
            <a:ext cx="6684009" cy="0"/>
          </a:xfrm>
          <a:custGeom>
            <a:avLst/>
            <a:gdLst/>
            <a:ahLst/>
            <a:cxnLst/>
            <a:rect l="l" t="t" r="r" b="b"/>
            <a:pathLst>
              <a:path w="6684009" h="0">
                <a:moveTo>
                  <a:pt x="0" y="0"/>
                </a:moveTo>
                <a:lnTo>
                  <a:pt x="6684009" y="0"/>
                </a:lnTo>
              </a:path>
            </a:pathLst>
          </a:custGeom>
          <a:ln w="10414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5" name="object 5"/>
          <p:cNvSpPr/>
          <p:nvPr/>
        </p:nvSpPr>
        <p:spPr>
          <a:xfrm>
            <a:off x="438912" y="960881"/>
            <a:ext cx="6684009" cy="0"/>
          </a:xfrm>
          <a:custGeom>
            <a:avLst/>
            <a:gdLst/>
            <a:ahLst/>
            <a:cxnLst/>
            <a:rect l="l" t="t" r="r" b="b"/>
            <a:pathLst>
              <a:path w="6684009" h="0">
                <a:moveTo>
                  <a:pt x="0" y="0"/>
                </a:moveTo>
                <a:lnTo>
                  <a:pt x="6684009" y="0"/>
                </a:lnTo>
              </a:path>
            </a:pathLst>
          </a:custGeom>
          <a:ln w="39370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6" name="object 6"/>
          <p:cNvSpPr/>
          <p:nvPr/>
        </p:nvSpPr>
        <p:spPr>
          <a:xfrm>
            <a:off x="438912" y="9795967"/>
            <a:ext cx="6684009" cy="0"/>
          </a:xfrm>
          <a:custGeom>
            <a:avLst/>
            <a:gdLst/>
            <a:ahLst/>
            <a:cxnLst/>
            <a:rect l="l" t="t" r="r" b="b"/>
            <a:pathLst>
              <a:path w="6684009" h="0">
                <a:moveTo>
                  <a:pt x="0" y="0"/>
                </a:moveTo>
                <a:lnTo>
                  <a:pt x="6684009" y="0"/>
                </a:lnTo>
              </a:path>
            </a:pathLst>
          </a:custGeom>
          <a:ln w="10413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7" name="object 7"/>
          <p:cNvSpPr/>
          <p:nvPr/>
        </p:nvSpPr>
        <p:spPr>
          <a:xfrm>
            <a:off x="438912" y="9828732"/>
            <a:ext cx="6684009" cy="0"/>
          </a:xfrm>
          <a:custGeom>
            <a:avLst/>
            <a:gdLst/>
            <a:ahLst/>
            <a:cxnLst/>
            <a:rect l="l" t="t" r="r" b="b"/>
            <a:pathLst>
              <a:path w="6684009" h="0">
                <a:moveTo>
                  <a:pt x="0" y="0"/>
                </a:moveTo>
                <a:lnTo>
                  <a:pt x="6684009" y="0"/>
                </a:lnTo>
              </a:path>
            </a:pathLst>
          </a:custGeom>
          <a:ln w="39370">
            <a:solidFill>
              <a:srgbClr val="000000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8" name="object 8"/>
          <p:cNvSpPr txBox="1"/>
          <p:nvPr/>
        </p:nvSpPr>
        <p:spPr>
          <a:xfrm>
            <a:off x="902004" y="981964"/>
            <a:ext cx="6213475" cy="4958080"/>
          </a:xfrm>
          <a:prstGeom prst="rect">
            <a:avLst/>
          </a:prstGeom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Times New Roman"/>
                <a:cs typeface="Times New Roman"/>
              </a:rPr>
              <a:t>#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de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trea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.h&gt;</a:t>
            </a:r>
            <a:endParaRPr sz="1400">
              <a:latin typeface="Times New Roman"/>
              <a:cs typeface="Times New Roman"/>
            </a:endParaRPr>
          </a:p>
          <a:p>
            <a:pPr marL="12700" marR="3288665">
              <a:lnSpc>
                <a:spcPts val="1610"/>
              </a:lnSpc>
              <a:spcBef>
                <a:spcPts val="40"/>
              </a:spcBef>
            </a:pPr>
            <a:r>
              <a:rPr dirty="0" smtClean="0" sz="1400">
                <a:latin typeface="Times New Roman"/>
                <a:cs typeface="Times New Roman"/>
              </a:rPr>
              <a:t>v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te(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t,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t,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t&amp;,</a:t>
            </a:r>
            <a:r>
              <a:rPr dirty="0" smtClean="0" sz="1400" spc="-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t&amp;,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t&amp;</a:t>
            </a:r>
            <a:r>
              <a:rPr dirty="0" smtClean="0" sz="1400" spc="-15">
                <a:latin typeface="Times New Roman"/>
                <a:cs typeface="Times New Roman"/>
              </a:rPr>
              <a:t>)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 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ain( ){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565"/>
              </a:lnSpc>
            </a:pPr>
            <a:r>
              <a:rPr dirty="0" smtClean="0" sz="140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,</a:t>
            </a:r>
            <a:r>
              <a:rPr dirty="0" smtClean="0" sz="1400" spc="0">
                <a:latin typeface="Times New Roman"/>
                <a:cs typeface="Times New Roman"/>
              </a:rPr>
              <a:t>b</a:t>
            </a:r>
            <a:r>
              <a:rPr dirty="0" smtClean="0" sz="1400" spc="-20">
                <a:latin typeface="Times New Roman"/>
                <a:cs typeface="Times New Roman"/>
              </a:rPr>
              <a:t>,</a:t>
            </a:r>
            <a:r>
              <a:rPr dirty="0" smtClean="0" sz="1400" spc="0">
                <a:latin typeface="Times New Roman"/>
                <a:cs typeface="Times New Roman"/>
              </a:rPr>
              <a:t>su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,s</a:t>
            </a:r>
            <a:r>
              <a:rPr dirty="0" smtClean="0" sz="1400" spc="5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b</a:t>
            </a:r>
            <a:r>
              <a:rPr dirty="0" smtClean="0" sz="1400" spc="0">
                <a:latin typeface="Times New Roman"/>
                <a:cs typeface="Times New Roman"/>
              </a:rPr>
              <a:t>tr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ct</a:t>
            </a:r>
            <a:r>
              <a:rPr dirty="0" smtClean="0" sz="1400" spc="-20">
                <a:latin typeface="Times New Roman"/>
                <a:cs typeface="Times New Roman"/>
              </a:rPr>
              <a:t>,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ulti;</a:t>
            </a:r>
            <a:endParaRPr sz="1400">
              <a:latin typeface="Times New Roman"/>
              <a:cs typeface="Times New Roman"/>
            </a:endParaRPr>
          </a:p>
          <a:p>
            <a:pPr marL="12700" marR="3130550">
              <a:lnSpc>
                <a:spcPts val="1610"/>
              </a:lnSpc>
              <a:spcBef>
                <a:spcPts val="50"/>
              </a:spcBef>
            </a:pPr>
            <a:r>
              <a:rPr dirty="0" smtClean="0" sz="140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&lt;"</a:t>
            </a:r>
            <a:r>
              <a:rPr dirty="0" smtClean="0" sz="1400" spc="-10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er t</a:t>
            </a:r>
            <a:r>
              <a:rPr dirty="0" smtClean="0" sz="1400" spc="-15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nt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ger nu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ber</a:t>
            </a:r>
            <a:r>
              <a:rPr dirty="0" smtClean="0" sz="1400" spc="5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"</a:t>
            </a:r>
            <a:r>
              <a:rPr dirty="0" smtClean="0" sz="1400" spc="0">
                <a:latin typeface="Times New Roman"/>
                <a:cs typeface="Times New Roman"/>
              </a:rPr>
              <a:t>&lt;&lt;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d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 ci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&gt;&gt;a&gt;</a:t>
            </a:r>
            <a:r>
              <a:rPr dirty="0" smtClean="0" sz="1400" spc="-15">
                <a:latin typeface="Times New Roman"/>
                <a:cs typeface="Times New Roman"/>
              </a:rPr>
              <a:t>&gt;</a:t>
            </a:r>
            <a:r>
              <a:rPr dirty="0" smtClean="0" sz="1400" spc="-10">
                <a:latin typeface="Times New Roman"/>
                <a:cs typeface="Times New Roman"/>
              </a:rPr>
              <a:t>b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12700" marR="358394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ca</a:t>
            </a:r>
            <a:r>
              <a:rPr dirty="0" smtClean="0" sz="1400" spc="5">
                <a:latin typeface="Times New Roman"/>
                <a:cs typeface="Times New Roman"/>
              </a:rPr>
              <a:t>l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at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(a,b,</a:t>
            </a:r>
            <a:r>
              <a:rPr dirty="0" smtClean="0" sz="1400" spc="-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su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,sub</a:t>
            </a:r>
            <a:r>
              <a:rPr dirty="0" smtClean="0" sz="1400" spc="5">
                <a:latin typeface="Times New Roman"/>
                <a:cs typeface="Times New Roman"/>
              </a:rPr>
              <a:t>t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ac</a:t>
            </a:r>
            <a:r>
              <a:rPr dirty="0" smtClean="0" sz="1400" spc="5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,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ul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5">
                <a:latin typeface="Times New Roman"/>
                <a:cs typeface="Times New Roman"/>
              </a:rPr>
              <a:t>)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 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&lt;"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su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="&lt;&lt;</a:t>
            </a:r>
            <a:r>
              <a:rPr dirty="0" smtClean="0" sz="1400" spc="5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 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</a:t>
            </a:r>
            <a:r>
              <a:rPr dirty="0" smtClean="0" sz="1400" spc="5">
                <a:latin typeface="Times New Roman"/>
                <a:cs typeface="Times New Roman"/>
              </a:rPr>
              <a:t>"</a:t>
            </a:r>
            <a:r>
              <a:rPr dirty="0" smtClean="0" sz="1400" spc="-10">
                <a:latin typeface="Times New Roman"/>
                <a:cs typeface="Times New Roman"/>
              </a:rPr>
              <a:t>\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the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b</a:t>
            </a:r>
            <a:r>
              <a:rPr dirty="0" smtClean="0" sz="1400" spc="0">
                <a:latin typeface="Times New Roman"/>
                <a:cs typeface="Times New Roman"/>
              </a:rPr>
              <a:t>tra</a:t>
            </a:r>
            <a:r>
              <a:rPr dirty="0" smtClean="0" sz="1400" spc="-10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t="</a:t>
            </a:r>
            <a:r>
              <a:rPr dirty="0" smtClean="0" sz="1400" spc="-10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 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b</a:t>
            </a:r>
            <a:r>
              <a:rPr dirty="0" smtClean="0" sz="1400" spc="0">
                <a:latin typeface="Times New Roman"/>
                <a:cs typeface="Times New Roman"/>
              </a:rPr>
              <a:t>tra</a:t>
            </a:r>
            <a:r>
              <a:rPr dirty="0" smtClean="0" sz="1400" spc="-1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 c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ut</a:t>
            </a:r>
            <a:r>
              <a:rPr dirty="0" smtClean="0" sz="1400" spc="-15">
                <a:latin typeface="Times New Roman"/>
                <a:cs typeface="Times New Roman"/>
              </a:rPr>
              <a:t>&lt;</a:t>
            </a:r>
            <a:r>
              <a:rPr dirty="0" smtClean="0" sz="1400" spc="0">
                <a:latin typeface="Times New Roman"/>
                <a:cs typeface="Times New Roman"/>
              </a:rPr>
              <a:t>&lt;</a:t>
            </a:r>
            <a:r>
              <a:rPr dirty="0" smtClean="0" sz="1400" spc="5">
                <a:latin typeface="Times New Roman"/>
                <a:cs typeface="Times New Roman"/>
              </a:rPr>
              <a:t>"</a:t>
            </a:r>
            <a:r>
              <a:rPr dirty="0" smtClean="0" sz="1400" spc="-10">
                <a:latin typeface="Times New Roman"/>
                <a:cs typeface="Times New Roman"/>
              </a:rPr>
              <a:t>\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the 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ul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5">
                <a:latin typeface="Times New Roman"/>
                <a:cs typeface="Times New Roman"/>
              </a:rPr>
              <a:t>=</a:t>
            </a:r>
            <a:r>
              <a:rPr dirty="0" smtClean="0" sz="1400" spc="0">
                <a:latin typeface="Times New Roman"/>
                <a:cs typeface="Times New Roman"/>
              </a:rPr>
              <a:t>"&lt;&lt;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ult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 re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urn</a:t>
            </a:r>
            <a:r>
              <a:rPr dirty="0" smtClean="0" sz="1400" spc="-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0;}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580"/>
              </a:lnSpc>
            </a:pPr>
            <a:r>
              <a:rPr dirty="0" smtClean="0" sz="1400">
                <a:latin typeface="Times New Roman"/>
                <a:cs typeface="Times New Roman"/>
              </a:rPr>
              <a:t>v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te(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a,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nt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b,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20">
                <a:latin typeface="Times New Roman"/>
                <a:cs typeface="Times New Roman"/>
              </a:rPr>
              <a:t>&amp;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,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5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20">
                <a:latin typeface="Times New Roman"/>
                <a:cs typeface="Times New Roman"/>
              </a:rPr>
              <a:t>&amp;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b</a:t>
            </a:r>
            <a:r>
              <a:rPr dirty="0" smtClean="0" sz="1400" spc="0">
                <a:latin typeface="Times New Roman"/>
                <a:cs typeface="Times New Roman"/>
              </a:rPr>
              <a:t>tra</a:t>
            </a:r>
            <a:r>
              <a:rPr dirty="0" smtClean="0" sz="1400" spc="-10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t,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&amp;</a:t>
            </a:r>
            <a:r>
              <a:rPr dirty="0" smtClean="0" sz="1400" spc="-30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ulti</a:t>
            </a:r>
            <a:r>
              <a:rPr dirty="0" smtClean="0" sz="1400" spc="-15">
                <a:latin typeface="Times New Roman"/>
                <a:cs typeface="Times New Roman"/>
              </a:rPr>
              <a:t>)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ts val="1610"/>
              </a:lnSpc>
            </a:pPr>
            <a:r>
              <a:rPr dirty="0" smtClean="0" sz="1400">
                <a:latin typeface="Times New Roman"/>
                <a:cs typeface="Times New Roman"/>
              </a:rPr>
              <a:t>{</a:t>
            </a:r>
            <a:endParaRPr sz="1400">
              <a:latin typeface="Times New Roman"/>
              <a:cs typeface="Times New Roman"/>
            </a:endParaRPr>
          </a:p>
          <a:p>
            <a:pPr marL="12700" marR="5258435">
              <a:lnSpc>
                <a:spcPts val="1610"/>
              </a:lnSpc>
              <a:spcBef>
                <a:spcPts val="40"/>
              </a:spcBef>
            </a:pPr>
            <a:r>
              <a:rPr dirty="0" smtClean="0" sz="1400">
                <a:latin typeface="Times New Roman"/>
                <a:cs typeface="Times New Roman"/>
              </a:rPr>
              <a:t>su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=a+</a:t>
            </a:r>
            <a:r>
              <a:rPr dirty="0" smtClean="0" sz="1400" spc="5">
                <a:latin typeface="Times New Roman"/>
                <a:cs typeface="Times New Roman"/>
              </a:rPr>
              <a:t>b</a:t>
            </a:r>
            <a:r>
              <a:rPr dirty="0" smtClean="0" sz="1400" spc="0">
                <a:latin typeface="Times New Roman"/>
                <a:cs typeface="Times New Roman"/>
              </a:rPr>
              <a:t>;</a:t>
            </a:r>
            <a:r>
              <a:rPr dirty="0" smtClean="0" sz="1400" spc="0">
                <a:latin typeface="Times New Roman"/>
                <a:cs typeface="Times New Roman"/>
              </a:rPr>
              <a:t> s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-10">
                <a:latin typeface="Times New Roman"/>
                <a:cs typeface="Times New Roman"/>
              </a:rPr>
              <a:t>b</a:t>
            </a:r>
            <a:r>
              <a:rPr dirty="0" smtClean="0" sz="1400" spc="0">
                <a:latin typeface="Times New Roman"/>
                <a:cs typeface="Times New Roman"/>
              </a:rPr>
              <a:t>tra</a:t>
            </a:r>
            <a:r>
              <a:rPr dirty="0" smtClean="0" sz="1400" spc="-10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t=a</a:t>
            </a:r>
            <a:r>
              <a:rPr dirty="0" smtClean="0" sz="1400" spc="-15">
                <a:latin typeface="Times New Roman"/>
                <a:cs typeface="Times New Roman"/>
              </a:rPr>
              <a:t>-</a:t>
            </a:r>
            <a:r>
              <a:rPr dirty="0" smtClean="0" sz="1400" spc="5">
                <a:latin typeface="Times New Roman"/>
                <a:cs typeface="Times New Roman"/>
              </a:rPr>
              <a:t>b;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ulti=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*</a:t>
            </a:r>
            <a:r>
              <a:rPr dirty="0" smtClean="0" sz="1400" spc="-10">
                <a:latin typeface="Times New Roman"/>
                <a:cs typeface="Times New Roman"/>
              </a:rPr>
              <a:t>b</a:t>
            </a:r>
            <a:r>
              <a:rPr dirty="0" smtClean="0" sz="1400" spc="0">
                <a:latin typeface="Times New Roman"/>
                <a:cs typeface="Times New Roman"/>
              </a:rPr>
              <a:t>;}</a:t>
            </a:r>
            <a:endParaRPr sz="1400">
              <a:latin typeface="Times New Roman"/>
              <a:cs typeface="Times New Roman"/>
            </a:endParaRPr>
          </a:p>
          <a:p>
            <a:pPr>
              <a:lnSpc>
                <a:spcPts val="500"/>
              </a:lnSpc>
              <a:spcBef>
                <a:spcPts val="21"/>
              </a:spcBef>
            </a:pPr>
            <a:endParaRPr sz="500"/>
          </a:p>
          <a:p>
            <a:pPr>
              <a:lnSpc>
                <a:spcPts val="1000"/>
              </a:lnSpc>
            </a:pPr>
            <a:endParaRPr sz="1000"/>
          </a:p>
          <a:p>
            <a:pPr marL="12700">
              <a:lnSpc>
                <a:spcPct val="100000"/>
              </a:lnSpc>
            </a:pPr>
            <a:r>
              <a:rPr dirty="0" smtClean="0" sz="1600" spc="0" b="1" u="heavy">
                <a:latin typeface="Times New Roman"/>
                <a:cs typeface="Times New Roman"/>
              </a:rPr>
              <a:t>I</a:t>
            </a:r>
            <a:r>
              <a:rPr dirty="0" smtClean="0" sz="1600" spc="-40" b="1" u="heavy">
                <a:latin typeface="Times New Roman"/>
                <a:cs typeface="Times New Roman"/>
              </a:rPr>
              <a:t>m</a:t>
            </a:r>
            <a:r>
              <a:rPr dirty="0" smtClean="0" sz="1600" spc="-10" b="1" u="heavy">
                <a:latin typeface="Times New Roman"/>
                <a:cs typeface="Times New Roman"/>
              </a:rPr>
              <a:t>po</a:t>
            </a:r>
            <a:r>
              <a:rPr dirty="0" smtClean="0" sz="1600" spc="-10" b="1" u="heavy">
                <a:latin typeface="Times New Roman"/>
                <a:cs typeface="Times New Roman"/>
              </a:rPr>
              <a:t>rta</a:t>
            </a:r>
            <a:r>
              <a:rPr dirty="0" smtClean="0" sz="1600" spc="0" b="1" u="heavy">
                <a:latin typeface="Times New Roman"/>
                <a:cs typeface="Times New Roman"/>
              </a:rPr>
              <a:t>n</a:t>
            </a:r>
            <a:r>
              <a:rPr dirty="0" smtClean="0" sz="1600" spc="-10" b="1" u="heavy">
                <a:latin typeface="Times New Roman"/>
                <a:cs typeface="Times New Roman"/>
              </a:rPr>
              <a:t>t</a:t>
            </a:r>
            <a:r>
              <a:rPr dirty="0" smtClean="0" sz="1600" spc="-15" b="1" u="heavy">
                <a:latin typeface="Times New Roman"/>
                <a:cs typeface="Times New Roman"/>
              </a:rPr>
              <a:t> </a:t>
            </a:r>
            <a:r>
              <a:rPr dirty="0" smtClean="0" sz="1600" spc="-10" b="1" u="heavy">
                <a:latin typeface="Times New Roman"/>
                <a:cs typeface="Times New Roman"/>
              </a:rPr>
              <a:t>no</a:t>
            </a:r>
            <a:r>
              <a:rPr dirty="0" smtClean="0" sz="1600" spc="-10" b="1" u="heavy">
                <a:latin typeface="Times New Roman"/>
                <a:cs typeface="Times New Roman"/>
              </a:rPr>
              <a:t>te</a:t>
            </a:r>
            <a:r>
              <a:rPr dirty="0" smtClean="0" sz="1600" spc="-5" b="1" u="heavy">
                <a:latin typeface="Times New Roman"/>
                <a:cs typeface="Times New Roman"/>
              </a:rPr>
              <a:t>s</a:t>
            </a:r>
            <a:r>
              <a:rPr dirty="0" smtClean="0" sz="1600" spc="-10" b="1" u="heavy">
                <a:latin typeface="Times New Roman"/>
                <a:cs typeface="Times New Roman"/>
              </a:rPr>
              <a:t>:</a:t>
            </a:r>
            <a:r>
              <a:rPr dirty="0" smtClean="0" sz="1600" spc="-10" b="1" u="heavy">
                <a:latin typeface="Times New Roman"/>
                <a:cs typeface="Times New Roman"/>
              </a:rPr>
              <a:t>-</a:t>
            </a:r>
            <a:endParaRPr sz="1600">
              <a:latin typeface="Times New Roman"/>
              <a:cs typeface="Times New Roman"/>
            </a:endParaRPr>
          </a:p>
          <a:p>
            <a:pPr marL="241300" marR="17145" indent="-228600">
              <a:lnSpc>
                <a:spcPts val="1610"/>
              </a:lnSpc>
              <a:spcBef>
                <a:spcPts val="10"/>
              </a:spcBef>
              <a:buFont typeface="Times New Roman"/>
              <a:buAutoNum type="arabicPlain"/>
              <a:tabLst>
                <a:tab pos="241300" algn="l"/>
              </a:tabLst>
            </a:pPr>
            <a:r>
              <a:rPr dirty="0" smtClean="0" sz="1400" spc="-2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hen</a:t>
            </a:r>
            <a:r>
              <a:rPr dirty="0" smtClean="0" sz="1400" spc="1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need</a:t>
            </a:r>
            <a:r>
              <a:rPr dirty="0" smtClean="0" sz="1400" spc="1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</a:t>
            </a:r>
            <a:r>
              <a:rPr dirty="0" smtClean="0" sz="1400" spc="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r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r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20">
                <a:latin typeface="Times New Roman"/>
                <a:cs typeface="Times New Roman"/>
              </a:rPr>
              <a:t> 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ore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th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one va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ue,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w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can</a:t>
            </a:r>
            <a:r>
              <a:rPr dirty="0" smtClean="0" sz="1400" spc="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ss</a:t>
            </a:r>
            <a:r>
              <a:rPr dirty="0" smtClean="0" sz="1400" spc="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gu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5">
                <a:latin typeface="Times New Roman"/>
                <a:cs typeface="Times New Roman"/>
              </a:rPr>
              <a:t>n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1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by</a:t>
            </a:r>
            <a:r>
              <a:rPr dirty="0" smtClean="0" sz="1400" spc="0">
                <a:latin typeface="Times New Roman"/>
                <a:cs typeface="Times New Roman"/>
              </a:rPr>
              <a:t> refer</a:t>
            </a:r>
            <a:r>
              <a:rPr dirty="0" smtClean="0" sz="1400" spc="-10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nce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to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h</a:t>
            </a:r>
            <a:r>
              <a:rPr dirty="0" smtClean="0" sz="1400" spc="0">
                <a:latin typeface="Times New Roman"/>
                <a:cs typeface="Times New Roman"/>
              </a:rPr>
              <a:t>e 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n.</a:t>
            </a:r>
            <a:endParaRPr sz="1400">
              <a:latin typeface="Times New Roman"/>
              <a:cs typeface="Times New Roman"/>
            </a:endParaRPr>
          </a:p>
          <a:p>
            <a:pPr marL="241300" indent="-228600">
              <a:lnSpc>
                <a:spcPts val="1565"/>
              </a:lnSpc>
              <a:buFont typeface="Times New Roman"/>
              <a:buAutoNum type="arabicPlain"/>
              <a:tabLst>
                <a:tab pos="241300" algn="l"/>
              </a:tabLst>
            </a:pP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refere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ce p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v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an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li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15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her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na</a:t>
            </a:r>
            <a:r>
              <a:rPr dirty="0" smtClean="0" sz="1400" spc="-15">
                <a:latin typeface="Times New Roman"/>
                <a:cs typeface="Times New Roman"/>
              </a:rPr>
              <a:t>m</a:t>
            </a:r>
            <a:r>
              <a:rPr dirty="0" smtClean="0" sz="1400" spc="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-</a:t>
            </a:r>
            <a:r>
              <a:rPr dirty="0" smtClean="0" sz="1400" spc="-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</a:t>
            </a:r>
            <a:r>
              <a:rPr dirty="0" smtClean="0" sz="1400" spc="5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r a</a:t>
            </a:r>
            <a:r>
              <a:rPr dirty="0" smtClean="0" sz="1400" spc="-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va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ble.</a:t>
            </a:r>
            <a:endParaRPr sz="1400">
              <a:latin typeface="Times New Roman"/>
              <a:cs typeface="Times New Roman"/>
            </a:endParaRPr>
          </a:p>
          <a:p>
            <a:pPr marL="241300" marR="12700" indent="-228600">
              <a:lnSpc>
                <a:spcPts val="1610"/>
              </a:lnSpc>
              <a:spcBef>
                <a:spcPts val="40"/>
              </a:spcBef>
              <a:buFont typeface="Times New Roman"/>
              <a:buAutoNum type="arabicPlain"/>
              <a:tabLst>
                <a:tab pos="241300" algn="l"/>
              </a:tabLst>
            </a:pP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</a:t>
            </a:r>
            <a:r>
              <a:rPr dirty="0" smtClean="0" sz="1400" spc="114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pa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g</a:t>
            </a:r>
            <a:r>
              <a:rPr dirty="0" smtClean="0" sz="1400" spc="1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by</a:t>
            </a:r>
            <a:r>
              <a:rPr dirty="0" smtClean="0" sz="1400" spc="9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refere</a:t>
            </a:r>
            <a:r>
              <a:rPr dirty="0" smtClean="0" sz="1400" spc="5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ce</a:t>
            </a:r>
            <a:r>
              <a:rPr dirty="0" smtClean="0" sz="1400" spc="114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1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h</a:t>
            </a:r>
            <a:r>
              <a:rPr dirty="0" smtClean="0" sz="1400" spc="0">
                <a:latin typeface="Times New Roman"/>
                <a:cs typeface="Times New Roman"/>
              </a:rPr>
              <a:t>at</a:t>
            </a:r>
            <a:r>
              <a:rPr dirty="0" smtClean="0" sz="1400" spc="14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</a:t>
            </a:r>
            <a:r>
              <a:rPr dirty="0" smtClean="0" sz="1400" spc="114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1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can</a:t>
            </a:r>
            <a:r>
              <a:rPr dirty="0" smtClean="0" sz="1400" spc="1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acce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1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h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114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ac</a:t>
            </a:r>
            <a:r>
              <a:rPr dirty="0" smtClean="0" sz="1400" spc="5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u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12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va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b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114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in</a:t>
            </a:r>
            <a:r>
              <a:rPr dirty="0" smtClean="0" sz="1400" spc="12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</a:t>
            </a:r>
            <a:r>
              <a:rPr dirty="0" smtClean="0" sz="1400" spc="0">
                <a:latin typeface="Times New Roman"/>
                <a:cs typeface="Times New Roman"/>
              </a:rPr>
              <a:t> ca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g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pr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gra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.</a:t>
            </a:r>
            <a:r>
              <a:rPr dirty="0" smtClean="0" sz="1400" spc="40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his</a:t>
            </a:r>
            <a:r>
              <a:rPr dirty="0" smtClean="0" sz="1400" spc="3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pr</a:t>
            </a:r>
            <a:r>
              <a:rPr dirty="0" smtClean="0" sz="1400" spc="-10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v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d</a:t>
            </a:r>
            <a:r>
              <a:rPr dirty="0" smtClean="0" sz="1400" spc="-15">
                <a:latin typeface="Times New Roman"/>
                <a:cs typeface="Times New Roman"/>
              </a:rPr>
              <a:t>e</a:t>
            </a:r>
            <a:r>
              <a:rPr dirty="0" smtClean="0" sz="1400" spc="0">
                <a:latin typeface="Times New Roman"/>
                <a:cs typeface="Times New Roman"/>
              </a:rPr>
              <a:t>s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55">
                <a:latin typeface="Times New Roman"/>
                <a:cs typeface="Times New Roman"/>
              </a:rPr>
              <a:t> 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ec</a:t>
            </a:r>
            <a:r>
              <a:rPr dirty="0" smtClean="0" sz="1400" spc="5">
                <a:latin typeface="Times New Roman"/>
                <a:cs typeface="Times New Roman"/>
              </a:rPr>
              <a:t>h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m</a:t>
            </a:r>
            <a:r>
              <a:rPr dirty="0" smtClean="0" sz="1400" spc="3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</a:t>
            </a:r>
            <a:r>
              <a:rPr dirty="0" smtClean="0" sz="1400" spc="5">
                <a:latin typeface="Times New Roman"/>
                <a:cs typeface="Times New Roman"/>
              </a:rPr>
              <a:t>o</a:t>
            </a:r>
            <a:r>
              <a:rPr dirty="0" smtClean="0" sz="1400" spc="0">
                <a:latin typeface="Times New Roman"/>
                <a:cs typeface="Times New Roman"/>
              </a:rPr>
              <a:t>r</a:t>
            </a:r>
            <a:r>
              <a:rPr dirty="0" smtClean="0" sz="1400" spc="4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pa</a:t>
            </a:r>
            <a:r>
              <a:rPr dirty="0" smtClean="0" sz="1400" spc="5">
                <a:latin typeface="Times New Roman"/>
                <a:cs typeface="Times New Roman"/>
              </a:rPr>
              <a:t>s</a:t>
            </a:r>
            <a:r>
              <a:rPr dirty="0" smtClean="0" sz="1400" spc="-10">
                <a:latin typeface="Times New Roman"/>
                <a:cs typeface="Times New Roman"/>
              </a:rPr>
              <a:t>s</a:t>
            </a:r>
            <a:r>
              <a:rPr dirty="0" smtClean="0" sz="1400" spc="0">
                <a:latin typeface="Times New Roman"/>
                <a:cs typeface="Times New Roman"/>
              </a:rPr>
              <a:t>i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g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ore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th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4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0">
                <a:latin typeface="Times New Roman"/>
                <a:cs typeface="Times New Roman"/>
              </a:rPr>
              <a:t>n</a:t>
            </a:r>
            <a:r>
              <a:rPr dirty="0" smtClean="0" sz="1400" spc="0">
                <a:latin typeface="Times New Roman"/>
                <a:cs typeface="Times New Roman"/>
              </a:rPr>
              <a:t>e</a:t>
            </a:r>
            <a:r>
              <a:rPr dirty="0" smtClean="0" sz="1400" spc="4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v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lue</a:t>
            </a:r>
            <a:r>
              <a:rPr dirty="0" smtClean="0" sz="1400" spc="40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f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om</a:t>
            </a:r>
            <a:endParaRPr sz="1400">
              <a:latin typeface="Times New Roman"/>
              <a:cs typeface="Times New Roman"/>
            </a:endParaRPr>
          </a:p>
          <a:p>
            <a:pPr marL="241300">
              <a:lnSpc>
                <a:spcPts val="1580"/>
              </a:lnSpc>
            </a:pPr>
            <a:r>
              <a:rPr dirty="0" smtClean="0" sz="1400">
                <a:latin typeface="Times New Roman"/>
                <a:cs typeface="Times New Roman"/>
              </a:rPr>
              <a:t>the </a:t>
            </a:r>
            <a:r>
              <a:rPr dirty="0" smtClean="0" sz="1400" spc="-15">
                <a:latin typeface="Times New Roman"/>
                <a:cs typeface="Times New Roman"/>
              </a:rPr>
              <a:t>f</a:t>
            </a:r>
            <a:r>
              <a:rPr dirty="0" smtClean="0" sz="1400" spc="-10">
                <a:latin typeface="Times New Roman"/>
                <a:cs typeface="Times New Roman"/>
              </a:rPr>
              <a:t>u</a:t>
            </a:r>
            <a:r>
              <a:rPr dirty="0" smtClean="0" sz="1400" spc="0">
                <a:latin typeface="Times New Roman"/>
                <a:cs typeface="Times New Roman"/>
              </a:rPr>
              <a:t>n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t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on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ba</a:t>
            </a:r>
            <a:r>
              <a:rPr dirty="0" smtClean="0" sz="1400" spc="-15">
                <a:latin typeface="Times New Roman"/>
                <a:cs typeface="Times New Roman"/>
              </a:rPr>
              <a:t>c</a:t>
            </a:r>
            <a:r>
              <a:rPr dirty="0" smtClean="0" sz="1400" spc="0">
                <a:latin typeface="Times New Roman"/>
                <a:cs typeface="Times New Roman"/>
              </a:rPr>
              <a:t>k</a:t>
            </a:r>
            <a:r>
              <a:rPr dirty="0" smtClean="0" sz="1400" spc="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o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-10">
                <a:latin typeface="Times New Roman"/>
                <a:cs typeface="Times New Roman"/>
              </a:rPr>
              <a:t>t</a:t>
            </a:r>
            <a:r>
              <a:rPr dirty="0" smtClean="0" sz="1400" spc="0">
                <a:latin typeface="Times New Roman"/>
                <a:cs typeface="Times New Roman"/>
              </a:rPr>
              <a:t>he c</a:t>
            </a:r>
            <a:r>
              <a:rPr dirty="0" smtClean="0" sz="1400" spc="-15">
                <a:latin typeface="Times New Roman"/>
                <a:cs typeface="Times New Roman"/>
              </a:rPr>
              <a:t>a</a:t>
            </a:r>
            <a:r>
              <a:rPr dirty="0" smtClean="0" sz="1400" spc="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l</a:t>
            </a:r>
            <a:r>
              <a:rPr dirty="0" smtClean="0" sz="1400" spc="-10">
                <a:latin typeface="Times New Roman"/>
                <a:cs typeface="Times New Roman"/>
              </a:rPr>
              <a:t>i</a:t>
            </a:r>
            <a:r>
              <a:rPr dirty="0" smtClean="0" sz="1400" spc="0">
                <a:latin typeface="Times New Roman"/>
                <a:cs typeface="Times New Roman"/>
              </a:rPr>
              <a:t>ng</a:t>
            </a:r>
            <a:r>
              <a:rPr dirty="0" smtClean="0" sz="1400" spc="-15">
                <a:latin typeface="Times New Roman"/>
                <a:cs typeface="Times New Roman"/>
              </a:rPr>
              <a:t> </a:t>
            </a:r>
            <a:r>
              <a:rPr dirty="0" smtClean="0" sz="1400" spc="0">
                <a:latin typeface="Times New Roman"/>
                <a:cs typeface="Times New Roman"/>
              </a:rPr>
              <a:t>p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og</a:t>
            </a:r>
            <a:r>
              <a:rPr dirty="0" smtClean="0" sz="1400" spc="-15">
                <a:latin typeface="Times New Roman"/>
                <a:cs typeface="Times New Roman"/>
              </a:rPr>
              <a:t>r</a:t>
            </a:r>
            <a:r>
              <a:rPr dirty="0" smtClean="0" sz="1400" spc="0">
                <a:latin typeface="Times New Roman"/>
                <a:cs typeface="Times New Roman"/>
              </a:rPr>
              <a:t>a</a:t>
            </a:r>
            <a:r>
              <a:rPr dirty="0" smtClean="0" sz="1400" spc="-25">
                <a:latin typeface="Times New Roman"/>
                <a:cs typeface="Times New Roman"/>
              </a:rPr>
              <a:t>m</a:t>
            </a:r>
            <a:r>
              <a:rPr dirty="0" smtClean="0" sz="1400" spc="0">
                <a:latin typeface="Times New Roman"/>
                <a:cs typeface="Times New Roman"/>
              </a:rPr>
              <a:t>.</a:t>
            </a:r>
            <a:endParaRPr sz="1400">
              <a:latin typeface="Times New Roman"/>
              <a:cs typeface="Times New Roman"/>
            </a:endParaRPr>
          </a:p>
        </p:txBody>
      </p:sp>
      <p:sp>
        <p:nvSpPr>
          <p:cNvPr id="9" name="object 9"/>
          <p:cNvSpPr txBox="1">
            <a:spLocks noGrp="1"/>
          </p:cNvSpPr>
          <p:nvPr>
            <p:ph type="dt" idx="6" sz="half"/>
          </p:nvPr>
        </p:nvSpPr>
        <p:spPr>
          <a:prstGeom prst="rect"/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D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2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l</a:t>
            </a:r>
            <a:r>
              <a:rPr dirty="0" smtClean="0" sz="1400" spc="0">
                <a:latin typeface="Freestyle Script"/>
                <a:cs typeface="Freestyle Script"/>
              </a:rPr>
              <a:t>a</a:t>
            </a:r>
            <a:r>
              <a:rPr dirty="0" smtClean="0" sz="1400" spc="15">
                <a:latin typeface="Freestyle Script"/>
                <a:cs typeface="Freestyle Script"/>
              </a:rPr>
              <a:t> 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5">
                <a:latin typeface="Freestyle Script"/>
                <a:cs typeface="Freestyle Script"/>
              </a:rPr>
              <a:t>v</a:t>
            </a:r>
            <a:r>
              <a:rPr dirty="0" smtClean="0" sz="1400" spc="0">
                <a:latin typeface="Freestyle Script"/>
                <a:cs typeface="Freestyle Script"/>
              </a:rPr>
              <a:t>e</a:t>
            </a:r>
            <a:r>
              <a:rPr dirty="0" smtClean="0" sz="1400" spc="-10">
                <a:latin typeface="Freestyle Script"/>
                <a:cs typeface="Freestyle Script"/>
              </a:rPr>
              <a:t>r</a:t>
            </a:r>
            <a:r>
              <a:rPr dirty="0" smtClean="0" sz="1400" spc="0">
                <a:latin typeface="Freestyle Script"/>
                <a:cs typeface="Freestyle Script"/>
              </a:rPr>
              <a:t>s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r>
              <a:rPr dirty="0" smtClean="0" sz="1400" spc="-10">
                <a:latin typeface="Freestyle Script"/>
                <a:cs typeface="Freestyle Script"/>
              </a:rPr>
              <a:t>y</a:t>
            </a:r>
            <a:r>
              <a:rPr dirty="0" smtClean="0" sz="1400" spc="0">
                <a:latin typeface="Freestyle Script"/>
                <a:cs typeface="Freestyle Script"/>
              </a:rPr>
              <a:t>-</a:t>
            </a:r>
            <a:r>
              <a:rPr dirty="0" smtClean="0" sz="1400" spc="-10">
                <a:latin typeface="Freestyle Script"/>
                <a:cs typeface="Freestyle Script"/>
              </a:rPr>
              <a:t> </a:t>
            </a:r>
            <a:r>
              <a:rPr dirty="0" smtClean="0" sz="1400" spc="0">
                <a:latin typeface="Freestyle Script"/>
                <a:cs typeface="Freestyle Script"/>
              </a:rPr>
              <a:t>Co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5">
                <a:latin typeface="Freestyle Script"/>
                <a:cs typeface="Freestyle Script"/>
              </a:rPr>
              <a:t>l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ge of </a:t>
            </a:r>
            <a:r>
              <a:rPr dirty="0" smtClean="0" sz="1400" spc="5">
                <a:latin typeface="Freestyle Script"/>
                <a:cs typeface="Freestyle Script"/>
              </a:rPr>
              <a:t>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-10">
                <a:latin typeface="Freestyle Script"/>
                <a:cs typeface="Freestyle Script"/>
              </a:rPr>
              <a:t>g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0">
                <a:latin typeface="Freestyle Script"/>
                <a:cs typeface="Freestyle Script"/>
              </a:rPr>
              <a:t>nee</a:t>
            </a:r>
            <a:r>
              <a:rPr dirty="0" smtClean="0" sz="1400" spc="-15">
                <a:latin typeface="Freestyle Script"/>
                <a:cs typeface="Freestyle Script"/>
              </a:rPr>
              <a:t>r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g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10" name="object 10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noAutofit/>
          </a:bodyPr>
          <a:lstStyle/>
          <a:p>
            <a:pPr marL="12700">
              <a:lnSpc>
                <a:spcPct val="100000"/>
              </a:lnSpc>
            </a:pPr>
            <a:r>
              <a:rPr dirty="0" smtClean="0" sz="1400">
                <a:latin typeface="Freestyle Script"/>
                <a:cs typeface="Freestyle Script"/>
              </a:rPr>
              <a:t>C</a:t>
            </a:r>
            <a:r>
              <a:rPr dirty="0" smtClean="0" sz="1400" spc="10">
                <a:latin typeface="Freestyle Script"/>
                <a:cs typeface="Freestyle Script"/>
              </a:rPr>
              <a:t>o</a:t>
            </a:r>
            <a:r>
              <a:rPr dirty="0" smtClean="0" sz="1400" spc="-10">
                <a:latin typeface="Freestyle Script"/>
                <a:cs typeface="Freestyle Script"/>
              </a:rPr>
              <a:t>m</a:t>
            </a:r>
            <a:r>
              <a:rPr dirty="0" smtClean="0" sz="1400" spc="0">
                <a:latin typeface="Freestyle Script"/>
                <a:cs typeface="Freestyle Script"/>
              </a:rPr>
              <a:t>m</a:t>
            </a:r>
            <a:r>
              <a:rPr dirty="0" smtClean="0" sz="1400" spc="-10">
                <a:latin typeface="Freestyle Script"/>
                <a:cs typeface="Freestyle Script"/>
              </a:rPr>
              <a:t>u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15">
                <a:latin typeface="Freestyle Script"/>
                <a:cs typeface="Freestyle Script"/>
              </a:rPr>
              <a:t>i</a:t>
            </a:r>
            <a:r>
              <a:rPr dirty="0" smtClean="0" sz="1400" spc="-15">
                <a:latin typeface="Freestyle Script"/>
                <a:cs typeface="Freestyle Script"/>
              </a:rPr>
              <a:t>c</a:t>
            </a:r>
            <a:r>
              <a:rPr dirty="0" smtClean="0" sz="1400" spc="5">
                <a:latin typeface="Freestyle Script"/>
                <a:cs typeface="Freestyle Script"/>
              </a:rPr>
              <a:t>a</a:t>
            </a:r>
            <a:r>
              <a:rPr dirty="0" smtClean="0" sz="1400" spc="-10">
                <a:latin typeface="Freestyle Script"/>
                <a:cs typeface="Freestyle Script"/>
              </a:rPr>
              <a:t>t</a:t>
            </a:r>
            <a:r>
              <a:rPr dirty="0" smtClean="0" sz="1400" spc="5">
                <a:latin typeface="Freestyle Script"/>
                <a:cs typeface="Freestyle Script"/>
              </a:rPr>
              <a:t>i</a:t>
            </a:r>
            <a:r>
              <a:rPr dirty="0" smtClean="0" sz="1400" spc="5">
                <a:latin typeface="Freestyle Script"/>
                <a:cs typeface="Freestyle Script"/>
              </a:rPr>
              <a:t>o</a:t>
            </a:r>
            <a:r>
              <a:rPr dirty="0" smtClean="0" sz="1400" spc="0">
                <a:latin typeface="Freestyle Script"/>
                <a:cs typeface="Freestyle Script"/>
              </a:rPr>
              <a:t>n</a:t>
            </a:r>
            <a:r>
              <a:rPr dirty="0" smtClean="0" sz="1400" spc="-15">
                <a:latin typeface="Freestyle Script"/>
                <a:cs typeface="Freestyle Script"/>
              </a:rPr>
              <a:t> </a:t>
            </a:r>
            <a:r>
              <a:rPr dirty="0" smtClean="0" sz="1400" spc="5">
                <a:latin typeface="Freestyle Script"/>
                <a:cs typeface="Freestyle Script"/>
              </a:rPr>
              <a:t>D</a:t>
            </a:r>
            <a:r>
              <a:rPr dirty="0" smtClean="0" sz="1400" spc="-15">
                <a:latin typeface="Freestyle Script"/>
                <a:cs typeface="Freestyle Script"/>
              </a:rPr>
              <a:t>e</a:t>
            </a:r>
            <a:r>
              <a:rPr dirty="0" smtClean="0" sz="1400" spc="0">
                <a:latin typeface="Freestyle Script"/>
                <a:cs typeface="Freestyle Script"/>
              </a:rPr>
              <a:t>par</a:t>
            </a:r>
            <a:r>
              <a:rPr dirty="0" smtClean="0" sz="1400" spc="5">
                <a:latin typeface="Freestyle Script"/>
                <a:cs typeface="Freestyle Script"/>
              </a:rPr>
              <a:t>t</a:t>
            </a:r>
            <a:r>
              <a:rPr dirty="0" smtClean="0" sz="1400" spc="0">
                <a:latin typeface="Freestyle Script"/>
                <a:cs typeface="Freestyle Script"/>
              </a:rPr>
              <a:t>me</a:t>
            </a:r>
            <a:r>
              <a:rPr dirty="0" smtClean="0" sz="1400" spc="-15">
                <a:latin typeface="Freestyle Script"/>
                <a:cs typeface="Freestyle Script"/>
              </a:rPr>
              <a:t>n</a:t>
            </a:r>
            <a:r>
              <a:rPr dirty="0" smtClean="0" sz="1400" spc="0">
                <a:latin typeface="Freestyle Script"/>
                <a:cs typeface="Freestyle Script"/>
              </a:rPr>
              <a:t>t</a:t>
            </a:r>
            <a:endParaRPr sz="1400">
              <a:latin typeface="Freestyle Script"/>
              <a:cs typeface="Freestyle Script"/>
            </a:endParaRPr>
          </a:p>
        </p:txBody>
      </p:sp>
      <p:sp>
        <p:nvSpPr>
          <p:cNvPr id="11" name="object 11"/>
          <p:cNvSpPr txBox="1">
            <a:spLocks noGrp="1"/>
          </p:cNvSpPr>
          <p:nvPr>
            <p:ph type="sldNum" idx="7" sz="quarter"/>
          </p:nvPr>
        </p:nvSpPr>
        <p:spPr>
          <a:prstGeom prst="rect"/>
        </p:spPr>
        <p:txBody>
          <a:bodyPr wrap="square" lIns="0" tIns="0" rIns="0" bIns="0" rtlCol="0" vert="horz">
            <a:noAutofit/>
          </a:bodyPr>
          <a:lstStyle/>
          <a:p>
            <a:pPr marL="25400">
              <a:lnSpc>
                <a:spcPct val="100000"/>
              </a:lnSpc>
            </a:pPr>
            <a:fld id="{81D60167-4931-47E6-BA6A-407CBD079E47}" type="slidenum">
              <a:rPr dirty="0" smtClean="0" sz="1200" spc="-10">
                <a:latin typeface="Calibri"/>
                <a:cs typeface="Calibri"/>
              </a:rPr>
              <a:t>3</a:t>
            </a:fld>
            <a:endParaRPr sz="12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jinan</dc:creator>
  <dcterms:created xsi:type="dcterms:W3CDTF">2018-11-11T11:39:33Z</dcterms:created>
  <dcterms:modified xsi:type="dcterms:W3CDTF">2018-11-11T11:39:33Z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2015-01-11T00:00:00Z</vt:filetime>
  </property>
  <property fmtid="{D5CDD505-2E9C-101B-9397-08002B2CF9AE}" pid="3" name="LastSaved">
    <vt:filetime>2018-11-11T00:00:00Z</vt:filetime>
  </property>
</Properties>
</file>