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241291" y="324611"/>
            <a:ext cx="3499104" cy="104546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857250" y="257175"/>
            <a:ext cx="1181100" cy="103822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23334" y="9244583"/>
            <a:ext cx="127000" cy="19486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#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jpg"/><Relationship Id="rId7" Type="http://schemas.openxmlformats.org/officeDocument/2006/relationships/image" Target="../media/image8.png"/><Relationship Id="rId8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jpg"/><Relationship Id="rId6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24200" y="5419449"/>
            <a:ext cx="1505064" cy="5238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181350" y="3681085"/>
            <a:ext cx="1171559" cy="5430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4466844" y="3857244"/>
            <a:ext cx="544068" cy="2133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/>
          <p:nvPr/>
        </p:nvSpPr>
        <p:spPr>
          <a:xfrm>
            <a:off x="4706111" y="5559552"/>
            <a:ext cx="542543" cy="2133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902004" y="321564"/>
            <a:ext cx="6587490" cy="544703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635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15">
                <a:latin typeface="Times New Roman"/>
                <a:cs typeface="Times New Roman"/>
              </a:rPr>
              <a:t>ed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13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algn="ctr" marR="621030">
              <a:lnSpc>
                <a:spcPct val="100000"/>
              </a:lnSpc>
            </a:pPr>
            <a:r>
              <a:rPr dirty="0" smtClean="0" sz="1800" b="1" i="1" u="heavy">
                <a:latin typeface="Times New Roman"/>
                <a:cs typeface="Times New Roman"/>
              </a:rPr>
              <a:t>DEC</a:t>
            </a:r>
            <a:r>
              <a:rPr dirty="0" smtClean="0" sz="1800" spc="-10" b="1" i="1" u="heavy">
                <a:latin typeface="Times New Roman"/>
                <a:cs typeface="Times New Roman"/>
              </a:rPr>
              <a:t>I</a:t>
            </a:r>
            <a:r>
              <a:rPr dirty="0" smtClean="0" sz="1800" spc="0" b="1" i="1" u="heavy">
                <a:latin typeface="Times New Roman"/>
                <a:cs typeface="Times New Roman"/>
              </a:rPr>
              <a:t>BEL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43"/>
              </a:spcBef>
            </a:pPr>
            <a:endParaRPr sz="900"/>
          </a:p>
          <a:p>
            <a:pPr marL="469265" indent="-285115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0" b="1" i="1">
                <a:latin typeface="Times New Roman"/>
                <a:cs typeface="Times New Roman"/>
              </a:rPr>
              <a:t>Power</a:t>
            </a:r>
            <a:r>
              <a:rPr dirty="0" smtClean="0" sz="1600" spc="-5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Le</a:t>
            </a:r>
            <a:r>
              <a:rPr dirty="0" smtClean="0" sz="1600" spc="-15" b="1" i="1">
                <a:latin typeface="Times New Roman"/>
                <a:cs typeface="Times New Roman"/>
              </a:rPr>
              <a:t>v</a:t>
            </a:r>
            <a:r>
              <a:rPr dirty="0" smtClean="0" sz="1600" spc="-5" b="1" i="1">
                <a:latin typeface="Times New Roman"/>
                <a:cs typeface="Times New Roman"/>
              </a:rPr>
              <a:t>e</a:t>
            </a:r>
            <a:r>
              <a:rPr dirty="0" smtClean="0" sz="1600" spc="-10" b="1" i="1">
                <a:latin typeface="Times New Roman"/>
                <a:cs typeface="Times New Roman"/>
              </a:rPr>
              <a:t>ls</a:t>
            </a:r>
            <a:endParaRPr sz="1600">
              <a:latin typeface="Times New Roman"/>
              <a:cs typeface="Times New Roman"/>
            </a:endParaRPr>
          </a:p>
          <a:p>
            <a:pPr algn="just" marL="12700" marR="629285" indent="172085">
              <a:lnSpc>
                <a:spcPct val="143900"/>
              </a:lnSpc>
              <a:spcBef>
                <a:spcPts val="95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rm </a:t>
            </a:r>
            <a:r>
              <a:rPr dirty="0" smtClean="0" sz="1400" spc="0" i="1">
                <a:latin typeface="Times New Roman"/>
                <a:cs typeface="Times New Roman"/>
              </a:rPr>
              <a:t>dec</a:t>
            </a:r>
            <a:r>
              <a:rPr dirty="0" smtClean="0" sz="1400" spc="5" i="1">
                <a:latin typeface="Times New Roman"/>
                <a:cs typeface="Times New Roman"/>
              </a:rPr>
              <a:t>i</a:t>
            </a:r>
            <a:r>
              <a:rPr dirty="0" smtClean="0" sz="1400" spc="0" i="1">
                <a:latin typeface="Times New Roman"/>
                <a:cs typeface="Times New Roman"/>
              </a:rPr>
              <a:t>b</a:t>
            </a:r>
            <a:r>
              <a:rPr dirty="0" smtClean="0" sz="1400" spc="-15" i="1">
                <a:latin typeface="Times New Roman"/>
                <a:cs typeface="Times New Roman"/>
              </a:rPr>
              <a:t>e</a:t>
            </a:r>
            <a:r>
              <a:rPr dirty="0" smtClean="0" sz="1400" spc="0" i="1">
                <a:latin typeface="Times New Roman"/>
                <a:cs typeface="Times New Roman"/>
              </a:rPr>
              <a:t>l</a:t>
            </a:r>
            <a:r>
              <a:rPr dirty="0" smtClean="0" sz="1400" spc="20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ct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hat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le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ed</a:t>
            </a:r>
            <a:r>
              <a:rPr dirty="0" smtClean="0" sz="1400" spc="0">
                <a:latin typeface="Times New Roman"/>
                <a:cs typeface="Times New Roman"/>
              </a:rPr>
              <a:t> on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ga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ic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is. </a:t>
            </a:r>
            <a:r>
              <a:rPr dirty="0" smtClean="0" sz="1400" spc="-14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pli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ier </a:t>
            </a:r>
            <a:r>
              <a:rPr dirty="0" smtClean="0" sz="1400" spc="-17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ns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re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pr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 </a:t>
            </a:r>
            <a:r>
              <a:rPr dirty="0" smtClean="0" sz="1400" spc="-1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0">
                <a:latin typeface="Times New Roman"/>
                <a:cs typeface="Times New Roman"/>
              </a:rPr>
              <a:t> ra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hey</a:t>
            </a:r>
            <a:r>
              <a:rPr dirty="0" smtClean="0" sz="1400" spc="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are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ped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ic</a:t>
            </a:r>
            <a:r>
              <a:rPr dirty="0" smtClean="0" sz="1400" spc="8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le.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For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da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di</a:t>
            </a:r>
            <a:r>
              <a:rPr dirty="0" smtClean="0" sz="1400" spc="-15">
                <a:latin typeface="Times New Roman"/>
                <a:cs typeface="Times New Roman"/>
              </a:rPr>
              <a:t>z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n,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7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(B)</a:t>
            </a:r>
            <a:r>
              <a:rPr dirty="0" smtClean="0" sz="1400" spc="5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 de</a:t>
            </a:r>
            <a:r>
              <a:rPr dirty="0" smtClean="0" sz="1400" spc="-15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qu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35">
                <a:latin typeface="Times New Roman"/>
                <a:cs typeface="Times New Roman"/>
              </a:rPr>
              <a:t> 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baseline="-12345" sz="1350" spc="0" i="1">
                <a:latin typeface="Times New Roman"/>
                <a:cs typeface="Times New Roman"/>
              </a:rPr>
              <a:t>1 </a:t>
            </a:r>
            <a:r>
              <a:rPr dirty="0" smtClean="0" baseline="-12345" sz="1350" spc="-165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0" i="1">
                <a:latin typeface="Times New Roman"/>
                <a:cs typeface="Times New Roman"/>
              </a:rPr>
              <a:t>P</a:t>
            </a:r>
            <a:r>
              <a:rPr dirty="0" smtClean="0" baseline="-12345" sz="1350" spc="7" i="1">
                <a:latin typeface="Times New Roman"/>
                <a:cs typeface="Times New Roman"/>
              </a:rPr>
              <a:t>2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0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algn="ctr" marL="94488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bel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32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algn="just" marL="12700" marR="635000">
              <a:lnSpc>
                <a:spcPct val="144000"/>
              </a:lnSpc>
            </a:pPr>
            <a:r>
              <a:rPr dirty="0" smtClean="0" sz="1400">
                <a:latin typeface="Times New Roman"/>
                <a:cs typeface="Times New Roman"/>
              </a:rPr>
              <a:t>It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as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nd, 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ver,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as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f 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ure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 pra</a:t>
            </a:r>
            <a:r>
              <a:rPr dirty="0" smtClean="0" sz="1400" spc="-10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cal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ur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se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,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o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(</a:t>
            </a:r>
            <a:r>
              <a:rPr dirty="0" smtClean="0" sz="1400" spc="0">
                <a:latin typeface="Times New Roman"/>
                <a:cs typeface="Times New Roman"/>
              </a:rPr>
              <a:t>dB)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 </a:t>
            </a:r>
            <a:r>
              <a:rPr dirty="0" smtClean="0" sz="1400" spc="-16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ls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= </a:t>
            </a:r>
            <a:r>
              <a:rPr dirty="0" smtClean="0" sz="1400" spc="-16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 </a:t>
            </a:r>
            <a:r>
              <a:rPr dirty="0" smtClean="0" sz="1400" spc="-15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l.</a:t>
            </a:r>
            <a:r>
              <a:rPr dirty="0" smtClean="0" sz="1400" spc="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here</a:t>
            </a:r>
            <a:r>
              <a:rPr dirty="0" smtClean="0" sz="1400" spc="-10">
                <a:latin typeface="Times New Roman"/>
                <a:cs typeface="Times New Roman"/>
              </a:rPr>
              <a:t>f</a:t>
            </a:r>
            <a:r>
              <a:rPr dirty="0" smtClean="0" sz="1400" spc="0">
                <a:latin typeface="Times New Roman"/>
                <a:cs typeface="Times New Roman"/>
              </a:rPr>
              <a:t>ore,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800"/>
              </a:lnSpc>
              <a:spcBef>
                <a:spcPts val="23"/>
              </a:spcBef>
            </a:pPr>
            <a:endParaRPr sz="800"/>
          </a:p>
          <a:p>
            <a:pPr>
              <a:lnSpc>
                <a:spcPts val="1000"/>
              </a:lnSpc>
            </a:pPr>
            <a:endParaRPr sz="1000"/>
          </a:p>
          <a:p>
            <a:pPr algn="ctr" marL="1411605">
              <a:lnSpc>
                <a:spcPct val="100000"/>
              </a:lnSpc>
            </a:pPr>
            <a:r>
              <a:rPr dirty="0" smtClean="0" sz="1400" spc="5">
                <a:latin typeface="Times New Roman"/>
                <a:cs typeface="Times New Roman"/>
              </a:rPr>
              <a:t>dB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33117" y="6470777"/>
            <a:ext cx="28257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2004" y="7140702"/>
            <a:ext cx="5967730" cy="118999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469265" indent="-285115">
              <a:lnSpc>
                <a:spcPct val="100000"/>
              </a:lnSpc>
              <a:buFont typeface="Wingdings"/>
              <a:buChar char=""/>
              <a:tabLst>
                <a:tab pos="469265" algn="l"/>
              </a:tabLst>
            </a:pPr>
            <a:r>
              <a:rPr dirty="0" smtClean="0" sz="1600" spc="-15" b="1" i="1">
                <a:latin typeface="Times New Roman"/>
                <a:cs typeface="Times New Roman"/>
              </a:rPr>
              <a:t>C</a:t>
            </a:r>
            <a:r>
              <a:rPr dirty="0" smtClean="0" sz="1600" spc="-5" b="1" i="1">
                <a:latin typeface="Times New Roman"/>
                <a:cs typeface="Times New Roman"/>
              </a:rPr>
              <a:t>a</a:t>
            </a:r>
            <a:r>
              <a:rPr dirty="0" smtClean="0" sz="1600" spc="-10" b="1" i="1">
                <a:latin typeface="Times New Roman"/>
                <a:cs typeface="Times New Roman"/>
              </a:rPr>
              <a:t>sc</a:t>
            </a:r>
            <a:r>
              <a:rPr dirty="0" smtClean="0" sz="1600" spc="-5" b="1" i="1">
                <a:latin typeface="Times New Roman"/>
                <a:cs typeface="Times New Roman"/>
              </a:rPr>
              <a:t>a</a:t>
            </a:r>
            <a:r>
              <a:rPr dirty="0" smtClean="0" sz="1600" spc="-10" b="1" i="1">
                <a:latin typeface="Times New Roman"/>
                <a:cs typeface="Times New Roman"/>
              </a:rPr>
              <a:t>ded</a:t>
            </a:r>
            <a:r>
              <a:rPr dirty="0" smtClean="0" sz="1600" spc="-10" b="1" i="1">
                <a:latin typeface="Times New Roman"/>
                <a:cs typeface="Times New Roman"/>
              </a:rPr>
              <a:t> </a:t>
            </a:r>
            <a:r>
              <a:rPr dirty="0" smtClean="0" sz="1600" spc="-10" b="1" i="1">
                <a:latin typeface="Times New Roman"/>
                <a:cs typeface="Times New Roman"/>
              </a:rPr>
              <a:t>Sta</a:t>
            </a:r>
            <a:r>
              <a:rPr dirty="0" smtClean="0" sz="1600" spc="-5" b="1" i="1">
                <a:latin typeface="Times New Roman"/>
                <a:cs typeface="Times New Roman"/>
              </a:rPr>
              <a:t>g</a:t>
            </a:r>
            <a:r>
              <a:rPr dirty="0" smtClean="0" sz="1600" spc="-10" b="1" i="1">
                <a:latin typeface="Times New Roman"/>
                <a:cs typeface="Times New Roman"/>
              </a:rPr>
              <a:t>es</a:t>
            </a:r>
            <a:endParaRPr sz="1600">
              <a:latin typeface="Times New Roman"/>
              <a:cs typeface="Times New Roman"/>
            </a:endParaRPr>
          </a:p>
          <a:p>
            <a:pPr algn="just" marL="12700" marR="12700" indent="172085">
              <a:lnSpc>
                <a:spcPct val="143900"/>
              </a:lnSpc>
              <a:spcBef>
                <a:spcPts val="95"/>
              </a:spcBef>
            </a:pP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v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ic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re</a:t>
            </a:r>
            <a:r>
              <a:rPr dirty="0" smtClean="0" sz="1400" spc="5">
                <a:latin typeface="Times New Roman"/>
                <a:cs typeface="Times New Roman"/>
              </a:rPr>
              <a:t>l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ich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can </a:t>
            </a:r>
            <a:r>
              <a:rPr dirty="0" smtClean="0" sz="1400" spc="-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ed </a:t>
            </a:r>
            <a:r>
              <a:rPr dirty="0" smtClean="0" sz="1400" spc="-4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 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 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s. </a:t>
            </a:r>
            <a:r>
              <a:rPr dirty="0" smtClean="0" sz="1400" spc="-3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For </a:t>
            </a:r>
            <a:r>
              <a:rPr dirty="0" smtClean="0" sz="1400" spc="-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x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ple, </a:t>
            </a:r>
            <a:r>
              <a:rPr dirty="0" smtClean="0" sz="1400" spc="-3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4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ver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 v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g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a c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stem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iv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by: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46425" y="6384932"/>
            <a:ext cx="1505064" cy="4856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4733544" y="6507480"/>
            <a:ext cx="544068" cy="2133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4813172" y="6492113"/>
            <a:ext cx="235585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spc="5">
                <a:latin typeface="Times New Roman"/>
                <a:cs typeface="Times New Roman"/>
              </a:rPr>
              <a:t>dB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374900" y="8578224"/>
            <a:ext cx="2876388" cy="47632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321564"/>
            <a:ext cx="6587490" cy="150495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algn="ctr" marL="4318000" marR="728980" indent="-635">
              <a:lnSpc>
                <a:spcPts val="1500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Universi</a:t>
            </a:r>
            <a:r>
              <a:rPr dirty="0" smtClean="0" sz="1300" spc="15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y</a:t>
            </a:r>
            <a:r>
              <a:rPr dirty="0" smtClean="0" sz="1300" spc="-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D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0">
                <a:latin typeface="Times New Roman"/>
                <a:cs typeface="Times New Roman"/>
              </a:rPr>
              <a:t>a</a:t>
            </a:r>
            <a:r>
              <a:rPr dirty="0" smtClean="0" sz="1300" spc="-5">
                <a:latin typeface="Times New Roman"/>
                <a:cs typeface="Times New Roman"/>
              </a:rPr>
              <a:t>la</a:t>
            </a:r>
            <a:r>
              <a:rPr dirty="0" smtClean="0" sz="1300" spc="-10">
                <a:latin typeface="Times New Roman"/>
                <a:cs typeface="Times New Roman"/>
              </a:rPr>
              <a:t> College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Enginee</a:t>
            </a:r>
            <a:r>
              <a:rPr dirty="0" smtClean="0" sz="1300" spc="5">
                <a:latin typeface="Times New Roman"/>
                <a:cs typeface="Times New Roman"/>
              </a:rPr>
              <a:t>r</a:t>
            </a:r>
            <a:r>
              <a:rPr dirty="0" smtClean="0" sz="1300" spc="-10">
                <a:latin typeface="Times New Roman"/>
                <a:cs typeface="Times New Roman"/>
              </a:rPr>
              <a:t>ing</a:t>
            </a:r>
            <a:endParaRPr sz="1300">
              <a:latin typeface="Times New Roman"/>
              <a:cs typeface="Times New Roman"/>
            </a:endParaRPr>
          </a:p>
          <a:p>
            <a:pPr algn="ctr" marL="3587750">
              <a:lnSpc>
                <a:spcPts val="1405"/>
              </a:lnSpc>
            </a:pPr>
            <a:r>
              <a:rPr dirty="0" smtClean="0" sz="1300" spc="-10">
                <a:latin typeface="Times New Roman"/>
                <a:cs typeface="Times New Roman"/>
              </a:rPr>
              <a:t>Depa</a:t>
            </a:r>
            <a:r>
              <a:rPr dirty="0" smtClean="0" sz="1300" spc="-10">
                <a:latin typeface="Times New Roman"/>
                <a:cs typeface="Times New Roman"/>
              </a:rPr>
              <a:t>r</a:t>
            </a:r>
            <a:r>
              <a:rPr dirty="0" smtClean="0" sz="1300" spc="5">
                <a:latin typeface="Times New Roman"/>
                <a:cs typeface="Times New Roman"/>
              </a:rPr>
              <a:t>t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ent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of</a:t>
            </a:r>
            <a:r>
              <a:rPr dirty="0" smtClean="0" sz="1300" spc="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C</a:t>
            </a:r>
            <a:r>
              <a:rPr dirty="0" smtClean="0" sz="1300" spc="-5">
                <a:latin typeface="Times New Roman"/>
                <a:cs typeface="Times New Roman"/>
              </a:rPr>
              <a:t>o</a:t>
            </a:r>
            <a:r>
              <a:rPr dirty="0" smtClean="0" sz="1300" spc="-10">
                <a:latin typeface="Times New Roman"/>
                <a:cs typeface="Times New Roman"/>
              </a:rPr>
              <a:t>m</a:t>
            </a:r>
            <a:r>
              <a:rPr dirty="0" smtClean="0" sz="1300" spc="-30">
                <a:latin typeface="Times New Roman"/>
                <a:cs typeface="Times New Roman"/>
              </a:rPr>
              <a:t>m</a:t>
            </a:r>
            <a:r>
              <a:rPr dirty="0" smtClean="0" sz="1300" spc="-5">
                <a:latin typeface="Times New Roman"/>
                <a:cs typeface="Times New Roman"/>
              </a:rPr>
              <a:t>u</a:t>
            </a:r>
            <a:r>
              <a:rPr dirty="0" smtClean="0" sz="1300" spc="-10">
                <a:latin typeface="Times New Roman"/>
                <a:cs typeface="Times New Roman"/>
              </a:rPr>
              <a:t>nica</a:t>
            </a:r>
            <a:r>
              <a:rPr dirty="0" smtClean="0" sz="1300" spc="-10">
                <a:latin typeface="Times New Roman"/>
                <a:cs typeface="Times New Roman"/>
              </a:rPr>
              <a:t>t</a:t>
            </a:r>
            <a:r>
              <a:rPr dirty="0" smtClean="0" sz="1300" spc="-10">
                <a:latin typeface="Times New Roman"/>
                <a:cs typeface="Times New Roman"/>
              </a:rPr>
              <a:t>ions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E</a:t>
            </a:r>
            <a:r>
              <a:rPr dirty="0" smtClean="0" sz="1300" spc="-10">
                <a:latin typeface="Times New Roman"/>
                <a:cs typeface="Times New Roman"/>
              </a:rPr>
              <a:t>ngi</a:t>
            </a:r>
            <a:r>
              <a:rPr dirty="0" smtClean="0" sz="1300" spc="-20">
                <a:latin typeface="Times New Roman"/>
                <a:cs typeface="Times New Roman"/>
              </a:rPr>
              <a:t>n</a:t>
            </a:r>
            <a:r>
              <a:rPr dirty="0" smtClean="0" sz="1300" spc="-10">
                <a:latin typeface="Times New Roman"/>
                <a:cs typeface="Times New Roman"/>
              </a:rPr>
              <a:t>eer</a:t>
            </a:r>
            <a:r>
              <a:rPr dirty="0" smtClean="0" sz="1300" spc="0">
                <a:latin typeface="Times New Roman"/>
                <a:cs typeface="Times New Roman"/>
              </a:rPr>
              <a:t>i</a:t>
            </a:r>
            <a:r>
              <a:rPr dirty="0" smtClean="0" sz="1300" spc="-10">
                <a:latin typeface="Times New Roman"/>
                <a:cs typeface="Times New Roman"/>
              </a:rPr>
              <a:t>ng</a:t>
            </a:r>
            <a:endParaRPr sz="1300">
              <a:latin typeface="Times New Roman"/>
              <a:cs typeface="Times New Roman"/>
            </a:endParaRPr>
          </a:p>
          <a:p>
            <a:pPr algn="ctr" marL="3891279" marR="300990">
              <a:lnSpc>
                <a:spcPct val="102299"/>
              </a:lnSpc>
              <a:spcBef>
                <a:spcPts val="225"/>
              </a:spcBef>
            </a:pPr>
            <a:r>
              <a:rPr dirty="0" smtClean="0" sz="1300" spc="-10">
                <a:latin typeface="Times New Roman"/>
                <a:cs typeface="Times New Roman"/>
              </a:rPr>
              <a:t>Electronics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5">
                <a:latin typeface="Times New Roman"/>
                <a:cs typeface="Times New Roman"/>
              </a:rPr>
              <a:t>I</a:t>
            </a:r>
            <a:r>
              <a:rPr dirty="0" smtClean="0" sz="1300" spc="-5">
                <a:latin typeface="Times New Roman"/>
                <a:cs typeface="Times New Roman"/>
              </a:rPr>
              <a:t>I: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3</a:t>
            </a:r>
            <a:r>
              <a:rPr dirty="0" smtClean="0" baseline="39682" sz="1575" spc="-15">
                <a:latin typeface="Times New Roman"/>
                <a:cs typeface="Times New Roman"/>
              </a:rPr>
              <a:t>ed</a:t>
            </a:r>
            <a:r>
              <a:rPr dirty="0" smtClean="0" baseline="39682" sz="1575" spc="89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Year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-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2015/2</a:t>
            </a:r>
            <a:r>
              <a:rPr dirty="0" smtClean="0" sz="1300" spc="0">
                <a:latin typeface="Times New Roman"/>
                <a:cs typeface="Times New Roman"/>
              </a:rPr>
              <a:t>0</a:t>
            </a:r>
            <a:r>
              <a:rPr dirty="0" smtClean="0" sz="1300" spc="-10">
                <a:latin typeface="Times New Roman"/>
                <a:cs typeface="Times New Roman"/>
              </a:rPr>
              <a:t>16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0">
                <a:latin typeface="Times New Roman"/>
                <a:cs typeface="Times New Roman"/>
              </a:rPr>
              <a:t>B</a:t>
            </a:r>
            <a:r>
              <a:rPr dirty="0" smtClean="0" sz="1300" spc="-35">
                <a:latin typeface="Times New Roman"/>
                <a:cs typeface="Times New Roman"/>
              </a:rPr>
              <a:t>y</a:t>
            </a:r>
            <a:r>
              <a:rPr dirty="0" smtClean="0" sz="1300" spc="-5">
                <a:latin typeface="Times New Roman"/>
                <a:cs typeface="Times New Roman"/>
              </a:rPr>
              <a:t>:</a:t>
            </a:r>
            <a:r>
              <a:rPr dirty="0" smtClean="0" sz="1300" spc="10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Huss</a:t>
            </a:r>
            <a:r>
              <a:rPr dirty="0" smtClean="0" sz="1300" spc="0">
                <a:latin typeface="Times New Roman"/>
                <a:cs typeface="Times New Roman"/>
              </a:rPr>
              <a:t>e</a:t>
            </a:r>
            <a:r>
              <a:rPr dirty="0" smtClean="0" sz="1300" spc="-5">
                <a:latin typeface="Times New Roman"/>
                <a:cs typeface="Times New Roman"/>
              </a:rPr>
              <a:t>in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10">
                <a:latin typeface="Times New Roman"/>
                <a:cs typeface="Times New Roman"/>
              </a:rPr>
              <a:t>med</a:t>
            </a:r>
            <a:r>
              <a:rPr dirty="0" smtClean="0" sz="1300" spc="-5">
                <a:latin typeface="Times New Roman"/>
                <a:cs typeface="Times New Roman"/>
              </a:rPr>
              <a:t> </a:t>
            </a:r>
            <a:r>
              <a:rPr dirty="0" smtClean="0" sz="1300" spc="-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a</a:t>
            </a:r>
            <a:r>
              <a:rPr dirty="0" smtClean="0" sz="1300" spc="0">
                <a:latin typeface="Times New Roman"/>
                <a:cs typeface="Times New Roman"/>
              </a:rPr>
              <a:t>h</a:t>
            </a:r>
            <a:r>
              <a:rPr dirty="0" smtClean="0" sz="1300" spc="-25">
                <a:latin typeface="Times New Roman"/>
                <a:cs typeface="Times New Roman"/>
              </a:rPr>
              <a:t>m</a:t>
            </a:r>
            <a:r>
              <a:rPr dirty="0" smtClean="0" sz="1300" spc="-10">
                <a:latin typeface="Times New Roman"/>
                <a:cs typeface="Times New Roman"/>
              </a:rPr>
              <a:t>ood</a:t>
            </a:r>
            <a:endParaRPr sz="13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51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ing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p</a:t>
            </a:r>
            <a:r>
              <a:rPr dirty="0" smtClean="0" sz="1400" spc="-10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er 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ar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ic rela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ip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42950" y="2240917"/>
            <a:ext cx="5857673" cy="6382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5515355" y="4038600"/>
            <a:ext cx="542544" cy="2133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902004" y="3087181"/>
            <a:ext cx="5962650" cy="116141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ct val="143600"/>
              </a:lnSpc>
            </a:pPr>
            <a:r>
              <a:rPr dirty="0" smtClean="0" sz="1400">
                <a:latin typeface="Times New Roman"/>
                <a:cs typeface="Times New Roman"/>
              </a:rPr>
              <a:t>In</a:t>
            </a:r>
            <a:r>
              <a:rPr dirty="0" smtClean="0" sz="1400" spc="120">
                <a:latin typeface="Times New Roman"/>
                <a:cs typeface="Times New Roman"/>
              </a:rPr>
              <a:t> </a:t>
            </a:r>
            <a:r>
              <a:rPr dirty="0" smtClean="0" sz="1400" spc="-2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or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q</a:t>
            </a:r>
            <a:r>
              <a:rPr dirty="0" smtClean="0" sz="1400" spc="0">
                <a:latin typeface="Times New Roman"/>
                <a:cs typeface="Times New Roman"/>
              </a:rPr>
              <a:t>ua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1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bel</a:t>
            </a:r>
            <a:r>
              <a:rPr dirty="0" smtClean="0" sz="1400" spc="9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10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114">
                <a:latin typeface="Times New Roman"/>
                <a:cs typeface="Times New Roman"/>
              </a:rPr>
              <a:t> 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-20">
                <a:latin typeface="Times New Roman"/>
                <a:cs typeface="Times New Roman"/>
              </a:rPr>
              <a:t>y</a:t>
            </a:r>
            <a:r>
              <a:rPr dirty="0" smtClean="0" sz="1400" spc="0">
                <a:latin typeface="Times New Roman"/>
                <a:cs typeface="Times New Roman"/>
              </a:rPr>
              <a:t>stem</a:t>
            </a:r>
            <a:r>
              <a:rPr dirty="0" smtClean="0" sz="1400" spc="9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10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si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ply</a:t>
            </a:r>
            <a:r>
              <a:rPr dirty="0" smtClean="0" sz="1400" spc="0">
                <a:latin typeface="Times New Roman"/>
                <a:cs typeface="Times New Roman"/>
              </a:rPr>
              <a:t> the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um</a:t>
            </a:r>
            <a:r>
              <a:rPr dirty="0" smtClean="0" sz="1400" spc="-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the d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</a:t>
            </a:r>
            <a:r>
              <a:rPr dirty="0" smtClean="0" sz="1400" spc="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ea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s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ge,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s,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3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algn="r" marR="1046480">
              <a:lnSpc>
                <a:spcPct val="100000"/>
              </a:lnSpc>
            </a:pPr>
            <a:r>
              <a:rPr dirty="0" smtClean="0" sz="1400" spc="5">
                <a:latin typeface="Times New Roman"/>
                <a:cs typeface="Times New Roman"/>
              </a:rPr>
              <a:t>dB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2004" y="4934584"/>
            <a:ext cx="5846445" cy="59118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 b="1" i="1" u="heavy">
                <a:latin typeface="Times New Roman"/>
                <a:cs typeface="Times New Roman"/>
              </a:rPr>
              <a:t>EXAM</a:t>
            </a:r>
            <a:r>
              <a:rPr dirty="0" smtClean="0" sz="1400" spc="-10" b="1" i="1" u="heavy">
                <a:latin typeface="Times New Roman"/>
                <a:cs typeface="Times New Roman"/>
              </a:rPr>
              <a:t>P</a:t>
            </a:r>
            <a:r>
              <a:rPr dirty="0" smtClean="0" sz="1400" spc="-10" b="1" i="1" u="heavy">
                <a:latin typeface="Times New Roman"/>
                <a:cs typeface="Times New Roman"/>
              </a:rPr>
              <a:t>L</a:t>
            </a:r>
            <a:r>
              <a:rPr dirty="0" smtClean="0" sz="1400" spc="0" b="1" i="1" u="heavy">
                <a:latin typeface="Times New Roman"/>
                <a:cs typeface="Times New Roman"/>
              </a:rPr>
              <a:t>E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0" b="1" i="1">
                <a:latin typeface="Times New Roman"/>
                <a:cs typeface="Times New Roman"/>
              </a:rPr>
              <a:t>:</a:t>
            </a:r>
            <a:r>
              <a:rPr dirty="0" smtClean="0" sz="1400" spc="-5" b="1" i="1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u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0">
                <a:latin typeface="Times New Roman"/>
                <a:cs typeface="Times New Roman"/>
              </a:rPr>
              <a:t>e g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5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r</a:t>
            </a:r>
            <a:r>
              <a:rPr dirty="0" smtClean="0" sz="1400" spc="-15">
                <a:latin typeface="Times New Roman"/>
                <a:cs typeface="Times New Roman"/>
              </a:rPr>
              <a:t>r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s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-1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ng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g</a:t>
            </a:r>
            <a:r>
              <a:rPr dirty="0" smtClean="0" sz="1400" spc="0">
                <a:latin typeface="Times New Roman"/>
                <a:cs typeface="Times New Roman"/>
              </a:rPr>
              <a:t>e g</a:t>
            </a:r>
            <a:r>
              <a:rPr dirty="0" smtClean="0" sz="1400" spc="-10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dB.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0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400" b="1" i="1">
                <a:latin typeface="Times New Roman"/>
                <a:cs typeface="Times New Roman"/>
              </a:rPr>
              <a:t>Sol</a:t>
            </a:r>
            <a:r>
              <a:rPr dirty="0" smtClean="0" sz="1400" spc="-15" b="1" i="1">
                <a:latin typeface="Times New Roman"/>
                <a:cs typeface="Times New Roman"/>
              </a:rPr>
              <a:t>u</a:t>
            </a:r>
            <a:r>
              <a:rPr dirty="0" smtClean="0" sz="1400" spc="-10" b="1" i="1">
                <a:latin typeface="Times New Roman"/>
                <a:cs typeface="Times New Roman"/>
              </a:rPr>
              <a:t>t</a:t>
            </a:r>
            <a:r>
              <a:rPr dirty="0" smtClean="0" sz="1400" spc="0" b="1" i="1">
                <a:latin typeface="Times New Roman"/>
                <a:cs typeface="Times New Roman"/>
              </a:rPr>
              <a:t>io</a:t>
            </a:r>
            <a:r>
              <a:rPr dirty="0" smtClean="0" sz="1400" spc="-15" b="1" i="1">
                <a:latin typeface="Times New Roman"/>
                <a:cs typeface="Times New Roman"/>
              </a:rPr>
              <a:t>n</a:t>
            </a:r>
            <a:r>
              <a:rPr dirty="0" smtClean="0" sz="1400" spc="0" b="1" i="1">
                <a:latin typeface="Times New Roman"/>
                <a:cs typeface="Times New Roman"/>
              </a:rPr>
              <a:t>: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2004" y="6434201"/>
            <a:ext cx="524510" cy="2254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400">
                <a:latin typeface="Times New Roman"/>
                <a:cs typeface="Times New Roman"/>
              </a:rPr>
              <a:t>So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2004" y="7398867"/>
            <a:ext cx="5970905" cy="129603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ct val="143500"/>
              </a:lnSpc>
              <a:tabLst>
                <a:tab pos="537845" algn="l"/>
              </a:tabLst>
            </a:pPr>
            <a:r>
              <a:rPr dirty="0" smtClean="0" sz="1600" spc="-25" b="1" i="1" u="heavy">
                <a:latin typeface="Times New Roman"/>
                <a:cs typeface="Times New Roman"/>
              </a:rPr>
              <a:t>H</a:t>
            </a:r>
            <a:r>
              <a:rPr dirty="0" smtClean="0" sz="1600" spc="0" b="1" i="1" u="heavy">
                <a:latin typeface="Times New Roman"/>
                <a:cs typeface="Times New Roman"/>
              </a:rPr>
              <a:t>.</a:t>
            </a:r>
            <a:r>
              <a:rPr dirty="0" smtClean="0" sz="1600" spc="-15" b="1" i="1" u="heavy">
                <a:latin typeface="Times New Roman"/>
                <a:cs typeface="Times New Roman"/>
              </a:rPr>
              <a:t>W</a:t>
            </a:r>
            <a:r>
              <a:rPr dirty="0" smtClean="0" sz="1600" spc="-15" b="1" i="1">
                <a:latin typeface="Times New Roman"/>
                <a:cs typeface="Times New Roman"/>
              </a:rPr>
              <a:t>	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0">
                <a:latin typeface="Times New Roman"/>
                <a:cs typeface="Times New Roman"/>
              </a:rPr>
              <a:t>ut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to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 d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vi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s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1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20">
                <a:latin typeface="Times New Roman"/>
                <a:cs typeface="Times New Roman"/>
              </a:rPr>
              <a:t>,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0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W</a:t>
            </a:r>
            <a:r>
              <a:rPr dirty="0" smtClean="0" sz="1400" spc="2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at</a:t>
            </a:r>
            <a:r>
              <a:rPr dirty="0" smtClean="0" sz="1400" spc="10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a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of</a:t>
            </a:r>
            <a:r>
              <a:rPr dirty="0" smtClean="0" sz="1400" spc="-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1</a:t>
            </a:r>
            <a:r>
              <a:rPr dirty="0" smtClean="0" sz="1400" spc="-10">
                <a:latin typeface="Times New Roman"/>
                <a:cs typeface="Times New Roman"/>
              </a:rPr>
              <a:t>0</a:t>
            </a:r>
            <a:r>
              <a:rPr dirty="0" smtClean="0" sz="1400" spc="0">
                <a:latin typeface="Times New Roman"/>
                <a:cs typeface="Times New Roman"/>
              </a:rPr>
              <a:t>00</a:t>
            </a:r>
            <a:r>
              <a:rPr dirty="0" smtClean="0" sz="1400" spc="30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ou</a:t>
            </a:r>
            <a:r>
              <a:rPr dirty="0" smtClean="0" sz="1400" spc="-5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 po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5</a:t>
            </a:r>
            <a:r>
              <a:rPr dirty="0" smtClean="0" sz="1400" spc="0">
                <a:latin typeface="Times New Roman"/>
                <a:cs typeface="Times New Roman"/>
              </a:rPr>
              <a:t>00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W</a:t>
            </a:r>
            <a:r>
              <a:rPr dirty="0" smtClean="0" sz="1400" spc="-20">
                <a:latin typeface="Times New Roman"/>
                <a:cs typeface="Times New Roman"/>
              </a:rPr>
              <a:t> </a:t>
            </a:r>
            <a:r>
              <a:rPr dirty="0" smtClean="0" sz="1400" spc="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 </a:t>
            </a:r>
            <a:r>
              <a:rPr dirty="0" smtClean="0" sz="1400" spc="-1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p</a:t>
            </a:r>
            <a:r>
              <a:rPr dirty="0" smtClean="0" sz="1400" spc="-10">
                <a:latin typeface="Times New Roman"/>
                <a:cs typeface="Times New Roman"/>
              </a:rPr>
              <a:t>u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25">
                <a:latin typeface="Times New Roman"/>
                <a:cs typeface="Times New Roman"/>
              </a:rPr>
              <a:t>m</a:t>
            </a:r>
            <a:r>
              <a:rPr dirty="0" smtClean="0" sz="1400" spc="0">
                <a:latin typeface="Times New Roman"/>
                <a:cs typeface="Times New Roman"/>
              </a:rPr>
              <a:t>pe</a:t>
            </a:r>
            <a:r>
              <a:rPr dirty="0" smtClean="0" sz="1400" spc="5">
                <a:latin typeface="Times New Roman"/>
                <a:cs typeface="Times New Roman"/>
              </a:rPr>
              <a:t>d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nce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is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20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25">
                <a:latin typeface="Times New Roman"/>
                <a:cs typeface="Times New Roman"/>
              </a:rPr>
              <a:t>Ω</a:t>
            </a:r>
            <a:r>
              <a:rPr dirty="0" smtClean="0" sz="1400" spc="0">
                <a:latin typeface="Times New Roman"/>
                <a:cs typeface="Times New Roman"/>
              </a:rPr>
              <a:t>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4"/>
              </a:spcBef>
            </a:pPr>
            <a:endParaRPr sz="700"/>
          </a:p>
          <a:p>
            <a:pPr marL="179705" indent="-167640">
              <a:lnSpc>
                <a:spcPct val="100000"/>
              </a:lnSpc>
              <a:buFont typeface="Times New Roman"/>
              <a:buAutoNum type="alphaLcPeriod"/>
              <a:tabLst>
                <a:tab pos="179705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Fi</a:t>
            </a:r>
            <a:r>
              <a:rPr dirty="0" smtClean="0" sz="1400" spc="-10">
                <a:latin typeface="Times New Roman"/>
                <a:cs typeface="Times New Roman"/>
              </a:rPr>
              <a:t>n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t</a:t>
            </a:r>
            <a:r>
              <a:rPr dirty="0" smtClean="0" sz="1400" spc="0">
                <a:latin typeface="Times New Roman"/>
                <a:cs typeface="Times New Roman"/>
              </a:rPr>
              <a:t>he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po</a:t>
            </a:r>
            <a:r>
              <a:rPr dirty="0" smtClean="0" sz="1400" spc="-10">
                <a:latin typeface="Times New Roman"/>
                <a:cs typeface="Times New Roman"/>
              </a:rPr>
              <a:t>w</a:t>
            </a:r>
            <a:r>
              <a:rPr dirty="0" smtClean="0" sz="1400" spc="0">
                <a:latin typeface="Times New Roman"/>
                <a:cs typeface="Times New Roman"/>
              </a:rPr>
              <a:t>er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</a:t>
            </a:r>
            <a:r>
              <a:rPr dirty="0" smtClean="0" sz="1400" spc="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</a:t>
            </a:r>
            <a:r>
              <a:rPr dirty="0" smtClean="0" sz="1400" spc="-10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c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b</a:t>
            </a:r>
            <a:r>
              <a:rPr dirty="0" smtClean="0" sz="1400" spc="-15">
                <a:latin typeface="Times New Roman"/>
                <a:cs typeface="Times New Roman"/>
              </a:rPr>
              <a:t>e</a:t>
            </a:r>
            <a:r>
              <a:rPr dirty="0" smtClean="0" sz="1400" spc="0">
                <a:latin typeface="Times New Roman"/>
                <a:cs typeface="Times New Roman"/>
              </a:rPr>
              <a:t>ls.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31"/>
              </a:spcBef>
              <a:buFont typeface="Times New Roman"/>
              <a:buAutoNum type="alphaLcPeriod"/>
            </a:pPr>
            <a:endParaRPr sz="700"/>
          </a:p>
          <a:p>
            <a:pPr marL="190500" indent="-178435">
              <a:lnSpc>
                <a:spcPct val="100000"/>
              </a:lnSpc>
              <a:buFont typeface="Times New Roman"/>
              <a:buAutoNum type="alphaLcPeriod"/>
              <a:tabLst>
                <a:tab pos="190500" algn="l"/>
              </a:tabLst>
            </a:pPr>
            <a:r>
              <a:rPr dirty="0" smtClean="0" sz="1400" spc="0">
                <a:latin typeface="Times New Roman"/>
                <a:cs typeface="Times New Roman"/>
              </a:rPr>
              <a:t>F</a:t>
            </a:r>
            <a:r>
              <a:rPr dirty="0" smtClean="0" sz="1400" spc="-10">
                <a:latin typeface="Times New Roman"/>
                <a:cs typeface="Times New Roman"/>
              </a:rPr>
              <a:t>i</a:t>
            </a:r>
            <a:r>
              <a:rPr dirty="0" smtClean="0" sz="1400" spc="0">
                <a:latin typeface="Times New Roman"/>
                <a:cs typeface="Times New Roman"/>
              </a:rPr>
              <a:t>nd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0">
                <a:latin typeface="Times New Roman"/>
                <a:cs typeface="Times New Roman"/>
              </a:rPr>
              <a:t>h</a:t>
            </a:r>
            <a:r>
              <a:rPr dirty="0" smtClean="0" sz="1400" spc="0">
                <a:latin typeface="Times New Roman"/>
                <a:cs typeface="Times New Roman"/>
              </a:rPr>
              <a:t>e </a:t>
            </a:r>
            <a:r>
              <a:rPr dirty="0" smtClean="0" sz="1400" spc="-10">
                <a:latin typeface="Times New Roman"/>
                <a:cs typeface="Times New Roman"/>
              </a:rPr>
              <a:t>v</a:t>
            </a:r>
            <a:r>
              <a:rPr dirty="0" smtClean="0" sz="1400" spc="0">
                <a:latin typeface="Times New Roman"/>
                <a:cs typeface="Times New Roman"/>
              </a:rPr>
              <a:t>o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0">
                <a:latin typeface="Times New Roman"/>
                <a:cs typeface="Times New Roman"/>
              </a:rPr>
              <a:t>t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ge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g</a:t>
            </a:r>
            <a:r>
              <a:rPr dirty="0" smtClean="0" sz="1400" spc="-15">
                <a:latin typeface="Times New Roman"/>
                <a:cs typeface="Times New Roman"/>
              </a:rPr>
              <a:t>a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in</a:t>
            </a:r>
            <a:r>
              <a:rPr dirty="0" smtClean="0" sz="1400" spc="-15">
                <a:latin typeface="Times New Roman"/>
                <a:cs typeface="Times New Roman"/>
              </a:rPr>
              <a:t> </a:t>
            </a:r>
            <a:r>
              <a:rPr dirty="0" smtClean="0" sz="1400" spc="0">
                <a:latin typeface="Times New Roman"/>
                <a:cs typeface="Times New Roman"/>
              </a:rPr>
              <a:t>de</a:t>
            </a:r>
            <a:r>
              <a:rPr dirty="0" smtClean="0" sz="1400" spc="-15">
                <a:latin typeface="Times New Roman"/>
                <a:cs typeface="Times New Roman"/>
              </a:rPr>
              <a:t>c</a:t>
            </a:r>
            <a:r>
              <a:rPr dirty="0" smtClean="0" sz="1400" spc="0">
                <a:latin typeface="Times New Roman"/>
                <a:cs typeface="Times New Roman"/>
              </a:rPr>
              <a:t>i</a:t>
            </a:r>
            <a:r>
              <a:rPr dirty="0" smtClean="0" sz="1400" spc="-10">
                <a:latin typeface="Times New Roman"/>
                <a:cs typeface="Times New Roman"/>
              </a:rPr>
              <a:t>b</a:t>
            </a:r>
            <a:r>
              <a:rPr dirty="0" smtClean="0" sz="1400" spc="0">
                <a:latin typeface="Times New Roman"/>
                <a:cs typeface="Times New Roman"/>
              </a:rPr>
              <a:t>e</a:t>
            </a:r>
            <a:r>
              <a:rPr dirty="0" smtClean="0" sz="1400" spc="-10">
                <a:latin typeface="Times New Roman"/>
                <a:cs typeface="Times New Roman"/>
              </a:rPr>
              <a:t>l</a:t>
            </a:r>
            <a:r>
              <a:rPr dirty="0" smtClean="0" sz="1400" spc="30">
                <a:latin typeface="Times New Roman"/>
                <a:cs typeface="Times New Roman"/>
              </a:rPr>
              <a:t>s</a:t>
            </a:r>
            <a:r>
              <a:rPr dirty="0" smtClean="0" sz="900" spc="0">
                <a:latin typeface="Times New Roman"/>
                <a:cs typeface="Times New Roman"/>
              </a:rPr>
              <a:t>.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028825" y="4017647"/>
            <a:ext cx="3447992" cy="2856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0" name="object 10"/>
          <p:cNvSpPr/>
          <p:nvPr/>
        </p:nvSpPr>
        <p:spPr>
          <a:xfrm>
            <a:off x="2084704" y="5713104"/>
            <a:ext cx="3562341" cy="47632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1" name="object 11"/>
          <p:cNvSpPr/>
          <p:nvPr/>
        </p:nvSpPr>
        <p:spPr>
          <a:xfrm>
            <a:off x="2693035" y="6683354"/>
            <a:ext cx="1905148" cy="5238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dirty="0" smtClean="0" sz="1200" b="1">
                <a:latin typeface="Times New Roman"/>
                <a:cs typeface="Times New Roman"/>
              </a:rPr>
              <a:t>1</a:t>
            </a:fld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HUSSEIN</dc:creator>
  <dcterms:created xsi:type="dcterms:W3CDTF">2018-11-13T17:00:10Z</dcterms:created>
  <dcterms:modified xsi:type="dcterms:W3CDTF">2018-11-13T17:00:10Z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2018-11-13T00:00:00Z</vt:filetime>
  </property>
  <property fmtid="{D5CDD505-2E9C-101B-9397-08002B2CF9AE}" pid="3" name="LastSaved">
    <vt:filetime>2018-11-13T00:00:00Z</vt:filetime>
  </property>
</Properties>
</file>