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241291" y="324611"/>
            <a:ext cx="3499104" cy="1045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23334" y="9244583"/>
            <a:ext cx="127000" cy="19486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7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1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72123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635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15">
                <a:latin typeface="Times New Roman"/>
                <a:cs typeface="Times New Roman"/>
              </a:rPr>
              <a:t>ed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5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762000">
              <a:lnSpc>
                <a:spcPct val="100000"/>
              </a:lnSpc>
            </a:pPr>
            <a:r>
              <a:rPr dirty="0" smtClean="0" sz="2000" i="1" u="dbl">
                <a:latin typeface="Cambria"/>
                <a:cs typeface="Cambria"/>
              </a:rPr>
              <a:t>GENERAL</a:t>
            </a:r>
            <a:r>
              <a:rPr dirty="0" smtClean="0" sz="2000" spc="-10" i="1" u="dbl">
                <a:latin typeface="Cambria"/>
                <a:cs typeface="Cambria"/>
              </a:rPr>
              <a:t> </a:t>
            </a:r>
            <a:r>
              <a:rPr dirty="0" smtClean="0" sz="2000" spc="-10" i="1" u="dbl">
                <a:latin typeface="Cambria"/>
                <a:cs typeface="Cambria"/>
              </a:rPr>
              <a:t>F</a:t>
            </a:r>
            <a:r>
              <a:rPr dirty="0" smtClean="0" sz="2000" spc="0" i="1" u="dbl">
                <a:latin typeface="Cambria"/>
                <a:cs typeface="Cambria"/>
              </a:rPr>
              <a:t>REQUE</a:t>
            </a:r>
            <a:r>
              <a:rPr dirty="0" smtClean="0" sz="2000" spc="-10" i="1" u="dbl">
                <a:latin typeface="Cambria"/>
                <a:cs typeface="Cambria"/>
              </a:rPr>
              <a:t>N</a:t>
            </a:r>
            <a:r>
              <a:rPr dirty="0" smtClean="0" sz="2000" spc="0" i="1" u="dbl">
                <a:latin typeface="Cambria"/>
                <a:cs typeface="Cambria"/>
              </a:rPr>
              <a:t>CY</a:t>
            </a:r>
            <a:r>
              <a:rPr dirty="0" smtClean="0" sz="2000" spc="-10" i="1" u="dbl">
                <a:latin typeface="Cambria"/>
                <a:cs typeface="Cambria"/>
              </a:rPr>
              <a:t> </a:t>
            </a:r>
            <a:r>
              <a:rPr dirty="0" smtClean="0" sz="2000" spc="0" i="1" u="dbl">
                <a:latin typeface="Cambria"/>
                <a:cs typeface="Cambria"/>
              </a:rPr>
              <a:t>CON</a:t>
            </a:r>
            <a:r>
              <a:rPr dirty="0" smtClean="0" sz="2000" spc="-15" i="1" u="dbl">
                <a:latin typeface="Cambria"/>
                <a:cs typeface="Cambria"/>
              </a:rPr>
              <a:t>S</a:t>
            </a:r>
            <a:r>
              <a:rPr dirty="0" smtClean="0" sz="2000" spc="0" i="1" u="dbl">
                <a:latin typeface="Cambria"/>
                <a:cs typeface="Cambria"/>
              </a:rPr>
              <a:t>IDERATIONS</a:t>
            </a:r>
            <a:endParaRPr sz="2000">
              <a:latin typeface="Cambria"/>
              <a:cs typeface="Cambria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32"/>
              </a:spcBef>
            </a:pPr>
            <a:endParaRPr sz="1300"/>
          </a:p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Typic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5" b="1" i="1">
                <a:latin typeface="Times New Roman"/>
                <a:cs typeface="Times New Roman"/>
              </a:rPr>
              <a:t>l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Fre</a:t>
            </a:r>
            <a:r>
              <a:rPr dirty="0" smtClean="0" sz="1600" spc="-5" b="1" i="1">
                <a:latin typeface="Times New Roman"/>
                <a:cs typeface="Times New Roman"/>
              </a:rPr>
              <a:t>q</a:t>
            </a:r>
            <a:r>
              <a:rPr dirty="0" smtClean="0" sz="1600" spc="-10" b="1" i="1">
                <a:latin typeface="Times New Roman"/>
                <a:cs typeface="Times New Roman"/>
              </a:rPr>
              <a:t>uen</a:t>
            </a:r>
            <a:r>
              <a:rPr dirty="0" smtClean="0" sz="1600" spc="0" b="1" i="1">
                <a:latin typeface="Times New Roman"/>
                <a:cs typeface="Times New Roman"/>
              </a:rPr>
              <a:t>c</a:t>
            </a:r>
            <a:r>
              <a:rPr dirty="0" smtClean="0" sz="1600" spc="-10" b="1" i="1">
                <a:latin typeface="Times New Roman"/>
                <a:cs typeface="Times New Roman"/>
              </a:rPr>
              <a:t>y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Res</a:t>
            </a:r>
            <a:r>
              <a:rPr dirty="0" smtClean="0" sz="1600" spc="-5" b="1" i="1">
                <a:latin typeface="Times New Roman"/>
                <a:cs typeface="Times New Roman"/>
              </a:rPr>
              <a:t>p</a:t>
            </a:r>
            <a:r>
              <a:rPr dirty="0" smtClean="0" sz="1600" spc="-10" b="1" i="1">
                <a:latin typeface="Times New Roman"/>
                <a:cs typeface="Times New Roman"/>
              </a:rPr>
              <a:t>onse</a:t>
            </a:r>
            <a:endParaRPr sz="1600">
              <a:latin typeface="Times New Roman"/>
              <a:cs typeface="Times New Roman"/>
            </a:endParaRPr>
          </a:p>
          <a:p>
            <a:pPr algn="just" marL="12700" marR="626745" indent="114300">
              <a:lnSpc>
                <a:spcPct val="143700"/>
              </a:lnSpc>
              <a:spcBef>
                <a:spcPts val="10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es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es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RC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 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d,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stem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Fig.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1.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 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ic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2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om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low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s.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ot,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2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-fr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d.</a:t>
            </a:r>
            <a:r>
              <a:rPr dirty="0" smtClean="0" sz="1400" spc="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1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er,</a:t>
            </a:r>
            <a:r>
              <a:rPr dirty="0" smtClean="0" sz="1400" spc="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low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in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-7" i="1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7" i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’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per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it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eith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ic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 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e. 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ier,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 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it 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per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 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59"/>
              </a:spcBef>
            </a:pPr>
            <a:endParaRPr sz="1100"/>
          </a:p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Frequency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Res</a:t>
            </a:r>
            <a:r>
              <a:rPr dirty="0" smtClean="0" sz="1600" spc="-5" b="1" i="1">
                <a:latin typeface="Times New Roman"/>
                <a:cs typeface="Times New Roman"/>
              </a:rPr>
              <a:t>p</a:t>
            </a:r>
            <a:r>
              <a:rPr dirty="0" smtClean="0" sz="1600" spc="-10" b="1" i="1">
                <a:latin typeface="Times New Roman"/>
                <a:cs typeface="Times New Roman"/>
              </a:rPr>
              <a:t>onse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of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25" b="1" i="1">
                <a:latin typeface="Times New Roman"/>
                <a:cs typeface="Times New Roman"/>
              </a:rPr>
              <a:t>m</a:t>
            </a:r>
            <a:r>
              <a:rPr dirty="0" smtClean="0" sz="1600" spc="-10" b="1" i="1">
                <a:latin typeface="Times New Roman"/>
                <a:cs typeface="Times New Roman"/>
              </a:rPr>
              <a:t>plifiers: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20"/>
              </a:spcBef>
              <a:buFont typeface="Wingdings"/>
              <a:buChar char=""/>
            </a:pPr>
            <a:endParaRPr sz="800"/>
          </a:p>
          <a:p>
            <a:pPr lvl="1" marL="469265" indent="-228600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500" spc="0" i="1" u="sng">
                <a:latin typeface="Times New Roman"/>
                <a:cs typeface="Times New Roman"/>
              </a:rPr>
              <a:t>T</a:t>
            </a:r>
            <a:r>
              <a:rPr dirty="0" smtClean="0" sz="1500" spc="-10" i="1" u="sng">
                <a:latin typeface="Times New Roman"/>
                <a:cs typeface="Times New Roman"/>
              </a:rPr>
              <a:t>e</a:t>
            </a:r>
            <a:r>
              <a:rPr dirty="0" smtClean="0" sz="1500" spc="0" i="1" u="sng">
                <a:latin typeface="Times New Roman"/>
                <a:cs typeface="Times New Roman"/>
              </a:rPr>
              <a:t>rms</a:t>
            </a:r>
            <a:r>
              <a:rPr dirty="0" smtClean="0" sz="1500" spc="0" i="1" u="sng">
                <a:latin typeface="Times New Roman"/>
                <a:cs typeface="Times New Roman"/>
              </a:rPr>
              <a:t> </a:t>
            </a:r>
            <a:r>
              <a:rPr dirty="0" smtClean="0" sz="1500" spc="0" i="1" u="sng">
                <a:latin typeface="Times New Roman"/>
                <a:cs typeface="Times New Roman"/>
              </a:rPr>
              <a:t>and</a:t>
            </a:r>
            <a:r>
              <a:rPr dirty="0" smtClean="0" sz="1500" spc="0" i="1" u="sng">
                <a:latin typeface="Times New Roman"/>
                <a:cs typeface="Times New Roman"/>
              </a:rPr>
              <a:t> </a:t>
            </a:r>
            <a:r>
              <a:rPr dirty="0" smtClean="0" sz="1500" spc="0" i="1" u="sng">
                <a:latin typeface="Times New Roman"/>
                <a:cs typeface="Times New Roman"/>
              </a:rPr>
              <a:t>D</a:t>
            </a:r>
            <a:r>
              <a:rPr dirty="0" smtClean="0" sz="1500" spc="-10" i="1" u="sng">
                <a:latin typeface="Times New Roman"/>
                <a:cs typeface="Times New Roman"/>
              </a:rPr>
              <a:t>e</a:t>
            </a:r>
            <a:r>
              <a:rPr dirty="0" smtClean="0" sz="1500" spc="0" i="1" u="sng">
                <a:latin typeface="Times New Roman"/>
                <a:cs typeface="Times New Roman"/>
              </a:rPr>
              <a:t>fi</a:t>
            </a:r>
            <a:r>
              <a:rPr dirty="0" smtClean="0" sz="1500" spc="0" i="1" u="sng">
                <a:latin typeface="Times New Roman"/>
                <a:cs typeface="Times New Roman"/>
              </a:rPr>
              <a:t>n</a:t>
            </a:r>
            <a:r>
              <a:rPr dirty="0" smtClean="0" sz="1500" spc="0" i="1" u="sng">
                <a:latin typeface="Times New Roman"/>
                <a:cs typeface="Times New Roman"/>
              </a:rPr>
              <a:t>it</a:t>
            </a:r>
            <a:r>
              <a:rPr dirty="0" smtClean="0" sz="1500" spc="-10" i="1" u="sng">
                <a:latin typeface="Times New Roman"/>
                <a:cs typeface="Times New Roman"/>
              </a:rPr>
              <a:t>i</a:t>
            </a:r>
            <a:r>
              <a:rPr dirty="0" smtClean="0" sz="1500" spc="-10" i="1" u="sng">
                <a:latin typeface="Times New Roman"/>
                <a:cs typeface="Times New Roman"/>
              </a:rPr>
              <a:t>o</a:t>
            </a:r>
            <a:r>
              <a:rPr dirty="0" smtClean="0" sz="1500" spc="0" i="1" u="sng">
                <a:latin typeface="Times New Roman"/>
                <a:cs typeface="Times New Roman"/>
              </a:rPr>
              <a:t>n</a:t>
            </a:r>
            <a:r>
              <a:rPr dirty="0" smtClean="0" sz="1500" spc="0" i="1" u="sng">
                <a:latin typeface="Times New Roman"/>
                <a:cs typeface="Times New Roman"/>
              </a:rPr>
              <a:t>s</a:t>
            </a:r>
            <a:endParaRPr sz="1500">
              <a:latin typeface="Times New Roman"/>
              <a:cs typeface="Times New Roman"/>
            </a:endParaRPr>
          </a:p>
          <a:p>
            <a:pPr marL="12700" marR="631190" indent="286385">
              <a:lnSpc>
                <a:spcPct val="141700"/>
              </a:lnSpc>
              <a:spcBef>
                <a:spcPts val="95"/>
              </a:spcBef>
            </a:pPr>
            <a:r>
              <a:rPr dirty="0" smtClean="0" sz="1400">
                <a:latin typeface="Times New Roman"/>
                <a:cs typeface="Times New Roman"/>
              </a:rPr>
              <a:t>In 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eal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</a:t>
            </a:r>
            <a:r>
              <a:rPr dirty="0" smtClean="0" sz="1400" spc="-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s,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“</a:t>
            </a:r>
            <a:r>
              <a:rPr dirty="0" smtClean="0" sz="1400" spc="0">
                <a:latin typeface="Times New Roman"/>
                <a:cs typeface="Times New Roman"/>
              </a:rPr>
              <a:t>Fre</a:t>
            </a:r>
            <a:r>
              <a:rPr dirty="0" smtClean="0" sz="1400" spc="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y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se"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gain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600" spc="-30" i="1">
                <a:latin typeface="Times New Roman"/>
                <a:cs typeface="Times New Roman"/>
              </a:rPr>
              <a:t>(</a:t>
            </a:r>
            <a:r>
              <a:rPr dirty="0" smtClean="0" sz="1600" spc="-10" i="1">
                <a:latin typeface="Times New Roman"/>
                <a:cs typeface="Times New Roman"/>
              </a:rPr>
              <a:t>amplitud</a:t>
            </a:r>
            <a:r>
              <a:rPr dirty="0" smtClean="0" sz="1600" spc="10" i="1">
                <a:latin typeface="Times New Roman"/>
                <a:cs typeface="Times New Roman"/>
              </a:rPr>
              <a:t>e</a:t>
            </a:r>
            <a:r>
              <a:rPr dirty="0" smtClean="0" sz="1600" spc="-15" i="1">
                <a:latin typeface="Times New Roman"/>
                <a:cs typeface="Times New Roman"/>
              </a:rPr>
              <a:t>&amp;</a:t>
            </a:r>
            <a:r>
              <a:rPr dirty="0" smtClean="0" sz="1600" spc="-25" i="1">
                <a:latin typeface="Times New Roman"/>
                <a:cs typeface="Times New Roman"/>
              </a:rPr>
              <a:t> </a:t>
            </a:r>
            <a:r>
              <a:rPr dirty="0" smtClean="0" sz="1600" spc="-10" i="1">
                <a:latin typeface="Times New Roman"/>
                <a:cs typeface="Times New Roman"/>
              </a:rPr>
              <a:t>phase)</a:t>
            </a:r>
            <a:r>
              <a:rPr dirty="0" smtClean="0" sz="1600" spc="-4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fr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8502650"/>
            <a:ext cx="4732020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Bo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|</a:t>
            </a:r>
            <a:r>
              <a:rPr dirty="0" smtClean="0" sz="1400" spc="-5">
                <a:latin typeface="Times New Roman"/>
                <a:cs typeface="Times New Roman"/>
              </a:rPr>
              <a:t>A</a:t>
            </a:r>
            <a:r>
              <a:rPr dirty="0" smtClean="0" baseline="-12345" sz="1350" spc="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|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∟</a:t>
            </a:r>
            <a:r>
              <a:rPr dirty="0" smtClean="0" sz="1400" spc="-5">
                <a:latin typeface="Times New Roman"/>
                <a:cs typeface="Times New Roman"/>
              </a:rPr>
              <a:t>A</a:t>
            </a:r>
            <a:r>
              <a:rPr dirty="0" smtClean="0" baseline="-12345" sz="1350" spc="0">
                <a:latin typeface="Times New Roman"/>
                <a:cs typeface="Times New Roman"/>
              </a:rPr>
              <a:t>V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fr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694939" y="7726680"/>
            <a:ext cx="2284900" cy="6159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0084" y="321564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730250" marR="728980" indent="-635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03530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15">
                <a:latin typeface="Times New Roman"/>
                <a:cs typeface="Times New Roman"/>
              </a:rPr>
              <a:t>ed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921002"/>
            <a:ext cx="4866640" cy="17608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85115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400" spc="-10" i="1">
                <a:latin typeface="Times New Roman"/>
                <a:cs typeface="Times New Roman"/>
              </a:rPr>
              <a:t>M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g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ude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e: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3"/>
              </a:spcBef>
              <a:buFont typeface="Wingdings"/>
              <a:buChar char=""/>
            </a:pPr>
            <a:endParaRPr sz="7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|</a:t>
            </a:r>
            <a:r>
              <a:rPr dirty="0" smtClean="0" sz="1400" spc="-5">
                <a:latin typeface="Times New Roman"/>
                <a:cs typeface="Times New Roman"/>
              </a:rPr>
              <a:t>A</a:t>
            </a:r>
            <a:r>
              <a:rPr dirty="0" smtClean="0" baseline="-12345" sz="1350" spc="1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|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5" i="1" u="sng">
                <a:latin typeface="Times New Roman"/>
                <a:cs typeface="Times New Roman"/>
              </a:rPr>
              <a:t> </a:t>
            </a:r>
            <a:r>
              <a:rPr dirty="0" smtClean="0" sz="1400" spc="-10" i="1" u="sng">
                <a:latin typeface="Times New Roman"/>
                <a:cs typeface="Times New Roman"/>
              </a:rPr>
              <a:t>m</a:t>
            </a:r>
            <a:r>
              <a:rPr dirty="0" smtClean="0" sz="1400" spc="-10" i="1" u="sng">
                <a:latin typeface="Times New Roman"/>
                <a:cs typeface="Times New Roman"/>
              </a:rPr>
              <a:t>a</a:t>
            </a:r>
            <a:r>
              <a:rPr dirty="0" smtClean="0" sz="1400" spc="-10" i="1" u="sng">
                <a:latin typeface="Times New Roman"/>
                <a:cs typeface="Times New Roman"/>
              </a:rPr>
              <a:t>g</a:t>
            </a:r>
            <a:r>
              <a:rPr dirty="0" smtClean="0" sz="1400" spc="0" i="1" u="sng">
                <a:latin typeface="Times New Roman"/>
                <a:cs typeface="Times New Roman"/>
              </a:rPr>
              <a:t>n</a:t>
            </a:r>
            <a:r>
              <a:rPr dirty="0" smtClean="0" sz="1400" spc="-10" i="1" u="sng">
                <a:latin typeface="Times New Roman"/>
                <a:cs typeface="Times New Roman"/>
              </a:rPr>
              <a:t>i</a:t>
            </a:r>
            <a:r>
              <a:rPr dirty="0" smtClean="0" sz="1400" spc="0" i="1" u="sng">
                <a:latin typeface="Times New Roman"/>
                <a:cs typeface="Times New Roman"/>
              </a:rPr>
              <a:t>t</a:t>
            </a:r>
            <a:r>
              <a:rPr dirty="0" smtClean="0" sz="1400" spc="-10" i="1" u="sng">
                <a:latin typeface="Times New Roman"/>
                <a:cs typeface="Times New Roman"/>
              </a:rPr>
              <a:t>u</a:t>
            </a:r>
            <a:r>
              <a:rPr dirty="0" smtClean="0" sz="1400" spc="0" i="1" u="sng">
                <a:latin typeface="Times New Roman"/>
                <a:cs typeface="Times New Roman"/>
              </a:rPr>
              <a:t>d</a:t>
            </a:r>
            <a:r>
              <a:rPr dirty="0" smtClean="0" sz="1400" spc="0" i="1" u="sng">
                <a:latin typeface="Times New Roman"/>
                <a:cs typeface="Times New Roman"/>
              </a:rPr>
              <a:t>e</a:t>
            </a:r>
            <a:r>
              <a:rPr dirty="0" smtClean="0" sz="1400" spc="-15" i="1" u="sng">
                <a:latin typeface="Times New Roman"/>
                <a:cs typeface="Times New Roman"/>
              </a:rPr>
              <a:t> </a:t>
            </a:r>
            <a:r>
              <a:rPr dirty="0" smtClean="0" sz="1400" spc="0" i="1" u="sng">
                <a:latin typeface="Times New Roman"/>
                <a:cs typeface="Times New Roman"/>
              </a:rPr>
              <a:t>r</a:t>
            </a:r>
            <a:r>
              <a:rPr dirty="0" smtClean="0" sz="1400" spc="0" i="1" u="sng">
                <a:latin typeface="Times New Roman"/>
                <a:cs typeface="Times New Roman"/>
              </a:rPr>
              <a:t>e</a:t>
            </a:r>
            <a:r>
              <a:rPr dirty="0" smtClean="0" sz="1400" spc="-10" i="1" u="sng">
                <a:latin typeface="Times New Roman"/>
                <a:cs typeface="Times New Roman"/>
              </a:rPr>
              <a:t>s</a:t>
            </a:r>
            <a:r>
              <a:rPr dirty="0" smtClean="0" sz="1400" spc="-10" i="1" u="sng">
                <a:latin typeface="Times New Roman"/>
                <a:cs typeface="Times New Roman"/>
              </a:rPr>
              <a:t>p</a:t>
            </a:r>
            <a:r>
              <a:rPr dirty="0" smtClean="0" sz="1400" spc="0" i="1" u="sng">
                <a:latin typeface="Times New Roman"/>
                <a:cs typeface="Times New Roman"/>
              </a:rPr>
              <a:t>o</a:t>
            </a:r>
            <a:r>
              <a:rPr dirty="0" smtClean="0" sz="1400" spc="-10" i="1" u="sng">
                <a:latin typeface="Times New Roman"/>
                <a:cs typeface="Times New Roman"/>
              </a:rPr>
              <a:t>n</a:t>
            </a:r>
            <a:r>
              <a:rPr dirty="0" smtClean="0" sz="1400" spc="0" i="1" u="sng">
                <a:latin typeface="Times New Roman"/>
                <a:cs typeface="Times New Roman"/>
              </a:rPr>
              <a:t>s</a:t>
            </a:r>
            <a:r>
              <a:rPr dirty="0" smtClean="0" sz="1400" spc="0" i="1" u="sng">
                <a:latin typeface="Times New Roman"/>
                <a:cs typeface="Times New Roman"/>
              </a:rPr>
              <a:t>e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</a:pPr>
            <a:endParaRPr sz="700"/>
          </a:p>
          <a:p>
            <a:pPr marL="469265" indent="-285115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h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se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se: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5"/>
              </a:spcBef>
              <a:buFont typeface="Wingdings"/>
              <a:buChar char=""/>
            </a:pPr>
            <a:endParaRPr sz="7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∟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baseline="-12345" sz="1350" spc="0">
                <a:latin typeface="Times New Roman"/>
                <a:cs typeface="Times New Roman"/>
              </a:rPr>
              <a:t>V </a:t>
            </a:r>
            <a:r>
              <a:rPr dirty="0" smtClean="0" baseline="-12345" sz="1350" spc="-142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-15" i="1" u="sng">
                <a:latin typeface="Times New Roman"/>
                <a:cs typeface="Times New Roman"/>
              </a:rPr>
              <a:t> </a:t>
            </a:r>
            <a:r>
              <a:rPr dirty="0" smtClean="0" sz="1400" spc="0" i="1" u="sng">
                <a:latin typeface="Times New Roman"/>
                <a:cs typeface="Times New Roman"/>
              </a:rPr>
              <a:t>p</a:t>
            </a:r>
            <a:r>
              <a:rPr dirty="0" smtClean="0" sz="1400" spc="-10" i="1" u="sng">
                <a:latin typeface="Times New Roman"/>
                <a:cs typeface="Times New Roman"/>
              </a:rPr>
              <a:t>h</a:t>
            </a:r>
            <a:r>
              <a:rPr dirty="0" smtClean="0" sz="1400" spc="-10" i="1" u="sng">
                <a:latin typeface="Times New Roman"/>
                <a:cs typeface="Times New Roman"/>
              </a:rPr>
              <a:t>a</a:t>
            </a:r>
            <a:r>
              <a:rPr dirty="0" smtClean="0" sz="1400" spc="0" i="1" u="sng">
                <a:latin typeface="Times New Roman"/>
                <a:cs typeface="Times New Roman"/>
              </a:rPr>
              <a:t>s</a:t>
            </a:r>
            <a:r>
              <a:rPr dirty="0" smtClean="0" sz="1400" spc="0" i="1" u="sng">
                <a:latin typeface="Times New Roman"/>
                <a:cs typeface="Times New Roman"/>
              </a:rPr>
              <a:t>e</a:t>
            </a:r>
            <a:r>
              <a:rPr dirty="0" smtClean="0" sz="1400" spc="0" i="1" u="sng">
                <a:latin typeface="Times New Roman"/>
                <a:cs typeface="Times New Roman"/>
              </a:rPr>
              <a:t> </a:t>
            </a:r>
            <a:r>
              <a:rPr dirty="0" smtClean="0" sz="1400" spc="0" i="1" u="sng">
                <a:latin typeface="Times New Roman"/>
                <a:cs typeface="Times New Roman"/>
              </a:rPr>
              <a:t>r</a:t>
            </a:r>
            <a:r>
              <a:rPr dirty="0" smtClean="0" sz="1400" spc="-10" i="1" u="sng">
                <a:latin typeface="Times New Roman"/>
                <a:cs typeface="Times New Roman"/>
              </a:rPr>
              <a:t>e</a:t>
            </a:r>
            <a:r>
              <a:rPr dirty="0" smtClean="0" sz="1400" spc="-10" i="1" u="sng">
                <a:latin typeface="Times New Roman"/>
                <a:cs typeface="Times New Roman"/>
              </a:rPr>
              <a:t>s</a:t>
            </a:r>
            <a:r>
              <a:rPr dirty="0" smtClean="0" sz="1400" spc="0" i="1" u="sng">
                <a:latin typeface="Times New Roman"/>
                <a:cs typeface="Times New Roman"/>
              </a:rPr>
              <a:t>p</a:t>
            </a:r>
            <a:r>
              <a:rPr dirty="0" smtClean="0" sz="1400" spc="-10" i="1" u="sng">
                <a:latin typeface="Times New Roman"/>
                <a:cs typeface="Times New Roman"/>
              </a:rPr>
              <a:t>o</a:t>
            </a:r>
            <a:r>
              <a:rPr dirty="0" smtClean="0" sz="1400" spc="-10" i="1" u="sng">
                <a:latin typeface="Times New Roman"/>
                <a:cs typeface="Times New Roman"/>
              </a:rPr>
              <a:t>n</a:t>
            </a:r>
            <a:r>
              <a:rPr dirty="0" smtClean="0" sz="1400" spc="-10" i="1" u="sng">
                <a:latin typeface="Times New Roman"/>
                <a:cs typeface="Times New Roman"/>
              </a:rPr>
              <a:t>s</a:t>
            </a:r>
            <a:r>
              <a:rPr dirty="0" smtClean="0" sz="1400" spc="0" i="1" u="sng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</a:pPr>
            <a:endParaRPr sz="700"/>
          </a:p>
          <a:p>
            <a:pPr marL="469265" indent="-285115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sz="1400" spc="0" i="1">
                <a:latin typeface="Times New Roman"/>
                <a:cs typeface="Times New Roman"/>
              </a:rPr>
              <a:t>re</a:t>
            </a:r>
            <a:r>
              <a:rPr dirty="0" smtClean="0" sz="1400" spc="-10" i="1">
                <a:latin typeface="Times New Roman"/>
                <a:cs typeface="Times New Roman"/>
              </a:rPr>
              <a:t>q</a:t>
            </a:r>
            <a:r>
              <a:rPr dirty="0" smtClean="0" sz="1400" spc="0" i="1">
                <a:latin typeface="Times New Roman"/>
                <a:cs typeface="Times New Roman"/>
              </a:rPr>
              <a:t>u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ncy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nse: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3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20">
                <a:latin typeface="Times New Roman"/>
                <a:cs typeface="Times New Roman"/>
              </a:rPr>
              <a:t>e</a:t>
            </a:r>
            <a:r>
              <a:rPr dirty="0" smtClean="0" sz="1400" spc="-15" i="1" u="sng">
                <a:latin typeface="Times New Roman"/>
                <a:cs typeface="Times New Roman"/>
              </a:rPr>
              <a:t> </a:t>
            </a:r>
            <a:r>
              <a:rPr dirty="0" smtClean="0" sz="1400" spc="0" i="1" u="sng">
                <a:latin typeface="Times New Roman"/>
                <a:cs typeface="Times New Roman"/>
              </a:rPr>
              <a:t>f</a:t>
            </a:r>
            <a:r>
              <a:rPr dirty="0" smtClean="0" sz="1400" spc="-10" i="1" u="sng">
                <a:latin typeface="Times New Roman"/>
                <a:cs typeface="Times New Roman"/>
              </a:rPr>
              <a:t>r</a:t>
            </a:r>
            <a:r>
              <a:rPr dirty="0" smtClean="0" sz="1400" spc="0" i="1" u="sng">
                <a:latin typeface="Times New Roman"/>
                <a:cs typeface="Times New Roman"/>
              </a:rPr>
              <a:t>e</a:t>
            </a:r>
            <a:r>
              <a:rPr dirty="0" smtClean="0" sz="1400" spc="-10" i="1" u="sng">
                <a:latin typeface="Times New Roman"/>
                <a:cs typeface="Times New Roman"/>
              </a:rPr>
              <a:t>q</a:t>
            </a:r>
            <a:r>
              <a:rPr dirty="0" smtClean="0" sz="1400" spc="0" i="1" u="sng">
                <a:latin typeface="Times New Roman"/>
                <a:cs typeface="Times New Roman"/>
              </a:rPr>
              <a:t>u</a:t>
            </a:r>
            <a:r>
              <a:rPr dirty="0" smtClean="0" sz="1400" spc="-15" i="1" u="sng">
                <a:latin typeface="Times New Roman"/>
                <a:cs typeface="Times New Roman"/>
              </a:rPr>
              <a:t>e</a:t>
            </a:r>
            <a:r>
              <a:rPr dirty="0" smtClean="0" sz="1400" spc="0" i="1" u="sng">
                <a:latin typeface="Times New Roman"/>
                <a:cs typeface="Times New Roman"/>
              </a:rPr>
              <a:t>n</a:t>
            </a:r>
            <a:r>
              <a:rPr dirty="0" smtClean="0" sz="1400" spc="0" i="1" u="sng">
                <a:latin typeface="Times New Roman"/>
                <a:cs typeface="Times New Roman"/>
              </a:rPr>
              <a:t>cy</a:t>
            </a:r>
            <a:r>
              <a:rPr dirty="0" smtClean="0" sz="1400" spc="-10" i="1" u="sng">
                <a:latin typeface="Times New Roman"/>
                <a:cs typeface="Times New Roman"/>
              </a:rPr>
              <a:t> </a:t>
            </a:r>
            <a:r>
              <a:rPr dirty="0" smtClean="0" sz="1400" spc="0" i="1" u="sng">
                <a:latin typeface="Times New Roman"/>
                <a:cs typeface="Times New Roman"/>
              </a:rPr>
              <a:t>r</a:t>
            </a:r>
            <a:r>
              <a:rPr dirty="0" smtClean="0" sz="1400" spc="0" i="1" u="sng">
                <a:latin typeface="Times New Roman"/>
                <a:cs typeface="Times New Roman"/>
              </a:rPr>
              <a:t>e</a:t>
            </a:r>
            <a:r>
              <a:rPr dirty="0" smtClean="0" sz="1400" spc="-10" i="1" u="sng">
                <a:latin typeface="Times New Roman"/>
                <a:cs typeface="Times New Roman"/>
              </a:rPr>
              <a:t>s</a:t>
            </a:r>
            <a:r>
              <a:rPr dirty="0" smtClean="0" sz="1400" spc="-10" i="1" u="sng">
                <a:latin typeface="Times New Roman"/>
                <a:cs typeface="Times New Roman"/>
              </a:rPr>
              <a:t>p</a:t>
            </a:r>
            <a:r>
              <a:rPr dirty="0" smtClean="0" sz="1400" spc="0" i="1" u="sng">
                <a:latin typeface="Times New Roman"/>
                <a:cs typeface="Times New Roman"/>
              </a:rPr>
              <a:t>o</a:t>
            </a:r>
            <a:r>
              <a:rPr dirty="0" smtClean="0" sz="1400" spc="-10" i="1" u="sng">
                <a:latin typeface="Times New Roman"/>
                <a:cs typeface="Times New Roman"/>
              </a:rPr>
              <a:t>n</a:t>
            </a:r>
            <a:r>
              <a:rPr dirty="0" smtClean="0" sz="1400" spc="0" i="1" u="sng">
                <a:latin typeface="Times New Roman"/>
                <a:cs typeface="Times New Roman"/>
              </a:rPr>
              <a:t>s</a:t>
            </a:r>
            <a:r>
              <a:rPr dirty="0" smtClean="0" sz="1400" spc="5" i="1" u="sng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91255" y="7987283"/>
            <a:ext cx="999744" cy="2240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7972297"/>
            <a:ext cx="5455920" cy="5124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12255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49"/>
              </a:spcBef>
            </a:pPr>
            <a:endParaRPr sz="650"/>
          </a:p>
          <a:p>
            <a:pPr algn="ctr" marR="0">
              <a:lnSpc>
                <a:spcPct val="100000"/>
              </a:lnSpc>
            </a:pPr>
            <a:r>
              <a:rPr dirty="0" smtClean="0" sz="1300" spc="-10" b="1" i="1">
                <a:latin typeface="Times New Roman"/>
                <a:cs typeface="Times New Roman"/>
              </a:rPr>
              <a:t>Gain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-10" b="1" i="1">
                <a:latin typeface="Times New Roman"/>
                <a:cs typeface="Times New Roman"/>
              </a:rPr>
              <a:t>ver</a:t>
            </a:r>
            <a:r>
              <a:rPr dirty="0" smtClean="0" sz="1300" spc="0" b="1" i="1">
                <a:latin typeface="Times New Roman"/>
                <a:cs typeface="Times New Roman"/>
              </a:rPr>
              <a:t>s</a:t>
            </a:r>
            <a:r>
              <a:rPr dirty="0" smtClean="0" sz="1300" spc="-10" b="1" i="1">
                <a:latin typeface="Times New Roman"/>
                <a:cs typeface="Times New Roman"/>
              </a:rPr>
              <a:t>us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-5" b="1" i="1">
                <a:latin typeface="Times New Roman"/>
                <a:cs typeface="Times New Roman"/>
              </a:rPr>
              <a:t>fre</a:t>
            </a:r>
            <a:r>
              <a:rPr dirty="0" smtClean="0" sz="1300" spc="-5" b="1" i="1">
                <a:latin typeface="Times New Roman"/>
                <a:cs typeface="Times New Roman"/>
              </a:rPr>
              <a:t>q</a:t>
            </a:r>
            <a:r>
              <a:rPr dirty="0" smtClean="0" sz="1300" spc="-10" b="1" i="1">
                <a:latin typeface="Times New Roman"/>
                <a:cs typeface="Times New Roman"/>
              </a:rPr>
              <a:t>uenc</a:t>
            </a:r>
            <a:r>
              <a:rPr dirty="0" smtClean="0" sz="1300" spc="0" b="1" i="1">
                <a:latin typeface="Times New Roman"/>
                <a:cs typeface="Times New Roman"/>
              </a:rPr>
              <a:t>y</a:t>
            </a:r>
            <a:r>
              <a:rPr dirty="0" smtClean="0" sz="1300" spc="-5" b="1" i="1">
                <a:latin typeface="Times New Roman"/>
                <a:cs typeface="Times New Roman"/>
              </a:rPr>
              <a:t>: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-5" b="1" i="1">
                <a:latin typeface="Times New Roman"/>
                <a:cs typeface="Times New Roman"/>
              </a:rPr>
              <a:t>(a)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-10" b="1" i="1">
                <a:latin typeface="Times New Roman"/>
                <a:cs typeface="Times New Roman"/>
              </a:rPr>
              <a:t>RC-c</a:t>
            </a:r>
            <a:r>
              <a:rPr dirty="0" smtClean="0" sz="1300" spc="0" b="1" i="1">
                <a:latin typeface="Times New Roman"/>
                <a:cs typeface="Times New Roman"/>
              </a:rPr>
              <a:t>o</a:t>
            </a:r>
            <a:r>
              <a:rPr dirty="0" smtClean="0" sz="1300" spc="-10" b="1" i="1">
                <a:latin typeface="Times New Roman"/>
                <a:cs typeface="Times New Roman"/>
              </a:rPr>
              <a:t>upled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-10" b="1" i="1">
                <a:latin typeface="Times New Roman"/>
                <a:cs typeface="Times New Roman"/>
              </a:rPr>
              <a:t>a</a:t>
            </a:r>
            <a:r>
              <a:rPr dirty="0" smtClean="0" sz="1300" spc="5" b="1" i="1">
                <a:latin typeface="Times New Roman"/>
                <a:cs typeface="Times New Roman"/>
              </a:rPr>
              <a:t>m</a:t>
            </a:r>
            <a:r>
              <a:rPr dirty="0" smtClean="0" sz="1300" spc="-5" b="1" i="1">
                <a:latin typeface="Times New Roman"/>
                <a:cs typeface="Times New Roman"/>
              </a:rPr>
              <a:t>plifiers;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-5" b="1" i="1">
                <a:latin typeface="Times New Roman"/>
                <a:cs typeface="Times New Roman"/>
              </a:rPr>
              <a:t>(b)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0" b="1" i="1">
                <a:latin typeface="Times New Roman"/>
                <a:cs typeface="Times New Roman"/>
              </a:rPr>
              <a:t>d</a:t>
            </a:r>
            <a:r>
              <a:rPr dirty="0" smtClean="0" sz="1300" spc="-5" b="1" i="1">
                <a:latin typeface="Times New Roman"/>
                <a:cs typeface="Times New Roman"/>
              </a:rPr>
              <a:t>irec</a:t>
            </a:r>
            <a:r>
              <a:rPr dirty="0" smtClean="0" sz="1300" spc="0" b="1" i="1">
                <a:latin typeface="Times New Roman"/>
                <a:cs typeface="Times New Roman"/>
              </a:rPr>
              <a:t>t</a:t>
            </a:r>
            <a:r>
              <a:rPr dirty="0" smtClean="0" sz="1300" spc="-5" b="1" i="1">
                <a:latin typeface="Times New Roman"/>
                <a:cs typeface="Times New Roman"/>
              </a:rPr>
              <a:t>-c</a:t>
            </a:r>
            <a:r>
              <a:rPr dirty="0" smtClean="0" sz="1300" spc="0" b="1" i="1">
                <a:latin typeface="Times New Roman"/>
                <a:cs typeface="Times New Roman"/>
              </a:rPr>
              <a:t>o</a:t>
            </a:r>
            <a:r>
              <a:rPr dirty="0" smtClean="0" sz="1300" spc="-10" b="1" i="1">
                <a:latin typeface="Times New Roman"/>
                <a:cs typeface="Times New Roman"/>
              </a:rPr>
              <a:t>up</a:t>
            </a:r>
            <a:r>
              <a:rPr dirty="0" smtClean="0" sz="1300" spc="5" b="1" i="1">
                <a:latin typeface="Times New Roman"/>
                <a:cs typeface="Times New Roman"/>
              </a:rPr>
              <a:t>l</a:t>
            </a:r>
            <a:r>
              <a:rPr dirty="0" smtClean="0" sz="1300" spc="-10" b="1" i="1">
                <a:latin typeface="Times New Roman"/>
                <a:cs typeface="Times New Roman"/>
              </a:rPr>
              <a:t>ed</a:t>
            </a:r>
            <a:r>
              <a:rPr dirty="0" smtClean="0" sz="1300" spc="-5" b="1" i="1">
                <a:latin typeface="Times New Roman"/>
                <a:cs typeface="Times New Roman"/>
              </a:rPr>
              <a:t> </a:t>
            </a:r>
            <a:r>
              <a:rPr dirty="0" smtClean="0" sz="1300" spc="-10" b="1" i="1">
                <a:latin typeface="Times New Roman"/>
                <a:cs typeface="Times New Roman"/>
              </a:rPr>
              <a:t>a</a:t>
            </a:r>
            <a:r>
              <a:rPr dirty="0" smtClean="0" sz="1300" spc="5" b="1" i="1">
                <a:latin typeface="Times New Roman"/>
                <a:cs typeface="Times New Roman"/>
              </a:rPr>
              <a:t>m</a:t>
            </a:r>
            <a:r>
              <a:rPr dirty="0" smtClean="0" sz="1300" spc="-5" b="1" i="1">
                <a:latin typeface="Times New Roman"/>
                <a:cs typeface="Times New Roman"/>
              </a:rPr>
              <a:t>plifiers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495425" y="6116951"/>
            <a:ext cx="4272852" cy="17716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1590675" y="3930679"/>
            <a:ext cx="4120665" cy="187138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35204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635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15">
                <a:latin typeface="Times New Roman"/>
                <a:cs typeface="Times New Roman"/>
              </a:rPr>
              <a:t>ed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47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628015" indent="456565">
              <a:lnSpc>
                <a:spcPct val="143700"/>
              </a:lnSpc>
            </a:pPr>
            <a:r>
              <a:rPr dirty="0" smtClean="0" sz="1400">
                <a:latin typeface="Times New Roman"/>
                <a:cs typeface="Times New Roman"/>
              </a:rPr>
              <a:t>For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stem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g.1,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here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ies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ude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ly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idba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ue.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 fix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bou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vely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0.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55">
                <a:latin typeface="Times New Roman"/>
                <a:cs typeface="Times New Roman"/>
              </a:rPr>
              <a:t>7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baseline="-12345" sz="1350" spc="0" i="1">
                <a:latin typeface="Times New Roman"/>
                <a:cs typeface="Times New Roman"/>
              </a:rPr>
              <a:t>V</a:t>
            </a:r>
            <a:r>
              <a:rPr dirty="0" smtClean="0" baseline="-12345" sz="1350" spc="150" i="1">
                <a:latin typeface="Times New Roman"/>
                <a:cs typeface="Times New Roman"/>
              </a:rPr>
              <a:t> </a:t>
            </a:r>
            <a:r>
              <a:rPr dirty="0" smtClean="0" baseline="-12345" sz="1350" spc="0" i="1">
                <a:latin typeface="Times New Roman"/>
                <a:cs typeface="Times New Roman"/>
              </a:rPr>
              <a:t>mid 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the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1 </a:t>
            </a:r>
            <a:r>
              <a:rPr dirty="0" smtClean="0" baseline="-12345" sz="1350" spc="-22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2 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ly</a:t>
            </a:r>
            <a:r>
              <a:rPr dirty="0" smtClean="0" sz="1400" spc="0">
                <a:latin typeface="Times New Roman"/>
                <a:cs typeface="Times New Roman"/>
              </a:rPr>
              <a:t> 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led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rn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r, </a:t>
            </a:r>
            <a:r>
              <a:rPr dirty="0" smtClean="0" sz="1400" spc="-140" i="1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ff, </a:t>
            </a:r>
            <a:r>
              <a:rPr dirty="0" smtClean="0" sz="1400" spc="-15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b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d, </a:t>
            </a:r>
            <a:r>
              <a:rPr dirty="0" smtClean="0" sz="1400" spc="-15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br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ak, </a:t>
            </a:r>
            <a:r>
              <a:rPr dirty="0" smtClean="0" sz="1400" spc="-13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h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l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sz="1400" spc="0" i="1">
                <a:latin typeface="Times New Roman"/>
                <a:cs typeface="Times New Roman"/>
              </a:rPr>
              <a:t>-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ow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r </a:t>
            </a:r>
            <a:r>
              <a:rPr dirty="0" smtClean="0" sz="1400" spc="-1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f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q</a:t>
            </a:r>
            <a:r>
              <a:rPr dirty="0" smtClean="0" sz="1400" spc="0" i="1">
                <a:latin typeface="Times New Roman"/>
                <a:cs typeface="Times New Roman"/>
              </a:rPr>
              <a:t>u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0" i="1">
                <a:latin typeface="Times New Roman"/>
                <a:cs typeface="Times New Roman"/>
              </a:rPr>
              <a:t>ie</a:t>
            </a:r>
            <a:r>
              <a:rPr dirty="0" smtClean="0" sz="1400" spc="5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. </a:t>
            </a:r>
            <a:r>
              <a:rPr dirty="0" smtClean="0" sz="1400" spc="-130" i="1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0">
                <a:latin typeface="Times New Roman"/>
                <a:cs typeface="Times New Roman"/>
              </a:rPr>
              <a:t> 0.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07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5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 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idfre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ie</a:t>
            </a:r>
            <a:r>
              <a:rPr dirty="0" smtClean="0" sz="1400" spc="10">
                <a:latin typeface="Times New Roman"/>
                <a:cs typeface="Times New Roman"/>
              </a:rPr>
              <a:t>s</a:t>
            </a:r>
            <a:r>
              <a:rPr dirty="0" smtClean="0" sz="800" spc="0">
                <a:latin typeface="Times New Roman"/>
                <a:cs typeface="Times New Roman"/>
              </a:rPr>
              <a:t>,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4744084"/>
            <a:ext cx="250063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fre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6059296"/>
            <a:ext cx="5663565" cy="7099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28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b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or p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) of 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ch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H 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04" y="7483093"/>
            <a:ext cx="3415665" cy="23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  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H  </a:t>
            </a:r>
            <a:r>
              <a:rPr dirty="0" smtClean="0" baseline="-12345" sz="1350" spc="22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 </a:t>
            </a: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baseline="-12345" sz="1350" spc="0" i="1">
                <a:latin typeface="Times New Roman"/>
                <a:cs typeface="Times New Roman"/>
              </a:rPr>
              <a:t>L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ve of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57500" y="4124326"/>
            <a:ext cx="1831272" cy="4471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333625" y="5255902"/>
            <a:ext cx="2728673" cy="4566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3076575" y="6066148"/>
            <a:ext cx="1104883" cy="2768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628900" y="7035165"/>
            <a:ext cx="2009706" cy="2697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2018-11-13T17:00:22Z</dcterms:created>
  <dcterms:modified xsi:type="dcterms:W3CDTF">2018-11-13T17:00:22Z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