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</p:sldIdLst>
  <p:sldSz cx="7772400" cy="100584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79" cy="25146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100" b="1">
                <a:latin typeface="Calibri"/>
                <a:cs typeface="Calibri"/>
              </a:rPr>
              <a:t>#</a:t>
            </a:fld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100" b="1">
                <a:latin typeface="Calibri"/>
                <a:cs typeface="Calibri"/>
              </a:rPr>
              <a:t>#</a:t>
            </a:fld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02785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100" b="1">
                <a:latin typeface="Calibri"/>
                <a:cs typeface="Calibri"/>
              </a:rPr>
              <a:t>#</a:t>
            </a:fld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100" b="1">
                <a:latin typeface="Calibri"/>
                <a:cs typeface="Calibri"/>
              </a:rPr>
              <a:t>#</a:t>
            </a:fld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100" b="1">
                <a:latin typeface="Calibri"/>
                <a:cs typeface="Calibri"/>
              </a:rPr>
              <a:t>#</a:t>
            </a:fld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308347" y="344424"/>
            <a:ext cx="3464052" cy="104546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5"/>
            <a:ext cx="6995159" cy="160934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59" cy="6638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42616" y="9354312"/>
            <a:ext cx="2487167" cy="5029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826383" y="9252711"/>
            <a:ext cx="121885" cy="18745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100" b="1">
                <a:latin typeface="Calibri"/>
                <a:cs typeface="Calibri"/>
              </a:rPr>
              <a:t>#</a:t>
            </a:fld>
            <a:endParaRPr sz="1100">
              <a:latin typeface="Calibri"/>
              <a:cs typeface="Calibri"/>
            </a:endParaRPr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9" Type="http://schemas.openxmlformats.org/officeDocument/2006/relationships/image" Target="../media/image9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8" Type="http://schemas.openxmlformats.org/officeDocument/2006/relationships/image" Target="../media/image16.png"/><Relationship Id="rId9" Type="http://schemas.openxmlformats.org/officeDocument/2006/relationships/image" Target="../media/image17.jpg"/><Relationship Id="rId10" Type="http://schemas.openxmlformats.org/officeDocument/2006/relationships/image" Target="../media/image18.png"/><Relationship Id="rId11" Type="http://schemas.openxmlformats.org/officeDocument/2006/relationships/image" Target="../media/image19.jpg"/><Relationship Id="rId12" Type="http://schemas.openxmlformats.org/officeDocument/2006/relationships/image" Target="../media/image20.png"/><Relationship Id="rId13" Type="http://schemas.openxmlformats.org/officeDocument/2006/relationships/image" Target="../media/image21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57140" y="342392"/>
            <a:ext cx="2999740" cy="100584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820419" marR="817880" indent="-2540">
              <a:lnSpc>
                <a:spcPts val="149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Engineering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Colle</a:t>
            </a:r>
            <a:r>
              <a:rPr dirty="0" smtClean="0" sz="1300" spc="-5">
                <a:latin typeface="Times New Roman"/>
                <a:cs typeface="Times New Roman"/>
              </a:rPr>
              <a:t>g</a:t>
            </a:r>
            <a:r>
              <a:rPr dirty="0" smtClean="0" sz="1300" spc="-10">
                <a:latin typeface="Times New Roman"/>
                <a:cs typeface="Times New Roman"/>
              </a:rPr>
              <a:t>e</a:t>
            </a:r>
            <a:endParaRPr sz="1300">
              <a:latin typeface="Times New Roman"/>
              <a:cs typeface="Times New Roman"/>
            </a:endParaRPr>
          </a:p>
          <a:p>
            <a:pPr algn="ctr">
              <a:lnSpc>
                <a:spcPts val="142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</a:t>
            </a:r>
            <a:r>
              <a:rPr dirty="0" smtClean="0" sz="1300" spc="-10">
                <a:latin typeface="Times New Roman"/>
                <a:cs typeface="Times New Roman"/>
              </a:rPr>
              <a:t>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-5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30">
                <a:latin typeface="Times New Roman"/>
                <a:cs typeface="Times New Roman"/>
              </a:rPr>
              <a:t>m</a:t>
            </a:r>
            <a:r>
              <a:rPr dirty="0" smtClean="0" sz="1300" spc="-5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</a:t>
            </a:r>
            <a:r>
              <a:rPr dirty="0" smtClean="0" sz="1300" spc="-10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</a:t>
            </a:r>
            <a:r>
              <a:rPr dirty="0" smtClean="0" sz="1300" spc="-20">
                <a:latin typeface="Times New Roman"/>
                <a:cs typeface="Times New Roman"/>
              </a:rPr>
              <a:t>n</a:t>
            </a:r>
            <a:r>
              <a:rPr dirty="0" smtClean="0" sz="1300" spc="-10">
                <a:latin typeface="Times New Roman"/>
                <a:cs typeface="Times New Roman"/>
              </a:rPr>
              <a:t>eer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262255" marR="259715">
              <a:lnSpc>
                <a:spcPct val="103099"/>
              </a:lnSpc>
              <a:spcBef>
                <a:spcPts val="210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r</a:t>
            </a:r>
            <a:r>
              <a:rPr dirty="0" smtClean="0" sz="1300" spc="-5">
                <a:latin typeface="Times New Roman"/>
                <a:cs typeface="Times New Roman"/>
              </a:rPr>
              <a:t> 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</a:t>
            </a:r>
            <a:r>
              <a:rPr dirty="0" smtClean="0" sz="1300" spc="0">
                <a:latin typeface="Times New Roman"/>
                <a:cs typeface="Times New Roman"/>
              </a:rPr>
              <a:t>2</a:t>
            </a:r>
            <a:r>
              <a:rPr dirty="0" smtClean="0" sz="1300" spc="-10">
                <a:latin typeface="Times New Roman"/>
                <a:cs typeface="Times New Roman"/>
              </a:rPr>
              <a:t>016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90600" y="276225"/>
            <a:ext cx="1304925" cy="11595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902004" y="1877314"/>
            <a:ext cx="5971540" cy="151320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469265" indent="-228600">
              <a:lnSpc>
                <a:spcPct val="100000"/>
              </a:lnSpc>
              <a:buFont typeface="Wingdings"/>
              <a:buChar char=""/>
              <a:tabLst>
                <a:tab pos="469265" algn="l"/>
              </a:tabLst>
            </a:pPr>
            <a:r>
              <a:rPr dirty="0" smtClean="0" sz="1600" spc="-15" b="1" i="1">
                <a:latin typeface="Times New Roman"/>
                <a:cs typeface="Times New Roman"/>
              </a:rPr>
              <a:t>LO</a:t>
            </a:r>
            <a:r>
              <a:rPr dirty="0" smtClean="0" sz="1600" spc="-10" b="1" i="1">
                <a:latin typeface="Times New Roman"/>
                <a:cs typeface="Times New Roman"/>
              </a:rPr>
              <a:t>W</a:t>
            </a:r>
            <a:r>
              <a:rPr dirty="0" smtClean="0" sz="1600" spc="-15" b="1" i="1">
                <a:latin typeface="Times New Roman"/>
                <a:cs typeface="Times New Roman"/>
              </a:rPr>
              <a:t>-</a:t>
            </a:r>
            <a:r>
              <a:rPr dirty="0" smtClean="0" sz="1600" spc="-15" b="1" i="1">
                <a:latin typeface="Times New Roman"/>
                <a:cs typeface="Times New Roman"/>
              </a:rPr>
              <a:t>FREQUE</a:t>
            </a:r>
            <a:r>
              <a:rPr dirty="0" smtClean="0" sz="1600" spc="-10" b="1" i="1">
                <a:latin typeface="Times New Roman"/>
                <a:cs typeface="Times New Roman"/>
              </a:rPr>
              <a:t>N</a:t>
            </a:r>
            <a:r>
              <a:rPr dirty="0" smtClean="0" sz="1600" spc="-15" b="1" i="1">
                <a:latin typeface="Times New Roman"/>
                <a:cs typeface="Times New Roman"/>
              </a:rPr>
              <a:t>CY</a:t>
            </a:r>
            <a:r>
              <a:rPr dirty="0" smtClean="0" sz="1600" spc="10" b="1" i="1">
                <a:latin typeface="Times New Roman"/>
                <a:cs typeface="Times New Roman"/>
              </a:rPr>
              <a:t> </a:t>
            </a:r>
            <a:r>
              <a:rPr dirty="0" smtClean="0" sz="1600" spc="-15" b="1" i="1">
                <a:latin typeface="Times New Roman"/>
                <a:cs typeface="Times New Roman"/>
              </a:rPr>
              <a:t>RESPONSE</a:t>
            </a:r>
            <a:r>
              <a:rPr dirty="0" smtClean="0" sz="1600" spc="20" b="1" i="1">
                <a:latin typeface="Times New Roman"/>
                <a:cs typeface="Times New Roman"/>
              </a:rPr>
              <a:t> </a:t>
            </a:r>
            <a:r>
              <a:rPr dirty="0" smtClean="0" sz="1600" spc="-10" b="1" i="1">
                <a:latin typeface="Times New Roman"/>
                <a:cs typeface="Times New Roman"/>
              </a:rPr>
              <a:t>-</a:t>
            </a:r>
            <a:r>
              <a:rPr dirty="0" smtClean="0" sz="1600" spc="-10" b="1" i="1">
                <a:latin typeface="Times New Roman"/>
                <a:cs typeface="Times New Roman"/>
              </a:rPr>
              <a:t> </a:t>
            </a:r>
            <a:r>
              <a:rPr dirty="0" smtClean="0" sz="1600" spc="-15" b="1" i="1">
                <a:latin typeface="Times New Roman"/>
                <a:cs typeface="Times New Roman"/>
              </a:rPr>
              <a:t>B</a:t>
            </a:r>
            <a:r>
              <a:rPr dirty="0" smtClean="0" sz="1600" spc="-5" b="1" i="1">
                <a:latin typeface="Times New Roman"/>
                <a:cs typeface="Times New Roman"/>
              </a:rPr>
              <a:t>J</a:t>
            </a:r>
            <a:r>
              <a:rPr dirty="0" smtClean="0" sz="1600" spc="-10" b="1" i="1">
                <a:latin typeface="Times New Roman"/>
                <a:cs typeface="Times New Roman"/>
              </a:rPr>
              <a:t>T</a:t>
            </a:r>
            <a:r>
              <a:rPr dirty="0" smtClean="0" sz="1600" spc="-10" b="1" i="1">
                <a:latin typeface="Times New Roman"/>
                <a:cs typeface="Times New Roman"/>
              </a:rPr>
              <a:t> </a:t>
            </a:r>
            <a:r>
              <a:rPr dirty="0" smtClean="0" sz="1600" spc="-15" b="1" i="1">
                <a:latin typeface="Times New Roman"/>
                <a:cs typeface="Times New Roman"/>
              </a:rPr>
              <a:t>AM</a:t>
            </a:r>
            <a:r>
              <a:rPr dirty="0" smtClean="0" sz="1600" spc="-5" b="1" i="1">
                <a:latin typeface="Times New Roman"/>
                <a:cs typeface="Times New Roman"/>
              </a:rPr>
              <a:t>P</a:t>
            </a:r>
            <a:r>
              <a:rPr dirty="0" smtClean="0" sz="1600" spc="-10" b="1" i="1">
                <a:latin typeface="Times New Roman"/>
                <a:cs typeface="Times New Roman"/>
              </a:rPr>
              <a:t>LIFIER</a:t>
            </a:r>
            <a:r>
              <a:rPr dirty="0" smtClean="0" sz="1600" spc="-10" b="1" i="1">
                <a:latin typeface="Times New Roman"/>
                <a:cs typeface="Times New Roman"/>
              </a:rPr>
              <a:t> </a:t>
            </a:r>
            <a:r>
              <a:rPr dirty="0" smtClean="0" sz="1600" spc="-25" b="1" i="1">
                <a:latin typeface="Times New Roman"/>
                <a:cs typeface="Times New Roman"/>
              </a:rPr>
              <a:t>W</a:t>
            </a:r>
            <a:r>
              <a:rPr dirty="0" smtClean="0" sz="1600" spc="-10" b="1" i="1">
                <a:latin typeface="Times New Roman"/>
                <a:cs typeface="Times New Roman"/>
              </a:rPr>
              <a:t>I</a:t>
            </a:r>
            <a:r>
              <a:rPr dirty="0" smtClean="0" sz="1600" spc="0" b="1" i="1">
                <a:latin typeface="Times New Roman"/>
                <a:cs typeface="Times New Roman"/>
              </a:rPr>
              <a:t>T</a:t>
            </a:r>
            <a:r>
              <a:rPr dirty="0" smtClean="0" sz="1600" spc="-15" b="1" i="1">
                <a:latin typeface="Times New Roman"/>
                <a:cs typeface="Times New Roman"/>
              </a:rPr>
              <a:t>H</a:t>
            </a:r>
            <a:r>
              <a:rPr dirty="0" smtClean="0" sz="1600" spc="-10" b="1" i="1">
                <a:latin typeface="Times New Roman"/>
                <a:cs typeface="Times New Roman"/>
              </a:rPr>
              <a:t> </a:t>
            </a:r>
            <a:r>
              <a:rPr dirty="0" smtClean="0" sz="1600" spc="-5" b="1" i="1">
                <a:latin typeface="Times New Roman"/>
                <a:cs typeface="Times New Roman"/>
              </a:rPr>
              <a:t>R</a:t>
            </a:r>
            <a:r>
              <a:rPr dirty="0" smtClean="0" sz="1600" spc="-10" b="1" i="1">
                <a:latin typeface="Times New Roman"/>
                <a:cs typeface="Times New Roman"/>
              </a:rPr>
              <a:t>L</a:t>
            </a:r>
            <a:endParaRPr sz="1600">
              <a:latin typeface="Times New Roman"/>
              <a:cs typeface="Times New Roman"/>
            </a:endParaRPr>
          </a:p>
          <a:p>
            <a:pPr algn="just" marL="12700" marR="12700" indent="228600">
              <a:lnSpc>
                <a:spcPct val="146500"/>
              </a:lnSpc>
              <a:spcBef>
                <a:spcPts val="55"/>
              </a:spcBef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4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sis </a:t>
            </a:r>
            <a:r>
              <a:rPr dirty="0" smtClean="0" sz="140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-15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 </a:t>
            </a:r>
            <a:r>
              <a:rPr dirty="0" smtClean="0" sz="1400" spc="-150">
                <a:latin typeface="Times New Roman"/>
                <a:cs typeface="Times New Roman"/>
              </a:rPr>
              <a:t> </a:t>
            </a:r>
            <a:r>
              <a:rPr dirty="0" smtClean="0" sz="1400" spc="25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 </a:t>
            </a:r>
            <a:r>
              <a:rPr dirty="0" smtClean="0" sz="1400" spc="-1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ll </a:t>
            </a:r>
            <a:r>
              <a:rPr dirty="0" smtClean="0" sz="1400" spc="-1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ploy </a:t>
            </a:r>
            <a:r>
              <a:rPr dirty="0" smtClean="0" sz="1400" spc="-1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 </a:t>
            </a:r>
            <a:r>
              <a:rPr dirty="0" smtClean="0" sz="1400" spc="-15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 </a:t>
            </a:r>
            <a:r>
              <a:rPr dirty="0" smtClean="0" sz="1400" spc="-135">
                <a:latin typeface="Times New Roman"/>
                <a:cs typeface="Times New Roman"/>
              </a:rPr>
              <a:t> </a:t>
            </a:r>
            <a:r>
              <a:rPr dirty="0" smtClean="0" sz="1400" spc="20">
                <a:latin typeface="Times New Roman"/>
                <a:cs typeface="Times New Roman"/>
              </a:rPr>
              <a:t>(</a:t>
            </a:r>
            <a:r>
              <a:rPr dirty="0" smtClean="0" sz="1400" spc="-10" i="1">
                <a:latin typeface="Times New Roman"/>
                <a:cs typeface="Times New Roman"/>
              </a:rPr>
              <a:t>R</a:t>
            </a:r>
            <a:r>
              <a:rPr dirty="0" smtClean="0" baseline="-12345" sz="1350" spc="0" i="1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) </a:t>
            </a:r>
            <a:r>
              <a:rPr dirty="0" smtClean="0" sz="1400" spc="-15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lt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ge</a:t>
            </a:r>
            <a:r>
              <a:rPr dirty="0" smtClean="0" sz="1400" spc="-10">
                <a:latin typeface="Times New Roman"/>
                <a:cs typeface="Times New Roman"/>
              </a:rPr>
              <a:t>-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id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r </a:t>
            </a:r>
            <a:r>
              <a:rPr dirty="0" smtClean="0" sz="1400" spc="-14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JT</a:t>
            </a:r>
            <a:r>
              <a:rPr dirty="0" smtClean="0" sz="1400" spc="0">
                <a:latin typeface="Times New Roman"/>
                <a:cs typeface="Times New Roman"/>
              </a:rPr>
              <a:t> bi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gura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on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or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ork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g.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2,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pa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75">
                <a:latin typeface="Times New Roman"/>
                <a:cs typeface="Times New Roman"/>
              </a:rPr>
              <a:t> </a:t>
            </a:r>
            <a:r>
              <a:rPr dirty="0" smtClean="0" sz="1400" spc="-5" i="1">
                <a:latin typeface="Times New Roman"/>
                <a:cs typeface="Times New Roman"/>
              </a:rPr>
              <a:t>C</a:t>
            </a:r>
            <a:r>
              <a:rPr dirty="0" smtClean="0" baseline="-12345" sz="1350" spc="7" i="1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5" i="1">
                <a:latin typeface="Times New Roman"/>
                <a:cs typeface="Times New Roman"/>
              </a:rPr>
              <a:t>C</a:t>
            </a:r>
            <a:r>
              <a:rPr dirty="0" smtClean="0" baseline="-11695" sz="1425" spc="-60">
                <a:latin typeface="Tahoma"/>
                <a:cs typeface="Tahoma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-5" i="1">
                <a:latin typeface="Times New Roman"/>
                <a:cs typeface="Times New Roman"/>
              </a:rPr>
              <a:t>C</a:t>
            </a:r>
            <a:r>
              <a:rPr dirty="0" smtClean="0" baseline="-12345" sz="1350" spc="0" i="1">
                <a:latin typeface="Times New Roman"/>
                <a:cs typeface="Times New Roman"/>
              </a:rPr>
              <a:t>E </a:t>
            </a:r>
            <a:r>
              <a:rPr dirty="0" smtClean="0" baseline="-12345" sz="1350" spc="-120" i="1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er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ine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lo</a:t>
            </a:r>
            <a:r>
              <a:rPr dirty="0" smtClean="0" sz="1400" spc="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-f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ncy re</a:t>
            </a:r>
            <a:r>
              <a:rPr dirty="0" smtClean="0" sz="1400" spc="5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nse.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now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x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ine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pact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 each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tly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5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r 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02004" y="6733428"/>
            <a:ext cx="5966460" cy="1682114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just" marL="12700" marR="12700" indent="286385">
              <a:lnSpc>
                <a:spcPct val="143900"/>
              </a:lnSpc>
              <a:buSzPct val="87500"/>
              <a:buFont typeface="Wingdings"/>
              <a:buChar char=""/>
              <a:tabLst>
                <a:tab pos="469265" algn="l"/>
              </a:tabLst>
            </a:pPr>
            <a:r>
              <a:rPr dirty="0" smtClean="0" sz="1600" spc="-15" b="1" i="1">
                <a:latin typeface="Times New Roman"/>
                <a:cs typeface="Times New Roman"/>
              </a:rPr>
              <a:t>C</a:t>
            </a:r>
            <a:r>
              <a:rPr dirty="0" smtClean="0" baseline="-13227" sz="1575" spc="-22" b="1" i="1">
                <a:latin typeface="Times New Roman"/>
                <a:cs typeface="Times New Roman"/>
              </a:rPr>
              <a:t>S </a:t>
            </a:r>
            <a:r>
              <a:rPr dirty="0" smtClean="0" baseline="-13227" sz="1575" spc="89" b="1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Bec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se </a:t>
            </a:r>
            <a:r>
              <a:rPr dirty="0" smtClean="0" sz="1400" spc="-160">
                <a:latin typeface="Times New Roman"/>
                <a:cs typeface="Times New Roman"/>
              </a:rPr>
              <a:t> </a:t>
            </a:r>
            <a:r>
              <a:rPr dirty="0" smtClean="0" sz="1400" spc="-15" i="1">
                <a:latin typeface="Times New Roman"/>
                <a:cs typeface="Times New Roman"/>
              </a:rPr>
              <a:t>C</a:t>
            </a:r>
            <a:r>
              <a:rPr dirty="0" smtClean="0" baseline="-12345" sz="1350" spc="0" i="1">
                <a:latin typeface="Times New Roman"/>
                <a:cs typeface="Times New Roman"/>
              </a:rPr>
              <a:t>S </a:t>
            </a:r>
            <a:r>
              <a:rPr dirty="0" smtClean="0" baseline="-12345" sz="1350" spc="127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 </a:t>
            </a:r>
            <a:r>
              <a:rPr dirty="0" smtClean="0" sz="1400" spc="-17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10">
                <a:latin typeface="Times New Roman"/>
                <a:cs typeface="Times New Roman"/>
              </a:rPr>
              <a:t>r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ally</a:t>
            </a:r>
            <a:r>
              <a:rPr dirty="0" smtClean="0" sz="1400" spc="1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ne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 </a:t>
            </a:r>
            <a:r>
              <a:rPr dirty="0" smtClean="0" sz="1400" spc="-1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een </a:t>
            </a:r>
            <a:r>
              <a:rPr dirty="0" smtClean="0" sz="1400" spc="-1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16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ed </a:t>
            </a:r>
            <a:r>
              <a:rPr dirty="0" smtClean="0" sz="1400" spc="-17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urce </a:t>
            </a:r>
            <a:r>
              <a:rPr dirty="0" smtClean="0" sz="1400" spc="-17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 </a:t>
            </a:r>
            <a:r>
              <a:rPr dirty="0" smtClean="0" sz="1400" spc="-17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0">
                <a:latin typeface="Times New Roman"/>
                <a:cs typeface="Times New Roman"/>
              </a:rPr>
              <a:t> ac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ive 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ice, 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er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 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orm </a:t>
            </a:r>
            <a:r>
              <a:rPr dirty="0" smtClean="0" sz="1400" spc="-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 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RC 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ur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 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 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 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by </a:t>
            </a:r>
            <a:r>
              <a:rPr dirty="0" smtClean="0" sz="1400" spc="-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 net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k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ig.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2.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700"/>
              </a:lnSpc>
              <a:spcBef>
                <a:spcPts val="8"/>
              </a:spcBef>
            </a:pPr>
            <a:endParaRPr sz="700"/>
          </a:p>
          <a:p>
            <a:pPr algn="ctr" marL="403860">
              <a:lnSpc>
                <a:spcPct val="100000"/>
              </a:lnSpc>
            </a:pPr>
            <a:r>
              <a:rPr dirty="0" smtClean="0" sz="1700" i="1">
                <a:latin typeface="Times New Roman"/>
                <a:cs typeface="Times New Roman"/>
              </a:rPr>
              <a:t>R</a:t>
            </a:r>
            <a:r>
              <a:rPr dirty="0" smtClean="0" baseline="-12626" sz="1650" i="1">
                <a:latin typeface="Times New Roman"/>
                <a:cs typeface="Times New Roman"/>
              </a:rPr>
              <a:t>i </a:t>
            </a:r>
            <a:r>
              <a:rPr dirty="0" smtClean="0" baseline="-12626" sz="1650" spc="-187" i="1">
                <a:latin typeface="Times New Roman"/>
                <a:cs typeface="Times New Roman"/>
              </a:rPr>
              <a:t> </a:t>
            </a:r>
            <a:r>
              <a:rPr dirty="0" smtClean="0" sz="1700" spc="0" i="1">
                <a:latin typeface="Times New Roman"/>
                <a:cs typeface="Times New Roman"/>
              </a:rPr>
              <a:t>=</a:t>
            </a:r>
            <a:r>
              <a:rPr dirty="0" smtClean="0" sz="1700" spc="-5" i="1">
                <a:latin typeface="Times New Roman"/>
                <a:cs typeface="Times New Roman"/>
              </a:rPr>
              <a:t> </a:t>
            </a:r>
            <a:r>
              <a:rPr dirty="0" smtClean="0" sz="1700" spc="0" i="1">
                <a:latin typeface="Times New Roman"/>
                <a:cs typeface="Times New Roman"/>
              </a:rPr>
              <a:t>R</a:t>
            </a:r>
            <a:r>
              <a:rPr dirty="0" smtClean="0" baseline="-12626" sz="1650" spc="0" i="1">
                <a:latin typeface="Times New Roman"/>
                <a:cs typeface="Times New Roman"/>
              </a:rPr>
              <a:t>1 </a:t>
            </a:r>
            <a:r>
              <a:rPr dirty="0" smtClean="0" sz="1700" spc="-10">
                <a:latin typeface="Times New Roman"/>
                <a:cs typeface="Times New Roman"/>
              </a:rPr>
              <a:t>/</a:t>
            </a:r>
            <a:r>
              <a:rPr dirty="0" smtClean="0" sz="1700" spc="0">
                <a:latin typeface="Times New Roman"/>
                <a:cs typeface="Times New Roman"/>
              </a:rPr>
              <a:t>/</a:t>
            </a:r>
            <a:r>
              <a:rPr dirty="0" smtClean="0" sz="1700" spc="-15">
                <a:latin typeface="Times New Roman"/>
                <a:cs typeface="Times New Roman"/>
              </a:rPr>
              <a:t> </a:t>
            </a:r>
            <a:r>
              <a:rPr dirty="0" smtClean="0" sz="1700" spc="0" i="1">
                <a:latin typeface="Times New Roman"/>
                <a:cs typeface="Times New Roman"/>
              </a:rPr>
              <a:t>R</a:t>
            </a:r>
            <a:r>
              <a:rPr dirty="0" smtClean="0" baseline="-12626" sz="1650" spc="0" i="1">
                <a:latin typeface="Times New Roman"/>
                <a:cs typeface="Times New Roman"/>
              </a:rPr>
              <a:t>2 </a:t>
            </a:r>
            <a:r>
              <a:rPr dirty="0" smtClean="0" sz="1700" spc="-10">
                <a:latin typeface="Times New Roman"/>
                <a:cs typeface="Times New Roman"/>
              </a:rPr>
              <a:t>//</a:t>
            </a:r>
            <a:r>
              <a:rPr dirty="0" smtClean="0" sz="1700" spc="0" i="1">
                <a:latin typeface="Times New Roman"/>
                <a:cs typeface="Times New Roman"/>
              </a:rPr>
              <a:t>β</a:t>
            </a:r>
            <a:r>
              <a:rPr dirty="0" smtClean="0" sz="1700" spc="-5" i="1">
                <a:latin typeface="Times New Roman"/>
                <a:cs typeface="Times New Roman"/>
              </a:rPr>
              <a:t>r</a:t>
            </a:r>
            <a:r>
              <a:rPr dirty="0" smtClean="0" baseline="-12626" sz="1650" spc="0" i="1">
                <a:latin typeface="Times New Roman"/>
                <a:cs typeface="Times New Roman"/>
              </a:rPr>
              <a:t>e</a:t>
            </a:r>
            <a:endParaRPr baseline="-12626" sz="1650">
              <a:latin typeface="Times New Roman"/>
              <a:cs typeface="Times New Roman"/>
            </a:endParaRPr>
          </a:p>
          <a:p>
            <a:pPr>
              <a:lnSpc>
                <a:spcPts val="900"/>
              </a:lnSpc>
              <a:spcBef>
                <a:spcPts val="12"/>
              </a:spcBef>
            </a:pPr>
            <a:endParaRPr sz="900"/>
          </a:p>
          <a:p>
            <a:pPr marL="12700">
              <a:lnSpc>
                <a:spcPct val="10000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c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off fr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cy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de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by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-5" i="1">
                <a:latin typeface="Times New Roman"/>
                <a:cs typeface="Times New Roman"/>
              </a:rPr>
              <a:t>C</a:t>
            </a:r>
            <a:r>
              <a:rPr dirty="0" smtClean="0" baseline="-12345" sz="1350" spc="0" i="1">
                <a:latin typeface="Times New Roman"/>
                <a:cs typeface="Times New Roman"/>
              </a:rPr>
              <a:t>S</a:t>
            </a:r>
            <a:r>
              <a:rPr dirty="0" smtClean="0" baseline="-12345" sz="1350" spc="7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: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762000" y="3550270"/>
            <a:ext cx="3315552" cy="23431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4286250" y="4293924"/>
            <a:ext cx="2466932" cy="134289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/>
          <p:nvPr/>
        </p:nvSpPr>
        <p:spPr>
          <a:xfrm>
            <a:off x="2423160" y="6028944"/>
            <a:ext cx="574548" cy="25450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5747003" y="5943600"/>
            <a:ext cx="574548" cy="25450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899160" y="6248400"/>
            <a:ext cx="3403091" cy="35813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990396" y="6019165"/>
            <a:ext cx="3220720" cy="61277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191135">
              <a:lnSpc>
                <a:spcPct val="100000"/>
              </a:lnSpc>
            </a:pPr>
            <a:r>
              <a:rPr dirty="0" smtClean="0" sz="1200" spc="-15" b="1">
                <a:latin typeface="Times New Roman"/>
                <a:cs typeface="Times New Roman"/>
              </a:rPr>
              <a:t>F</a:t>
            </a:r>
            <a:r>
              <a:rPr dirty="0" smtClean="0" sz="1200" spc="0" b="1">
                <a:latin typeface="Times New Roman"/>
                <a:cs typeface="Times New Roman"/>
              </a:rPr>
              <a:t>ig. 1</a:t>
            </a:r>
            <a:endParaRPr sz="1200">
              <a:latin typeface="Times New Roman"/>
              <a:cs typeface="Times New Roman"/>
            </a:endParaRPr>
          </a:p>
          <a:p>
            <a:pPr marL="845819" marR="12700" indent="-833755">
              <a:lnSpc>
                <a:spcPct val="110000"/>
              </a:lnSpc>
              <a:spcBef>
                <a:spcPts val="120"/>
              </a:spcBef>
            </a:pPr>
            <a:r>
              <a:rPr dirty="0" smtClean="0" sz="1200" i="1">
                <a:latin typeface="Times New Roman"/>
                <a:cs typeface="Times New Roman"/>
              </a:rPr>
              <a:t>Load</a:t>
            </a:r>
            <a:r>
              <a:rPr dirty="0" smtClean="0" sz="1200" spc="-5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d B</a:t>
            </a:r>
            <a:r>
              <a:rPr dirty="0" smtClean="0" sz="1200" spc="-10" i="1">
                <a:latin typeface="Times New Roman"/>
                <a:cs typeface="Times New Roman"/>
              </a:rPr>
              <a:t>J</a:t>
            </a:r>
            <a:r>
              <a:rPr dirty="0" smtClean="0" sz="1200" spc="0" i="1">
                <a:latin typeface="Times New Roman"/>
                <a:cs typeface="Times New Roman"/>
              </a:rPr>
              <a:t>T amplifier w</a:t>
            </a:r>
            <a:r>
              <a:rPr dirty="0" smtClean="0" sz="1200" spc="-10" i="1">
                <a:latin typeface="Times New Roman"/>
                <a:cs typeface="Times New Roman"/>
              </a:rPr>
              <a:t>i</a:t>
            </a:r>
            <a:r>
              <a:rPr dirty="0" smtClean="0" sz="1200" spc="0" i="1">
                <a:latin typeface="Times New Roman"/>
                <a:cs typeface="Times New Roman"/>
              </a:rPr>
              <a:t>th capa</a:t>
            </a:r>
            <a:r>
              <a:rPr dirty="0" smtClean="0" sz="1200" spc="-10" i="1">
                <a:latin typeface="Times New Roman"/>
                <a:cs typeface="Times New Roman"/>
              </a:rPr>
              <a:t>c</a:t>
            </a:r>
            <a:r>
              <a:rPr dirty="0" smtClean="0" sz="1200" spc="0" i="1">
                <a:latin typeface="Times New Roman"/>
                <a:cs typeface="Times New Roman"/>
              </a:rPr>
              <a:t>itors that a</a:t>
            </a:r>
            <a:r>
              <a:rPr dirty="0" smtClean="0" sz="1200" spc="10" i="1">
                <a:latin typeface="Times New Roman"/>
                <a:cs typeface="Times New Roman"/>
              </a:rPr>
              <a:t>f</a:t>
            </a:r>
            <a:r>
              <a:rPr dirty="0" smtClean="0" sz="1200" spc="0" i="1">
                <a:latin typeface="Times New Roman"/>
                <a:cs typeface="Times New Roman"/>
              </a:rPr>
              <a:t>fe</a:t>
            </a:r>
            <a:r>
              <a:rPr dirty="0" smtClean="0" sz="1200" spc="-10" i="1">
                <a:latin typeface="Times New Roman"/>
                <a:cs typeface="Times New Roman"/>
              </a:rPr>
              <a:t>c</a:t>
            </a:r>
            <a:r>
              <a:rPr dirty="0" smtClean="0" sz="1200" spc="0" i="1">
                <a:latin typeface="Times New Roman"/>
                <a:cs typeface="Times New Roman"/>
              </a:rPr>
              <a:t>t </a:t>
            </a:r>
            <a:r>
              <a:rPr dirty="0" smtClean="0" sz="1200" spc="-10" i="1">
                <a:latin typeface="Times New Roman"/>
                <a:cs typeface="Times New Roman"/>
              </a:rPr>
              <a:t>t</a:t>
            </a:r>
            <a:r>
              <a:rPr dirty="0" smtClean="0" sz="1200" spc="0" i="1">
                <a:latin typeface="Times New Roman"/>
                <a:cs typeface="Times New Roman"/>
              </a:rPr>
              <a:t>he</a:t>
            </a:r>
            <a:r>
              <a:rPr dirty="0" smtClean="0" sz="1200" spc="0" i="1">
                <a:latin typeface="Times New Roman"/>
                <a:cs typeface="Times New Roman"/>
              </a:rPr>
              <a:t> lo</a:t>
            </a:r>
            <a:r>
              <a:rPr dirty="0" smtClean="0" sz="1200" spc="5" i="1">
                <a:latin typeface="Times New Roman"/>
                <a:cs typeface="Times New Roman"/>
              </a:rPr>
              <a:t>w</a:t>
            </a:r>
            <a:r>
              <a:rPr dirty="0" smtClean="0" sz="1200" spc="0" i="1">
                <a:latin typeface="Times New Roman"/>
                <a:cs typeface="Times New Roman"/>
              </a:rPr>
              <a:t>-</a:t>
            </a:r>
            <a:r>
              <a:rPr dirty="0" smtClean="0" sz="1200" spc="-5" i="1">
                <a:latin typeface="Times New Roman"/>
                <a:cs typeface="Times New Roman"/>
              </a:rPr>
              <a:t> </a:t>
            </a:r>
            <a:r>
              <a:rPr dirty="0" smtClean="0" sz="1200" spc="0" i="1">
                <a:latin typeface="Times New Roman"/>
                <a:cs typeface="Times New Roman"/>
              </a:rPr>
              <a:t>frequ</a:t>
            </a:r>
            <a:r>
              <a:rPr dirty="0" smtClean="0" sz="1200" spc="-10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n</a:t>
            </a:r>
            <a:r>
              <a:rPr dirty="0" smtClean="0" sz="1200" spc="-5" i="1">
                <a:latin typeface="Times New Roman"/>
                <a:cs typeface="Times New Roman"/>
              </a:rPr>
              <a:t>c</a:t>
            </a:r>
            <a:r>
              <a:rPr dirty="0" smtClean="0" sz="1200" spc="0" i="1">
                <a:latin typeface="Times New Roman"/>
                <a:cs typeface="Times New Roman"/>
              </a:rPr>
              <a:t>y</a:t>
            </a:r>
            <a:r>
              <a:rPr dirty="0" smtClean="0" sz="1200" spc="-5" i="1">
                <a:latin typeface="Times New Roman"/>
                <a:cs typeface="Times New Roman"/>
              </a:rPr>
              <a:t> </a:t>
            </a:r>
            <a:r>
              <a:rPr dirty="0" smtClean="0" sz="1200" spc="0" i="1">
                <a:latin typeface="Times New Roman"/>
                <a:cs typeface="Times New Roman"/>
              </a:rPr>
              <a:t>respon</a:t>
            </a:r>
            <a:r>
              <a:rPr dirty="0" smtClean="0" sz="1200" spc="5" i="1">
                <a:latin typeface="Times New Roman"/>
                <a:cs typeface="Times New Roman"/>
              </a:rPr>
              <a:t>s</a:t>
            </a:r>
            <a:r>
              <a:rPr dirty="0" smtClean="0" sz="1200" spc="-5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917947" y="6237732"/>
            <a:ext cx="2318004" cy="43586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5002148" y="5933821"/>
            <a:ext cx="2152650" cy="68897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R="114935">
              <a:lnSpc>
                <a:spcPct val="100000"/>
              </a:lnSpc>
            </a:pPr>
            <a:r>
              <a:rPr dirty="0" smtClean="0" sz="1200" spc="-15" b="1">
                <a:latin typeface="Times New Roman"/>
                <a:cs typeface="Times New Roman"/>
              </a:rPr>
              <a:t>F</a:t>
            </a:r>
            <a:r>
              <a:rPr dirty="0" smtClean="0" sz="1200" spc="0" b="1">
                <a:latin typeface="Times New Roman"/>
                <a:cs typeface="Times New Roman"/>
              </a:rPr>
              <a:t>ig. 2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ts val="650"/>
              </a:lnSpc>
              <a:spcBef>
                <a:spcPts val="46"/>
              </a:spcBef>
            </a:pPr>
            <a:endParaRPr sz="650"/>
          </a:p>
          <a:p>
            <a:pPr algn="ctr" marL="12700" marR="12700">
              <a:lnSpc>
                <a:spcPct val="110800"/>
              </a:lnSpc>
            </a:pPr>
            <a:r>
              <a:rPr dirty="0" smtClean="0" sz="1200" i="1">
                <a:latin typeface="Times New Roman"/>
                <a:cs typeface="Times New Roman"/>
              </a:rPr>
              <a:t>D</a:t>
            </a:r>
            <a:r>
              <a:rPr dirty="0" smtClean="0" sz="1200" spc="-10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ter</a:t>
            </a:r>
            <a:r>
              <a:rPr dirty="0" smtClean="0" sz="1200" spc="-5" i="1">
                <a:latin typeface="Times New Roman"/>
                <a:cs typeface="Times New Roman"/>
              </a:rPr>
              <a:t>m</a:t>
            </a:r>
            <a:r>
              <a:rPr dirty="0" smtClean="0" sz="1200" spc="0" i="1">
                <a:latin typeface="Times New Roman"/>
                <a:cs typeface="Times New Roman"/>
              </a:rPr>
              <a:t>ining the </a:t>
            </a:r>
            <a:r>
              <a:rPr dirty="0" smtClean="0" sz="1200" spc="-10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ff</a:t>
            </a:r>
            <a:r>
              <a:rPr dirty="0" smtClean="0" sz="1200" spc="-5" i="1">
                <a:latin typeface="Times New Roman"/>
                <a:cs typeface="Times New Roman"/>
              </a:rPr>
              <a:t>e</a:t>
            </a:r>
            <a:r>
              <a:rPr dirty="0" smtClean="0" sz="1200" spc="-5" i="1">
                <a:latin typeface="Times New Roman"/>
                <a:cs typeface="Times New Roman"/>
              </a:rPr>
              <a:t>c</a:t>
            </a:r>
            <a:r>
              <a:rPr dirty="0" smtClean="0" sz="1200" spc="0" i="1">
                <a:latin typeface="Times New Roman"/>
                <a:cs typeface="Times New Roman"/>
              </a:rPr>
              <a:t>t of</a:t>
            </a:r>
            <a:r>
              <a:rPr dirty="0" smtClean="0" sz="1200" spc="10" i="1">
                <a:latin typeface="Times New Roman"/>
                <a:cs typeface="Times New Roman"/>
              </a:rPr>
              <a:t> </a:t>
            </a:r>
            <a:r>
              <a:rPr dirty="0" smtClean="0" sz="1200" spc="10" i="1">
                <a:latin typeface="Times New Roman"/>
                <a:cs typeface="Times New Roman"/>
              </a:rPr>
              <a:t>C</a:t>
            </a:r>
            <a:r>
              <a:rPr dirty="0" smtClean="0" baseline="-10416" sz="1200" spc="0" i="1">
                <a:latin typeface="Times New Roman"/>
                <a:cs typeface="Times New Roman"/>
              </a:rPr>
              <a:t>S </a:t>
            </a:r>
            <a:r>
              <a:rPr dirty="0" smtClean="0" baseline="-10416" sz="1200" spc="-142" i="1">
                <a:latin typeface="Times New Roman"/>
                <a:cs typeface="Times New Roman"/>
              </a:rPr>
              <a:t> </a:t>
            </a:r>
            <a:r>
              <a:rPr dirty="0" smtClean="0" sz="1200" spc="0" i="1">
                <a:latin typeface="Times New Roman"/>
                <a:cs typeface="Times New Roman"/>
              </a:rPr>
              <a:t>on the</a:t>
            </a:r>
            <a:r>
              <a:rPr dirty="0" smtClean="0" sz="1200" spc="0" i="1">
                <a:latin typeface="Times New Roman"/>
                <a:cs typeface="Times New Roman"/>
              </a:rPr>
              <a:t> lo</a:t>
            </a:r>
            <a:r>
              <a:rPr dirty="0" smtClean="0" sz="1200" spc="5" i="1">
                <a:latin typeface="Times New Roman"/>
                <a:cs typeface="Times New Roman"/>
              </a:rPr>
              <a:t>w</a:t>
            </a:r>
            <a:r>
              <a:rPr dirty="0" smtClean="0" sz="1200" spc="-5" i="1">
                <a:latin typeface="Times New Roman"/>
                <a:cs typeface="Times New Roman"/>
              </a:rPr>
              <a:t>-</a:t>
            </a:r>
            <a:r>
              <a:rPr dirty="0" smtClean="0" sz="1200" spc="0" i="1">
                <a:latin typeface="Times New Roman"/>
                <a:cs typeface="Times New Roman"/>
              </a:rPr>
              <a:t>frequ</a:t>
            </a:r>
            <a:r>
              <a:rPr dirty="0" smtClean="0" sz="1200" spc="-10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n</a:t>
            </a:r>
            <a:r>
              <a:rPr dirty="0" smtClean="0" sz="1200" spc="-5" i="1">
                <a:latin typeface="Times New Roman"/>
                <a:cs typeface="Times New Roman"/>
              </a:rPr>
              <a:t>c</a:t>
            </a:r>
            <a:r>
              <a:rPr dirty="0" smtClean="0" sz="1200" spc="0" i="1">
                <a:latin typeface="Times New Roman"/>
                <a:cs typeface="Times New Roman"/>
              </a:rPr>
              <a:t>y</a:t>
            </a:r>
            <a:r>
              <a:rPr dirty="0" smtClean="0" sz="1200" spc="-5" i="1">
                <a:latin typeface="Times New Roman"/>
                <a:cs typeface="Times New Roman"/>
              </a:rPr>
              <a:t> </a:t>
            </a:r>
            <a:r>
              <a:rPr dirty="0" smtClean="0" sz="1200" spc="0" i="1">
                <a:latin typeface="Times New Roman"/>
                <a:cs typeface="Times New Roman"/>
              </a:rPr>
              <a:t>respon</a:t>
            </a:r>
            <a:r>
              <a:rPr dirty="0" smtClean="0" sz="1200" spc="5" i="1">
                <a:latin typeface="Times New Roman"/>
                <a:cs typeface="Times New Roman"/>
              </a:rPr>
              <a:t>s</a:t>
            </a:r>
            <a:r>
              <a:rPr dirty="0" smtClean="0" sz="1200" spc="-5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3543300" y="8529309"/>
            <a:ext cx="1138858" cy="523941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100" b="1">
                <a:latin typeface="Calibri"/>
                <a:cs typeface="Calibri"/>
              </a:rPr>
              <a:t>1</a:t>
            </a:fld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57140" y="342392"/>
            <a:ext cx="2999740" cy="100584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820419" marR="817880" indent="-2540">
              <a:lnSpc>
                <a:spcPts val="149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Engineering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Colle</a:t>
            </a:r>
            <a:r>
              <a:rPr dirty="0" smtClean="0" sz="1300" spc="-5">
                <a:latin typeface="Times New Roman"/>
                <a:cs typeface="Times New Roman"/>
              </a:rPr>
              <a:t>g</a:t>
            </a:r>
            <a:r>
              <a:rPr dirty="0" smtClean="0" sz="1300" spc="-10">
                <a:latin typeface="Times New Roman"/>
                <a:cs typeface="Times New Roman"/>
              </a:rPr>
              <a:t>e</a:t>
            </a:r>
            <a:endParaRPr sz="1300">
              <a:latin typeface="Times New Roman"/>
              <a:cs typeface="Times New Roman"/>
            </a:endParaRPr>
          </a:p>
          <a:p>
            <a:pPr algn="ctr">
              <a:lnSpc>
                <a:spcPts val="142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</a:t>
            </a:r>
            <a:r>
              <a:rPr dirty="0" smtClean="0" sz="1300" spc="-10">
                <a:latin typeface="Times New Roman"/>
                <a:cs typeface="Times New Roman"/>
              </a:rPr>
              <a:t>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-5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30">
                <a:latin typeface="Times New Roman"/>
                <a:cs typeface="Times New Roman"/>
              </a:rPr>
              <a:t>m</a:t>
            </a:r>
            <a:r>
              <a:rPr dirty="0" smtClean="0" sz="1300" spc="-5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</a:t>
            </a:r>
            <a:r>
              <a:rPr dirty="0" smtClean="0" sz="1300" spc="-10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</a:t>
            </a:r>
            <a:r>
              <a:rPr dirty="0" smtClean="0" sz="1300" spc="-20">
                <a:latin typeface="Times New Roman"/>
                <a:cs typeface="Times New Roman"/>
              </a:rPr>
              <a:t>n</a:t>
            </a:r>
            <a:r>
              <a:rPr dirty="0" smtClean="0" sz="1300" spc="-10">
                <a:latin typeface="Times New Roman"/>
                <a:cs typeface="Times New Roman"/>
              </a:rPr>
              <a:t>eer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262255" marR="259715">
              <a:lnSpc>
                <a:spcPct val="103099"/>
              </a:lnSpc>
              <a:spcBef>
                <a:spcPts val="210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r</a:t>
            </a:r>
            <a:r>
              <a:rPr dirty="0" smtClean="0" sz="1300" spc="-5">
                <a:latin typeface="Times New Roman"/>
                <a:cs typeface="Times New Roman"/>
              </a:rPr>
              <a:t> 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</a:t>
            </a:r>
            <a:r>
              <a:rPr dirty="0" smtClean="0" sz="1300" spc="0">
                <a:latin typeface="Times New Roman"/>
                <a:cs typeface="Times New Roman"/>
              </a:rPr>
              <a:t>2</a:t>
            </a:r>
            <a:r>
              <a:rPr dirty="0" smtClean="0" sz="1300" spc="-10">
                <a:latin typeface="Times New Roman"/>
                <a:cs typeface="Times New Roman"/>
              </a:rPr>
              <a:t>016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90600" y="276225"/>
            <a:ext cx="1304925" cy="11595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902004" y="3797813"/>
            <a:ext cx="5971540" cy="129667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just" marL="12700" marR="12700" indent="286385">
              <a:lnSpc>
                <a:spcPct val="143800"/>
              </a:lnSpc>
              <a:buSzPct val="87500"/>
              <a:buFont typeface="Wingdings"/>
              <a:buChar char=""/>
              <a:tabLst>
                <a:tab pos="469265" algn="l"/>
              </a:tabLst>
            </a:pPr>
            <a:r>
              <a:rPr dirty="0" smtClean="0" sz="1600" spc="-10" b="1" i="1">
                <a:latin typeface="Times New Roman"/>
                <a:cs typeface="Times New Roman"/>
              </a:rPr>
              <a:t>Cc</a:t>
            </a:r>
            <a:r>
              <a:rPr dirty="0" smtClean="0" sz="1600" spc="-10" b="1" i="1">
                <a:latin typeface="Times New Roman"/>
                <a:cs typeface="Times New Roman"/>
              </a:rPr>
              <a:t> </a:t>
            </a:r>
            <a:r>
              <a:rPr dirty="0" smtClean="0" sz="1600" spc="15" b="1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Beca</a:t>
            </a:r>
            <a:r>
              <a:rPr dirty="0" smtClean="0" sz="1400" spc="-5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se </a:t>
            </a:r>
            <a:r>
              <a:rPr dirty="0" smtClean="0" sz="1400" spc="6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6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 </a:t>
            </a:r>
            <a:r>
              <a:rPr dirty="0" smtClean="0" sz="1400" spc="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pa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or 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 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nor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ally 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ne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 </a:t>
            </a:r>
            <a:r>
              <a:rPr dirty="0" smtClean="0" sz="1400" spc="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bet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en 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 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 </a:t>
            </a:r>
            <a:r>
              <a:rPr dirty="0" smtClean="0" sz="1400" spc="9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9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11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9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ce </a:t>
            </a:r>
            <a:r>
              <a:rPr dirty="0" smtClean="0" sz="1400" spc="10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 </a:t>
            </a:r>
            <a:r>
              <a:rPr dirty="0" smtClean="0" sz="1400" spc="9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10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 </a:t>
            </a:r>
            <a:r>
              <a:rPr dirty="0" smtClean="0" sz="1400" spc="9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, 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R</a:t>
            </a:r>
            <a:r>
              <a:rPr dirty="0" smtClean="0" sz="1400" spc="0" i="1">
                <a:latin typeface="Times New Roman"/>
                <a:cs typeface="Times New Roman"/>
              </a:rPr>
              <a:t>C </a:t>
            </a:r>
            <a:r>
              <a:rPr dirty="0" smtClean="0" sz="1400" spc="90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ur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on </a:t>
            </a:r>
            <a:r>
              <a:rPr dirty="0" smtClean="0" sz="1400" spc="9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 de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er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ines 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 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5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-c</a:t>
            </a:r>
            <a:r>
              <a:rPr dirty="0" smtClean="0" sz="1400" spc="5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off 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re</a:t>
            </a:r>
            <a:r>
              <a:rPr dirty="0" smtClean="0" sz="1400" spc="-5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ncy 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to </a:t>
            </a:r>
            <a:r>
              <a:rPr dirty="0" smtClean="0" sz="1400" spc="75">
                <a:latin typeface="Times New Roman"/>
                <a:cs typeface="Times New Roman"/>
              </a:rPr>
              <a:t> </a:t>
            </a:r>
            <a:r>
              <a:rPr dirty="0" smtClean="0" sz="1400" spc="-15" i="1">
                <a:latin typeface="Times New Roman"/>
                <a:cs typeface="Times New Roman"/>
              </a:rPr>
              <a:t>C</a:t>
            </a:r>
            <a:r>
              <a:rPr dirty="0" smtClean="0" sz="1400" spc="0" i="1">
                <a:latin typeface="Times New Roman"/>
                <a:cs typeface="Times New Roman"/>
              </a:rPr>
              <a:t>c </a:t>
            </a:r>
            <a:r>
              <a:rPr dirty="0" smtClean="0" sz="1400" spc="55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pe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rs 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in 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Fig. </a:t>
            </a:r>
            <a:r>
              <a:rPr dirty="0" smtClean="0" sz="1400" spc="50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3</a:t>
            </a:r>
            <a:r>
              <a:rPr dirty="0" smtClean="0" sz="1400" spc="0">
                <a:latin typeface="Times New Roman"/>
                <a:cs typeface="Times New Roman"/>
              </a:rPr>
              <a:t>. 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 fre</a:t>
            </a:r>
            <a:r>
              <a:rPr dirty="0" smtClean="0" sz="1400" spc="-5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ncy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5" i="1">
                <a:latin typeface="Times New Roman"/>
                <a:cs typeface="Times New Roman"/>
              </a:rPr>
              <a:t>C</a:t>
            </a:r>
            <a:r>
              <a:rPr dirty="0" smtClean="0" sz="1400" spc="0" i="1">
                <a:latin typeface="Times New Roman"/>
                <a:cs typeface="Times New Roman"/>
              </a:rPr>
              <a:t>c</a:t>
            </a:r>
            <a:r>
              <a:rPr dirty="0" smtClean="0" sz="1400" spc="-15" i="1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ter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5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: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02004" y="5882106"/>
            <a:ext cx="5966460" cy="6819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 marR="12700" indent="286385">
              <a:lnSpc>
                <a:spcPct val="143500"/>
              </a:lnSpc>
              <a:buSzPct val="87500"/>
              <a:buFont typeface="Wingdings"/>
              <a:buChar char=""/>
              <a:tabLst>
                <a:tab pos="469265" algn="l"/>
              </a:tabLst>
            </a:pPr>
            <a:r>
              <a:rPr dirty="0" smtClean="0" sz="1600" spc="-15" b="1" i="1">
                <a:latin typeface="Times New Roman"/>
                <a:cs typeface="Times New Roman"/>
              </a:rPr>
              <a:t>C</a:t>
            </a:r>
            <a:r>
              <a:rPr dirty="0" smtClean="0" baseline="-13227" sz="1575" spc="-22" b="1" i="1">
                <a:latin typeface="Times New Roman"/>
                <a:cs typeface="Times New Roman"/>
              </a:rPr>
              <a:t>E </a:t>
            </a:r>
            <a:r>
              <a:rPr dirty="0" smtClean="0" baseline="-13227" sz="1575" spc="-44" b="1" i="1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ff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fre</a:t>
            </a:r>
            <a:r>
              <a:rPr dirty="0" smtClean="0" sz="1400" spc="-5">
                <a:latin typeface="Times New Roman"/>
                <a:cs typeface="Times New Roman"/>
              </a:rPr>
              <a:t>q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cy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due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160">
                <a:latin typeface="Times New Roman"/>
                <a:cs typeface="Times New Roman"/>
              </a:rPr>
              <a:t> </a:t>
            </a:r>
            <a:r>
              <a:rPr dirty="0" smtClean="0" sz="1400" spc="-5" i="1">
                <a:latin typeface="Times New Roman"/>
                <a:cs typeface="Times New Roman"/>
              </a:rPr>
              <a:t>C</a:t>
            </a:r>
            <a:r>
              <a:rPr dirty="0" smtClean="0" baseline="-12345" sz="1350" spc="0" i="1">
                <a:latin typeface="Times New Roman"/>
                <a:cs typeface="Times New Roman"/>
              </a:rPr>
              <a:t>E </a:t>
            </a:r>
            <a:r>
              <a:rPr dirty="0" smtClean="0" baseline="-12345" sz="1350" spc="60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can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be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ter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ng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ng</a:t>
            </a:r>
            <a:r>
              <a:rPr dirty="0" smtClean="0" sz="1400" spc="0">
                <a:latin typeface="Times New Roman"/>
                <a:cs typeface="Times New Roman"/>
              </a:rPr>
              <a:t> e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ua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: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02004" y="7185914"/>
            <a:ext cx="2908935" cy="2254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g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for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n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ork d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ter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ined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: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571625" y="1971712"/>
            <a:ext cx="1953065" cy="117142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/>
          <p:nvPr/>
        </p:nvSpPr>
        <p:spPr>
          <a:xfrm>
            <a:off x="4352925" y="2038402"/>
            <a:ext cx="2076303" cy="105716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2089404" y="3182111"/>
            <a:ext cx="574548" cy="25450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4927091" y="3134867"/>
            <a:ext cx="574548" cy="25450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870203" y="3392423"/>
            <a:ext cx="3183636" cy="41605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1254048" y="3172079"/>
            <a:ext cx="2477135" cy="60388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R="259715">
              <a:lnSpc>
                <a:spcPct val="100000"/>
              </a:lnSpc>
            </a:pPr>
            <a:r>
              <a:rPr dirty="0" smtClean="0" sz="1200" spc="-15" b="1">
                <a:latin typeface="Times New Roman"/>
                <a:cs typeface="Times New Roman"/>
              </a:rPr>
              <a:t>F</a:t>
            </a:r>
            <a:r>
              <a:rPr dirty="0" smtClean="0" sz="1200" spc="0" b="1">
                <a:latin typeface="Times New Roman"/>
                <a:cs typeface="Times New Roman"/>
              </a:rPr>
              <a:t>ig. 3</a:t>
            </a:r>
            <a:endParaRPr sz="1200">
              <a:latin typeface="Times New Roman"/>
              <a:cs typeface="Times New Roman"/>
            </a:endParaRPr>
          </a:p>
          <a:p>
            <a:pPr marL="628015" marR="12700" indent="-615950">
              <a:lnSpc>
                <a:spcPct val="110000"/>
              </a:lnSpc>
              <a:spcBef>
                <a:spcPts val="45"/>
              </a:spcBef>
            </a:pPr>
            <a:r>
              <a:rPr dirty="0" smtClean="0" sz="1200" i="1">
                <a:latin typeface="Times New Roman"/>
                <a:cs typeface="Times New Roman"/>
              </a:rPr>
              <a:t>D</a:t>
            </a:r>
            <a:r>
              <a:rPr dirty="0" smtClean="0" sz="1200" spc="-10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ter</a:t>
            </a:r>
            <a:r>
              <a:rPr dirty="0" smtClean="0" sz="1200" spc="-5" i="1">
                <a:latin typeface="Times New Roman"/>
                <a:cs typeface="Times New Roman"/>
              </a:rPr>
              <a:t>m</a:t>
            </a:r>
            <a:r>
              <a:rPr dirty="0" smtClean="0" sz="1200" spc="0" i="1">
                <a:latin typeface="Times New Roman"/>
                <a:cs typeface="Times New Roman"/>
              </a:rPr>
              <a:t>ining the</a:t>
            </a:r>
            <a:r>
              <a:rPr dirty="0" smtClean="0" sz="1200" spc="-5" i="1">
                <a:latin typeface="Times New Roman"/>
                <a:cs typeface="Times New Roman"/>
              </a:rPr>
              <a:t> </a:t>
            </a:r>
            <a:r>
              <a:rPr dirty="0" smtClean="0" sz="1200" spc="-5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ff</a:t>
            </a:r>
            <a:r>
              <a:rPr dirty="0" smtClean="0" sz="1200" spc="-5" i="1">
                <a:latin typeface="Times New Roman"/>
                <a:cs typeface="Times New Roman"/>
              </a:rPr>
              <a:t>e</a:t>
            </a:r>
            <a:r>
              <a:rPr dirty="0" smtClean="0" sz="1200" spc="-5" i="1">
                <a:latin typeface="Times New Roman"/>
                <a:cs typeface="Times New Roman"/>
              </a:rPr>
              <a:t>c</a:t>
            </a:r>
            <a:r>
              <a:rPr dirty="0" smtClean="0" sz="1200" spc="0" i="1">
                <a:latin typeface="Times New Roman"/>
                <a:cs typeface="Times New Roman"/>
              </a:rPr>
              <a:t>t of</a:t>
            </a:r>
            <a:r>
              <a:rPr dirty="0" smtClean="0" sz="1200" spc="10" i="1">
                <a:latin typeface="Times New Roman"/>
                <a:cs typeface="Times New Roman"/>
              </a:rPr>
              <a:t> </a:t>
            </a:r>
            <a:r>
              <a:rPr dirty="0" smtClean="0" sz="1200" spc="0" i="1">
                <a:latin typeface="Times New Roman"/>
                <a:cs typeface="Times New Roman"/>
              </a:rPr>
              <a:t>Cc</a:t>
            </a:r>
            <a:r>
              <a:rPr dirty="0" smtClean="0" sz="1200" spc="-5" i="1">
                <a:latin typeface="Times New Roman"/>
                <a:cs typeface="Times New Roman"/>
              </a:rPr>
              <a:t> </a:t>
            </a:r>
            <a:r>
              <a:rPr dirty="0" smtClean="0" sz="1200" spc="0" i="1">
                <a:latin typeface="Times New Roman"/>
                <a:cs typeface="Times New Roman"/>
              </a:rPr>
              <a:t>on the</a:t>
            </a:r>
            <a:r>
              <a:rPr dirty="0" smtClean="0" sz="1200" spc="5" i="1">
                <a:latin typeface="Times New Roman"/>
                <a:cs typeface="Times New Roman"/>
              </a:rPr>
              <a:t> </a:t>
            </a:r>
            <a:r>
              <a:rPr dirty="0" smtClean="0" sz="1200" spc="0" i="1">
                <a:latin typeface="Times New Roman"/>
                <a:cs typeface="Times New Roman"/>
              </a:rPr>
              <a:t>lo</a:t>
            </a:r>
            <a:r>
              <a:rPr dirty="0" smtClean="0" sz="1200" spc="5" i="1">
                <a:latin typeface="Times New Roman"/>
                <a:cs typeface="Times New Roman"/>
              </a:rPr>
              <a:t>w</a:t>
            </a:r>
            <a:r>
              <a:rPr dirty="0" smtClean="0" sz="1200" spc="0" i="1">
                <a:latin typeface="Times New Roman"/>
                <a:cs typeface="Times New Roman"/>
              </a:rPr>
              <a:t>-</a:t>
            </a:r>
            <a:r>
              <a:rPr dirty="0" smtClean="0" sz="1200" spc="0" i="1">
                <a:latin typeface="Times New Roman"/>
                <a:cs typeface="Times New Roman"/>
              </a:rPr>
              <a:t> frequ</a:t>
            </a:r>
            <a:r>
              <a:rPr dirty="0" smtClean="0" sz="1200" spc="-10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n</a:t>
            </a:r>
            <a:r>
              <a:rPr dirty="0" smtClean="0" sz="1200" spc="-5" i="1">
                <a:latin typeface="Times New Roman"/>
                <a:cs typeface="Times New Roman"/>
              </a:rPr>
              <a:t>c</a:t>
            </a:r>
            <a:r>
              <a:rPr dirty="0" smtClean="0" sz="1200" spc="0" i="1">
                <a:latin typeface="Times New Roman"/>
                <a:cs typeface="Times New Roman"/>
              </a:rPr>
              <a:t>y</a:t>
            </a:r>
            <a:r>
              <a:rPr dirty="0" smtClean="0" sz="1200" spc="-5" i="1">
                <a:latin typeface="Times New Roman"/>
                <a:cs typeface="Times New Roman"/>
              </a:rPr>
              <a:t> </a:t>
            </a:r>
            <a:r>
              <a:rPr dirty="0" smtClean="0" sz="1200" spc="10" i="1">
                <a:latin typeface="Times New Roman"/>
                <a:cs typeface="Times New Roman"/>
              </a:rPr>
              <a:t>r</a:t>
            </a:r>
            <a:r>
              <a:rPr dirty="0" smtClean="0" sz="1200" spc="-5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sponse.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889247" y="3363467"/>
            <a:ext cx="3232404" cy="24536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4130166" y="3124834"/>
            <a:ext cx="2759075" cy="4305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889000">
              <a:lnSpc>
                <a:spcPct val="100000"/>
              </a:lnSpc>
            </a:pPr>
            <a:r>
              <a:rPr dirty="0" smtClean="0" sz="1200" spc="-15" b="1">
                <a:latin typeface="Times New Roman"/>
                <a:cs typeface="Times New Roman"/>
              </a:rPr>
              <a:t>F</a:t>
            </a:r>
            <a:r>
              <a:rPr dirty="0" smtClean="0" sz="1200" spc="0" b="1">
                <a:latin typeface="Times New Roman"/>
                <a:cs typeface="Times New Roman"/>
              </a:rPr>
              <a:t>ig. 4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35"/>
              </a:spcBef>
            </a:pPr>
            <a:r>
              <a:rPr dirty="0" smtClean="0" sz="1200" i="1">
                <a:latin typeface="Times New Roman"/>
                <a:cs typeface="Times New Roman"/>
              </a:rPr>
              <a:t>Lo</a:t>
            </a:r>
            <a:r>
              <a:rPr dirty="0" smtClean="0" sz="1200" spc="-5" i="1">
                <a:latin typeface="Times New Roman"/>
                <a:cs typeface="Times New Roman"/>
              </a:rPr>
              <a:t>c</a:t>
            </a:r>
            <a:r>
              <a:rPr dirty="0" smtClean="0" sz="1200" spc="0" i="1">
                <a:latin typeface="Times New Roman"/>
                <a:cs typeface="Times New Roman"/>
              </a:rPr>
              <a:t>aliz</a:t>
            </a:r>
            <a:r>
              <a:rPr dirty="0" smtClean="0" sz="1200" spc="-5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d ac</a:t>
            </a:r>
            <a:r>
              <a:rPr dirty="0" smtClean="0" sz="1200" spc="-5" i="1">
                <a:latin typeface="Times New Roman"/>
                <a:cs typeface="Times New Roman"/>
              </a:rPr>
              <a:t> </a:t>
            </a:r>
            <a:r>
              <a:rPr dirty="0" smtClean="0" sz="1200" spc="-5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quival</a:t>
            </a:r>
            <a:r>
              <a:rPr dirty="0" smtClean="0" sz="1200" spc="-5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nt </a:t>
            </a:r>
            <a:r>
              <a:rPr dirty="0" smtClean="0" sz="1200" spc="15" i="1">
                <a:latin typeface="Times New Roman"/>
                <a:cs typeface="Times New Roman"/>
              </a:rPr>
              <a:t>f</a:t>
            </a:r>
            <a:r>
              <a:rPr dirty="0" smtClean="0" sz="1200" spc="0" i="1">
                <a:latin typeface="Times New Roman"/>
                <a:cs typeface="Times New Roman"/>
              </a:rPr>
              <a:t>or </a:t>
            </a:r>
            <a:r>
              <a:rPr dirty="0" smtClean="0" sz="1200" spc="5" i="1">
                <a:latin typeface="Times New Roman"/>
                <a:cs typeface="Times New Roman"/>
              </a:rPr>
              <a:t>C</a:t>
            </a:r>
            <a:r>
              <a:rPr dirty="0" smtClean="0" baseline="-10416" sz="1200" spc="0" i="1">
                <a:latin typeface="Times New Roman"/>
                <a:cs typeface="Times New Roman"/>
              </a:rPr>
              <a:t>C </a:t>
            </a:r>
            <a:r>
              <a:rPr dirty="0" smtClean="0" baseline="-10416" sz="1200" spc="-150" i="1">
                <a:latin typeface="Times New Roman"/>
                <a:cs typeface="Times New Roman"/>
              </a:rPr>
              <a:t> </a:t>
            </a:r>
            <a:r>
              <a:rPr dirty="0" smtClean="0" sz="1200" spc="0" i="1">
                <a:latin typeface="Times New Roman"/>
                <a:cs typeface="Times New Roman"/>
              </a:rPr>
              <a:t>w</a:t>
            </a:r>
            <a:r>
              <a:rPr dirty="0" smtClean="0" sz="1200" spc="-10" i="1">
                <a:latin typeface="Times New Roman"/>
                <a:cs typeface="Times New Roman"/>
              </a:rPr>
              <a:t>i</a:t>
            </a:r>
            <a:r>
              <a:rPr dirty="0" smtClean="0" sz="1200" spc="0" i="1">
                <a:latin typeface="Times New Roman"/>
                <a:cs typeface="Times New Roman"/>
              </a:rPr>
              <a:t>th Vi =</a:t>
            </a:r>
            <a:r>
              <a:rPr dirty="0" smtClean="0" sz="1200" spc="-5" i="1">
                <a:latin typeface="Times New Roman"/>
                <a:cs typeface="Times New Roman"/>
              </a:rPr>
              <a:t> </a:t>
            </a:r>
            <a:r>
              <a:rPr dirty="0" smtClean="0" sz="1200" spc="0" i="1">
                <a:latin typeface="Times New Roman"/>
                <a:cs typeface="Times New Roman"/>
              </a:rPr>
              <a:t>0V.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2714625" y="5325745"/>
            <a:ext cx="1428814" cy="48565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" name="object 16"/>
          <p:cNvSpPr/>
          <p:nvPr/>
        </p:nvSpPr>
        <p:spPr>
          <a:xfrm>
            <a:off x="4838700" y="5412107"/>
            <a:ext cx="921459" cy="31447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object 17"/>
          <p:cNvSpPr/>
          <p:nvPr/>
        </p:nvSpPr>
        <p:spPr>
          <a:xfrm>
            <a:off x="2733675" y="6617973"/>
            <a:ext cx="1160385" cy="47612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object 18"/>
          <p:cNvSpPr/>
          <p:nvPr/>
        </p:nvSpPr>
        <p:spPr>
          <a:xfrm>
            <a:off x="4829175" y="6628769"/>
            <a:ext cx="1693880" cy="514487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object 19"/>
          <p:cNvSpPr/>
          <p:nvPr/>
        </p:nvSpPr>
        <p:spPr>
          <a:xfrm>
            <a:off x="2733675" y="7647287"/>
            <a:ext cx="1393707" cy="515077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object 20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100" b="1">
                <a:latin typeface="Calibri"/>
                <a:cs typeface="Calibri"/>
              </a:rPr>
              <a:t>1</a:t>
            </a:fld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HUSSEIN</dc:creator>
  <dcterms:created xsi:type="dcterms:W3CDTF">2018-11-13T16:59:44Z</dcterms:created>
  <dcterms:modified xsi:type="dcterms:W3CDTF">2018-11-13T16:59:44Z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2018-11-13T00:00:00Z</vt:filetime>
  </property>
  <property fmtid="{D5CDD505-2E9C-101B-9397-08002B2CF9AE}" pid="3" name="LastSaved">
    <vt:filetime>2018-11-13T00:00:00Z</vt:filetime>
  </property>
</Properties>
</file>