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Default Extension="jpg" ContentType="image/jp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</p:sldIdLst>
  <p:sldSz cx="7772400" cy="10058400"/>
  <p:notesSz cx="7772400" cy="10058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2930" y="3118104"/>
            <a:ext cx="6606540" cy="211226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5860" y="5632704"/>
            <a:ext cx="5440679" cy="25146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100" b="1">
                <a:latin typeface="Calibri"/>
                <a:cs typeface="Calibri"/>
              </a:rPr>
              <a:t>#</a:t>
            </a:fld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100" b="1">
                <a:latin typeface="Calibri"/>
                <a:cs typeface="Calibri"/>
              </a:rPr>
              <a:t>#</a:t>
            </a:fld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88620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002785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100" b="1">
                <a:latin typeface="Calibri"/>
                <a:cs typeface="Calibri"/>
              </a:rPr>
              <a:t>#</a:t>
            </a:fld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100" b="1">
                <a:latin typeface="Calibri"/>
                <a:cs typeface="Calibri"/>
              </a:rPr>
              <a:t>#</a:t>
            </a:fld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100" b="1">
                <a:latin typeface="Calibri"/>
                <a:cs typeface="Calibri"/>
              </a:rPr>
              <a:t>#</a:t>
            </a:fld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308347" y="344424"/>
            <a:ext cx="3464052" cy="104546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620" y="402335"/>
            <a:ext cx="6995159" cy="160934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620" y="2313432"/>
            <a:ext cx="6995159" cy="66385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642616" y="9354312"/>
            <a:ext cx="2487167" cy="5029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88620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3789807" y="9252711"/>
            <a:ext cx="194055" cy="18745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100" b="1">
                <a:latin typeface="Calibri"/>
                <a:cs typeface="Calibri"/>
              </a:rPr>
              <a:t>#</a:t>
            </a:fld>
            <a:endParaRPr sz="1100">
              <a:latin typeface="Calibri"/>
              <a:cs typeface="Calibri"/>
            </a:endParaRPr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g"/><Relationship Id="rId3" Type="http://schemas.openxmlformats.org/officeDocument/2006/relationships/image" Target="../media/image8.png"/><Relationship Id="rId4" Type="http://schemas.openxmlformats.org/officeDocument/2006/relationships/image" Target="../media/image9.jp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7" Type="http://schemas.openxmlformats.org/officeDocument/2006/relationships/image" Target="../media/image12.jpg"/><Relationship Id="rId8" Type="http://schemas.openxmlformats.org/officeDocument/2006/relationships/image" Target="../media/image13.pn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jpg"/><Relationship Id="rId3" Type="http://schemas.openxmlformats.org/officeDocument/2006/relationships/image" Target="../media/image15.png"/><Relationship Id="rId4" Type="http://schemas.openxmlformats.org/officeDocument/2006/relationships/image" Target="../media/image16.pn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jp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jpg"/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.jpg"/><Relationship Id="rId3" Type="http://schemas.openxmlformats.org/officeDocument/2006/relationships/image" Target="../media/image23.jp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557140" y="342392"/>
            <a:ext cx="2999740" cy="100584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ctr" marL="820419" marR="817880" indent="-2540">
              <a:lnSpc>
                <a:spcPts val="1490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Universi</a:t>
            </a:r>
            <a:r>
              <a:rPr dirty="0" smtClean="0" sz="1300" spc="15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y</a:t>
            </a:r>
            <a:r>
              <a:rPr dirty="0" smtClean="0" sz="1300" spc="-1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D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0">
                <a:latin typeface="Times New Roman"/>
                <a:cs typeface="Times New Roman"/>
              </a:rPr>
              <a:t>a</a:t>
            </a:r>
            <a:r>
              <a:rPr dirty="0" smtClean="0" sz="1300" spc="-5">
                <a:latin typeface="Times New Roman"/>
                <a:cs typeface="Times New Roman"/>
              </a:rPr>
              <a:t>la</a:t>
            </a:r>
            <a:r>
              <a:rPr dirty="0" smtClean="0" sz="1300" spc="-10">
                <a:latin typeface="Times New Roman"/>
                <a:cs typeface="Times New Roman"/>
              </a:rPr>
              <a:t> Engineering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Colle</a:t>
            </a:r>
            <a:r>
              <a:rPr dirty="0" smtClean="0" sz="1300" spc="-5">
                <a:latin typeface="Times New Roman"/>
                <a:cs typeface="Times New Roman"/>
              </a:rPr>
              <a:t>g</a:t>
            </a:r>
            <a:r>
              <a:rPr dirty="0" smtClean="0" sz="1300" spc="-10">
                <a:latin typeface="Times New Roman"/>
                <a:cs typeface="Times New Roman"/>
              </a:rPr>
              <a:t>e</a:t>
            </a:r>
            <a:endParaRPr sz="1300">
              <a:latin typeface="Times New Roman"/>
              <a:cs typeface="Times New Roman"/>
            </a:endParaRPr>
          </a:p>
          <a:p>
            <a:pPr algn="ctr">
              <a:lnSpc>
                <a:spcPts val="1420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Depa</a:t>
            </a:r>
            <a:r>
              <a:rPr dirty="0" smtClean="0" sz="1300" spc="-10">
                <a:latin typeface="Times New Roman"/>
                <a:cs typeface="Times New Roman"/>
              </a:rPr>
              <a:t>r</a:t>
            </a:r>
            <a:r>
              <a:rPr dirty="0" smtClean="0" sz="1300" spc="5">
                <a:latin typeface="Times New Roman"/>
                <a:cs typeface="Times New Roman"/>
              </a:rPr>
              <a:t>t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ent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C</a:t>
            </a:r>
            <a:r>
              <a:rPr dirty="0" smtClean="0" sz="1300" spc="-5">
                <a:latin typeface="Times New Roman"/>
                <a:cs typeface="Times New Roman"/>
              </a:rPr>
              <a:t>o</a:t>
            </a:r>
            <a:r>
              <a:rPr dirty="0" smtClean="0" sz="1300" spc="-10">
                <a:latin typeface="Times New Roman"/>
                <a:cs typeface="Times New Roman"/>
              </a:rPr>
              <a:t>m</a:t>
            </a:r>
            <a:r>
              <a:rPr dirty="0" smtClean="0" sz="1300" spc="-30">
                <a:latin typeface="Times New Roman"/>
                <a:cs typeface="Times New Roman"/>
              </a:rPr>
              <a:t>m</a:t>
            </a:r>
            <a:r>
              <a:rPr dirty="0" smtClean="0" sz="1300" spc="-5">
                <a:latin typeface="Times New Roman"/>
                <a:cs typeface="Times New Roman"/>
              </a:rPr>
              <a:t>u</a:t>
            </a:r>
            <a:r>
              <a:rPr dirty="0" smtClean="0" sz="1300" spc="-10">
                <a:latin typeface="Times New Roman"/>
                <a:cs typeface="Times New Roman"/>
              </a:rPr>
              <a:t>nica</a:t>
            </a:r>
            <a:r>
              <a:rPr dirty="0" smtClean="0" sz="1300" spc="-10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ions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E</a:t>
            </a:r>
            <a:r>
              <a:rPr dirty="0" smtClean="0" sz="1300" spc="-10">
                <a:latin typeface="Times New Roman"/>
                <a:cs typeface="Times New Roman"/>
              </a:rPr>
              <a:t>ngi</a:t>
            </a:r>
            <a:r>
              <a:rPr dirty="0" smtClean="0" sz="1300" spc="-20">
                <a:latin typeface="Times New Roman"/>
                <a:cs typeface="Times New Roman"/>
              </a:rPr>
              <a:t>n</a:t>
            </a:r>
            <a:r>
              <a:rPr dirty="0" smtClean="0" sz="1300" spc="-10">
                <a:latin typeface="Times New Roman"/>
                <a:cs typeface="Times New Roman"/>
              </a:rPr>
              <a:t>eer</a:t>
            </a:r>
            <a:r>
              <a:rPr dirty="0" smtClean="0" sz="1300" spc="0">
                <a:latin typeface="Times New Roman"/>
                <a:cs typeface="Times New Roman"/>
              </a:rPr>
              <a:t>i</a:t>
            </a:r>
            <a:r>
              <a:rPr dirty="0" smtClean="0" sz="1300" spc="-10">
                <a:latin typeface="Times New Roman"/>
                <a:cs typeface="Times New Roman"/>
              </a:rPr>
              <a:t>ng</a:t>
            </a:r>
            <a:endParaRPr sz="1300">
              <a:latin typeface="Times New Roman"/>
              <a:cs typeface="Times New Roman"/>
            </a:endParaRPr>
          </a:p>
          <a:p>
            <a:pPr algn="ctr" marL="262255" marR="259715">
              <a:lnSpc>
                <a:spcPct val="103099"/>
              </a:lnSpc>
              <a:spcBef>
                <a:spcPts val="210"/>
              </a:spcBef>
            </a:pPr>
            <a:r>
              <a:rPr dirty="0" smtClean="0" sz="1300" spc="-10">
                <a:latin typeface="Times New Roman"/>
                <a:cs typeface="Times New Roman"/>
              </a:rPr>
              <a:t>Electronics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5">
                <a:latin typeface="Times New Roman"/>
                <a:cs typeface="Times New Roman"/>
              </a:rPr>
              <a:t>I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: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3</a:t>
            </a:r>
            <a:r>
              <a:rPr dirty="0" smtClean="0" baseline="39682" sz="1575" spc="-7">
                <a:latin typeface="Times New Roman"/>
                <a:cs typeface="Times New Roman"/>
              </a:rPr>
              <a:t>e</a:t>
            </a:r>
            <a:r>
              <a:rPr dirty="0" smtClean="0" baseline="39682" sz="1575" spc="0">
                <a:latin typeface="Times New Roman"/>
                <a:cs typeface="Times New Roman"/>
              </a:rPr>
              <a:t>d</a:t>
            </a:r>
            <a:r>
              <a:rPr dirty="0" smtClean="0" baseline="39682" sz="1575" spc="89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Ye</a:t>
            </a:r>
            <a:r>
              <a:rPr dirty="0" smtClean="0" sz="1300" spc="0">
                <a:latin typeface="Times New Roman"/>
                <a:cs typeface="Times New Roman"/>
              </a:rPr>
              <a:t>a</a:t>
            </a:r>
            <a:r>
              <a:rPr dirty="0" smtClean="0" sz="1300" spc="-5">
                <a:latin typeface="Times New Roman"/>
                <a:cs typeface="Times New Roman"/>
              </a:rPr>
              <a:t>r</a:t>
            </a:r>
            <a:r>
              <a:rPr dirty="0" smtClean="0" sz="1300" spc="-5">
                <a:latin typeface="Times New Roman"/>
                <a:cs typeface="Times New Roman"/>
              </a:rPr>
              <a:t>  </a:t>
            </a:r>
            <a:r>
              <a:rPr dirty="0" smtClean="0" sz="1300" spc="-5">
                <a:latin typeface="Times New Roman"/>
                <a:cs typeface="Times New Roman"/>
              </a:rPr>
              <a:t>-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2015/</a:t>
            </a:r>
            <a:r>
              <a:rPr dirty="0" smtClean="0" sz="1300" spc="0">
                <a:latin typeface="Times New Roman"/>
                <a:cs typeface="Times New Roman"/>
              </a:rPr>
              <a:t>2</a:t>
            </a:r>
            <a:r>
              <a:rPr dirty="0" smtClean="0" sz="1300" spc="-10">
                <a:latin typeface="Times New Roman"/>
                <a:cs typeface="Times New Roman"/>
              </a:rPr>
              <a:t>016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0">
                <a:latin typeface="Times New Roman"/>
                <a:cs typeface="Times New Roman"/>
              </a:rPr>
              <a:t>B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-5">
                <a:latin typeface="Times New Roman"/>
                <a:cs typeface="Times New Roman"/>
              </a:rPr>
              <a:t>: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Huss</a:t>
            </a:r>
            <a:r>
              <a:rPr dirty="0" smtClean="0" sz="1300" spc="0">
                <a:latin typeface="Times New Roman"/>
                <a:cs typeface="Times New Roman"/>
              </a:rPr>
              <a:t>e</a:t>
            </a:r>
            <a:r>
              <a:rPr dirty="0" smtClean="0" sz="1300" spc="-5">
                <a:latin typeface="Times New Roman"/>
                <a:cs typeface="Times New Roman"/>
              </a:rPr>
              <a:t>in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10">
                <a:latin typeface="Times New Roman"/>
                <a:cs typeface="Times New Roman"/>
              </a:rPr>
              <a:t>med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ood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990600" y="276225"/>
            <a:ext cx="1304925" cy="115950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" name="object 4"/>
          <p:cNvSpPr/>
          <p:nvPr/>
        </p:nvSpPr>
        <p:spPr>
          <a:xfrm>
            <a:off x="3190875" y="4521838"/>
            <a:ext cx="962085" cy="57714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902004" y="1889506"/>
            <a:ext cx="5969635" cy="149669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469265" indent="-285115">
              <a:lnSpc>
                <a:spcPct val="100000"/>
              </a:lnSpc>
              <a:buFont typeface="Wingdings"/>
              <a:buChar char=""/>
              <a:tabLst>
                <a:tab pos="469265" algn="l"/>
              </a:tabLst>
            </a:pPr>
            <a:r>
              <a:rPr dirty="0" smtClean="0" sz="1600" spc="-10" b="1" i="1">
                <a:latin typeface="Times New Roman"/>
                <a:cs typeface="Times New Roman"/>
              </a:rPr>
              <a:t>MULTIST</a:t>
            </a:r>
            <a:r>
              <a:rPr dirty="0" smtClean="0" sz="1600" spc="-5" b="1" i="1">
                <a:latin typeface="Times New Roman"/>
                <a:cs typeface="Times New Roman"/>
              </a:rPr>
              <a:t>A</a:t>
            </a:r>
            <a:r>
              <a:rPr dirty="0" smtClean="0" sz="1600" spc="-15" b="1" i="1">
                <a:latin typeface="Times New Roman"/>
                <a:cs typeface="Times New Roman"/>
              </a:rPr>
              <a:t>GE</a:t>
            </a:r>
            <a:r>
              <a:rPr dirty="0" smtClean="0" sz="1600" spc="-5" b="1" i="1">
                <a:latin typeface="Times New Roman"/>
                <a:cs typeface="Times New Roman"/>
              </a:rPr>
              <a:t> </a:t>
            </a:r>
            <a:r>
              <a:rPr dirty="0" smtClean="0" sz="1600" spc="-5" b="1" i="1">
                <a:latin typeface="Times New Roman"/>
                <a:cs typeface="Times New Roman"/>
              </a:rPr>
              <a:t>F</a:t>
            </a:r>
            <a:r>
              <a:rPr dirty="0" smtClean="0" sz="1600" spc="-15" b="1" i="1">
                <a:latin typeface="Times New Roman"/>
                <a:cs typeface="Times New Roman"/>
              </a:rPr>
              <a:t>REQUENCY</a:t>
            </a:r>
            <a:r>
              <a:rPr dirty="0" smtClean="0" sz="1600" spc="5" b="1" i="1">
                <a:latin typeface="Times New Roman"/>
                <a:cs typeface="Times New Roman"/>
              </a:rPr>
              <a:t> </a:t>
            </a:r>
            <a:r>
              <a:rPr dirty="0" smtClean="0" sz="1600" spc="-15" b="1" i="1">
                <a:latin typeface="Times New Roman"/>
                <a:cs typeface="Times New Roman"/>
              </a:rPr>
              <a:t>EF</a:t>
            </a:r>
            <a:r>
              <a:rPr dirty="0" smtClean="0" sz="1600" spc="-10" b="1" i="1">
                <a:latin typeface="Times New Roman"/>
                <a:cs typeface="Times New Roman"/>
              </a:rPr>
              <a:t>F</a:t>
            </a:r>
            <a:r>
              <a:rPr dirty="0" smtClean="0" sz="1600" spc="-10" b="1" i="1">
                <a:latin typeface="Times New Roman"/>
                <a:cs typeface="Times New Roman"/>
              </a:rPr>
              <a:t>ECTS</a:t>
            </a:r>
            <a:endParaRPr sz="1600">
              <a:latin typeface="Times New Roman"/>
              <a:cs typeface="Times New Roman"/>
            </a:endParaRPr>
          </a:p>
          <a:p>
            <a:pPr algn="just" marL="12700" marR="12700" indent="172085">
              <a:lnSpc>
                <a:spcPct val="143900"/>
              </a:lnSpc>
              <a:spcBef>
                <a:spcPts val="95"/>
              </a:spcBef>
            </a:pPr>
            <a:r>
              <a:rPr dirty="0" smtClean="0" sz="1400">
                <a:latin typeface="Times New Roman"/>
                <a:cs typeface="Times New Roman"/>
              </a:rPr>
              <a:t>M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st</a:t>
            </a:r>
            <a:r>
              <a:rPr dirty="0" smtClean="0" sz="1400" spc="1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</a:t>
            </a:r>
            <a:r>
              <a:rPr dirty="0" smtClean="0" sz="1400" spc="1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1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sc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ded</a:t>
            </a:r>
            <a:r>
              <a:rPr dirty="0" smtClean="0" sz="1400" spc="120">
                <a:latin typeface="Times New Roman"/>
                <a:cs typeface="Times New Roman"/>
              </a:rPr>
              <a:t> </a:t>
            </a:r>
            <a:r>
              <a:rPr dirty="0" smtClean="0" sz="1400" spc="10">
                <a:latin typeface="Times New Roman"/>
                <a:cs typeface="Times New Roman"/>
              </a:rPr>
              <a:t>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pli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ier</a:t>
            </a:r>
            <a:r>
              <a:rPr dirty="0" smtClean="0" sz="1400" spc="12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14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re</a:t>
            </a:r>
            <a:r>
              <a:rPr dirty="0" smtClean="0" sz="1400" spc="1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us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13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13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bt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14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r </a:t>
            </a:r>
            <a:r>
              <a:rPr dirty="0" smtClean="0" sz="1400" spc="-17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v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ge</a:t>
            </a:r>
            <a:r>
              <a:rPr dirty="0" smtClean="0" sz="1400" spc="1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1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or</a:t>
            </a:r>
            <a:r>
              <a:rPr dirty="0" smtClean="0" sz="1400" spc="1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 c</a:t>
            </a:r>
            <a:r>
              <a:rPr dirty="0" smtClean="0" sz="1400" spc="5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rr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1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in.</a:t>
            </a:r>
            <a:r>
              <a:rPr dirty="0" smtClean="0" sz="1400" spc="13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v</a:t>
            </a:r>
            <a:r>
              <a:rPr dirty="0" smtClean="0" sz="1400" spc="0">
                <a:latin typeface="Times New Roman"/>
                <a:cs typeface="Times New Roman"/>
              </a:rPr>
              <a:t>er,</a:t>
            </a:r>
            <a:r>
              <a:rPr dirty="0" smtClean="0" sz="1400" spc="13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in</a:t>
            </a:r>
            <a:r>
              <a:rPr dirty="0" smtClean="0" sz="1400" spc="140">
                <a:latin typeface="Times New Roman"/>
                <a:cs typeface="Times New Roman"/>
              </a:rPr>
              <a:t> 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ost</a:t>
            </a:r>
            <a:r>
              <a:rPr dirty="0" smtClean="0" sz="1400" spc="1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ca</a:t>
            </a:r>
            <a:r>
              <a:rPr dirty="0" smtClean="0" sz="1400" spc="5">
                <a:latin typeface="Times New Roman"/>
                <a:cs typeface="Times New Roman"/>
              </a:rPr>
              <a:t>s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5">
                <a:latin typeface="Times New Roman"/>
                <a:cs typeface="Times New Roman"/>
              </a:rPr>
              <a:t>d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165">
                <a:latin typeface="Times New Roman"/>
                <a:cs typeface="Times New Roman"/>
              </a:rPr>
              <a:t> </a:t>
            </a:r>
            <a:r>
              <a:rPr dirty="0" smtClean="0" sz="1400" spc="10">
                <a:latin typeface="Times New Roman"/>
                <a:cs typeface="Times New Roman"/>
              </a:rPr>
              <a:t>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pli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ier</a:t>
            </a:r>
            <a:r>
              <a:rPr dirty="0" smtClean="0" sz="1400" spc="5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,</a:t>
            </a:r>
            <a:r>
              <a:rPr dirty="0" smtClean="0" sz="1400" spc="1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ti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ate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y</a:t>
            </a:r>
            <a:r>
              <a:rPr dirty="0" smtClean="0" sz="1400" spc="1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the</a:t>
            </a:r>
            <a:r>
              <a:rPr dirty="0" smtClean="0" sz="1400" spc="1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po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r</a:t>
            </a:r>
            <a:r>
              <a:rPr dirty="0" smtClean="0" sz="1400" spc="1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in</a:t>
            </a:r>
            <a:r>
              <a:rPr dirty="0" smtClean="0" sz="1400" spc="14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 i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port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nt.</a:t>
            </a:r>
            <a:r>
              <a:rPr dirty="0" smtClean="0" sz="1400" spc="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If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v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is</a:t>
            </a:r>
            <a:r>
              <a:rPr dirty="0" smtClean="0" sz="1400" spc="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r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q</a:t>
            </a:r>
            <a:r>
              <a:rPr dirty="0" smtClean="0" sz="1400" spc="0">
                <a:latin typeface="Times New Roman"/>
                <a:cs typeface="Times New Roman"/>
              </a:rPr>
              <a:t>ui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,</a:t>
            </a:r>
            <a:r>
              <a:rPr dirty="0" smtClean="0" sz="1400" spc="1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la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the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in</a:t>
            </a:r>
            <a:r>
              <a:rPr dirty="0" smtClean="0" sz="1400" spc="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by</a:t>
            </a:r>
            <a:r>
              <a:rPr dirty="0" smtClean="0" sz="1400" spc="1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 e</a:t>
            </a:r>
            <a:r>
              <a:rPr dirty="0" smtClean="0" sz="1400" spc="-10">
                <a:latin typeface="Times New Roman"/>
                <a:cs typeface="Times New Roman"/>
              </a:rPr>
              <a:t>q</a:t>
            </a:r>
            <a:r>
              <a:rPr dirty="0" smtClean="0" sz="1400" spc="0">
                <a:latin typeface="Times New Roman"/>
                <a:cs typeface="Times New Roman"/>
              </a:rPr>
              <a:t>ua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on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or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v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5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ga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 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st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ge.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us,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the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v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ge g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or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20">
                <a:latin typeface="Times New Roman"/>
                <a:cs typeface="Times New Roman"/>
              </a:rPr>
              <a:t>a</a:t>
            </a:r>
            <a:r>
              <a:rPr dirty="0" smtClean="0" sz="1400" spc="5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e l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: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02004" y="4190619"/>
            <a:ext cx="3031490" cy="2254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In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on,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v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ge 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r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ta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e 2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: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02004" y="5129596"/>
            <a:ext cx="5970905" cy="63817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 marR="12700">
              <a:lnSpc>
                <a:spcPct val="143600"/>
              </a:lnSpc>
            </a:pP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1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in</a:t>
            </a:r>
            <a:r>
              <a:rPr dirty="0" smtClean="0" sz="1400" spc="13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or</a:t>
            </a:r>
            <a:r>
              <a:rPr dirty="0" smtClean="0" sz="1400" spc="12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al</a:t>
            </a:r>
            <a:r>
              <a:rPr dirty="0" smtClean="0" sz="1400" spc="13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ges</a:t>
            </a:r>
            <a:r>
              <a:rPr dirty="0" smtClean="0" sz="1400" spc="13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an</a:t>
            </a:r>
            <a:r>
              <a:rPr dirty="0" smtClean="0" sz="1400" spc="1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be</a:t>
            </a:r>
            <a:r>
              <a:rPr dirty="0" smtClean="0" sz="1400" spc="12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r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en</a:t>
            </a:r>
            <a:r>
              <a:rPr dirty="0" smtClean="0" sz="1400" spc="13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1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12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ilar</a:t>
            </a:r>
            <a:r>
              <a:rPr dirty="0" smtClean="0" sz="1400" spc="130">
                <a:latin typeface="Times New Roman"/>
                <a:cs typeface="Times New Roman"/>
              </a:rPr>
              <a:t> 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ner.</a:t>
            </a:r>
            <a:r>
              <a:rPr dirty="0" smtClean="0" sz="1400" spc="17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,</a:t>
            </a:r>
            <a:r>
              <a:rPr dirty="0" smtClean="0" sz="1400" spc="12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114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15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 </a:t>
            </a:r>
            <a:r>
              <a:rPr dirty="0" smtClean="0" sz="1400" spc="10">
                <a:latin typeface="Times New Roman"/>
                <a:cs typeface="Times New Roman"/>
              </a:rPr>
              <a:t>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pli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ier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v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ge g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5">
                <a:latin typeface="Times New Roman"/>
                <a:cs typeface="Times New Roman"/>
              </a:rPr>
              <a:t>A</a:t>
            </a:r>
            <a:r>
              <a:rPr dirty="0" smtClean="0" baseline="-12345" sz="1350" spc="0">
                <a:latin typeface="Times New Roman"/>
                <a:cs typeface="Times New Roman"/>
              </a:rPr>
              <a:t>t</a:t>
            </a:r>
            <a:r>
              <a:rPr dirty="0" smtClean="0" baseline="-12345" sz="1350" spc="7">
                <a:latin typeface="Times New Roman"/>
                <a:cs typeface="Times New Roman"/>
              </a:rPr>
              <a:t>o</a:t>
            </a:r>
            <a:r>
              <a:rPr dirty="0" smtClean="0" baseline="-12345" sz="1350" spc="0">
                <a:latin typeface="Times New Roman"/>
                <a:cs typeface="Times New Roman"/>
              </a:rPr>
              <a:t>tal </a:t>
            </a:r>
            <a:r>
              <a:rPr dirty="0" smtClean="0" baseline="-12345" sz="1350" spc="-157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or 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-</a:t>
            </a:r>
            <a:r>
              <a:rPr dirty="0" smtClean="0" sz="1400" spc="0">
                <a:latin typeface="Times New Roman"/>
                <a:cs typeface="Times New Roman"/>
              </a:rPr>
              <a:t>ca</a:t>
            </a:r>
            <a:r>
              <a:rPr dirty="0" smtClean="0" sz="1400" spc="-5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ca</a:t>
            </a:r>
            <a:r>
              <a:rPr dirty="0" smtClean="0" sz="1400" spc="-5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ed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5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s: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902004" y="7228585"/>
            <a:ext cx="5146040" cy="2254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Set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ng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 </a:t>
            </a:r>
            <a:r>
              <a:rPr dirty="0" smtClean="0" sz="1400" spc="-30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5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ni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e of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is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r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q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1</a:t>
            </a:r>
            <a:r>
              <a:rPr dirty="0" smtClean="0" sz="1400" spc="0">
                <a:latin typeface="Times New Roman"/>
                <a:cs typeface="Times New Roman"/>
              </a:rPr>
              <a:t>/</a:t>
            </a:r>
            <a:r>
              <a:rPr dirty="0" smtClean="0" sz="1400" spc="5">
                <a:latin typeface="Times New Roman"/>
                <a:cs typeface="Times New Roman"/>
              </a:rPr>
              <a:t>√</a:t>
            </a:r>
            <a:r>
              <a:rPr dirty="0" smtClean="0" sz="1400" spc="0">
                <a:latin typeface="Times New Roman"/>
                <a:cs typeface="Times New Roman"/>
              </a:rPr>
              <a:t>2 (</a:t>
            </a:r>
            <a:r>
              <a:rPr dirty="0" smtClean="0" sz="1400" spc="-15">
                <a:latin typeface="Times New Roman"/>
                <a:cs typeface="Times New Roman"/>
              </a:rPr>
              <a:t>-</a:t>
            </a:r>
            <a:r>
              <a:rPr dirty="0" smtClean="0" sz="1400" spc="0">
                <a:latin typeface="Times New Roman"/>
                <a:cs typeface="Times New Roman"/>
              </a:rPr>
              <a:t>3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dB l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v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l) 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ts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in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3228975" y="3526149"/>
            <a:ext cx="912107" cy="54807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" name="object 10"/>
          <p:cNvSpPr/>
          <p:nvPr/>
        </p:nvSpPr>
        <p:spPr>
          <a:xfrm>
            <a:off x="2390775" y="5930888"/>
            <a:ext cx="3194736" cy="100580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" name="object 11"/>
          <p:cNvSpPr/>
          <p:nvPr/>
        </p:nvSpPr>
        <p:spPr>
          <a:xfrm>
            <a:off x="4467225" y="7248397"/>
            <a:ext cx="142875" cy="0"/>
          </a:xfrm>
          <a:custGeom>
            <a:avLst/>
            <a:gdLst/>
            <a:ahLst/>
            <a:cxnLst/>
            <a:rect l="l" t="t" r="r" b="b"/>
            <a:pathLst>
              <a:path w="142875" h="0">
                <a:moveTo>
                  <a:pt x="0" y="0"/>
                </a:moveTo>
                <a:lnTo>
                  <a:pt x="142875" y="0"/>
                </a:lnTo>
              </a:path>
            </a:pathLst>
          </a:custGeom>
          <a:ln w="9525">
            <a:solidFill>
              <a:srgbClr val="497DBA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" name="object 12"/>
          <p:cNvSpPr/>
          <p:nvPr/>
        </p:nvSpPr>
        <p:spPr>
          <a:xfrm>
            <a:off x="2981325" y="7563478"/>
            <a:ext cx="1947004" cy="522561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3" name="object 13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25400">
              <a:lnSpc>
                <a:spcPct val="100000"/>
              </a:lnSpc>
            </a:pPr>
            <a:r>
              <a:rPr dirty="0" smtClean="0" sz="1100" b="1">
                <a:latin typeface="Calibri"/>
                <a:cs typeface="Calibri"/>
              </a:rPr>
              <a:t>12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557140" y="342392"/>
            <a:ext cx="2999740" cy="100584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ctr" marL="820419" marR="817880" indent="-2540">
              <a:lnSpc>
                <a:spcPts val="1490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Universi</a:t>
            </a:r>
            <a:r>
              <a:rPr dirty="0" smtClean="0" sz="1300" spc="15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y</a:t>
            </a:r>
            <a:r>
              <a:rPr dirty="0" smtClean="0" sz="1300" spc="-1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D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0">
                <a:latin typeface="Times New Roman"/>
                <a:cs typeface="Times New Roman"/>
              </a:rPr>
              <a:t>a</a:t>
            </a:r>
            <a:r>
              <a:rPr dirty="0" smtClean="0" sz="1300" spc="-5">
                <a:latin typeface="Times New Roman"/>
                <a:cs typeface="Times New Roman"/>
              </a:rPr>
              <a:t>la</a:t>
            </a:r>
            <a:r>
              <a:rPr dirty="0" smtClean="0" sz="1300" spc="-10">
                <a:latin typeface="Times New Roman"/>
                <a:cs typeface="Times New Roman"/>
              </a:rPr>
              <a:t> Engineering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Colle</a:t>
            </a:r>
            <a:r>
              <a:rPr dirty="0" smtClean="0" sz="1300" spc="-5">
                <a:latin typeface="Times New Roman"/>
                <a:cs typeface="Times New Roman"/>
              </a:rPr>
              <a:t>g</a:t>
            </a:r>
            <a:r>
              <a:rPr dirty="0" smtClean="0" sz="1300" spc="-10">
                <a:latin typeface="Times New Roman"/>
                <a:cs typeface="Times New Roman"/>
              </a:rPr>
              <a:t>e</a:t>
            </a:r>
            <a:endParaRPr sz="1300">
              <a:latin typeface="Times New Roman"/>
              <a:cs typeface="Times New Roman"/>
            </a:endParaRPr>
          </a:p>
          <a:p>
            <a:pPr algn="ctr">
              <a:lnSpc>
                <a:spcPts val="1420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Depa</a:t>
            </a:r>
            <a:r>
              <a:rPr dirty="0" smtClean="0" sz="1300" spc="-10">
                <a:latin typeface="Times New Roman"/>
                <a:cs typeface="Times New Roman"/>
              </a:rPr>
              <a:t>r</a:t>
            </a:r>
            <a:r>
              <a:rPr dirty="0" smtClean="0" sz="1300" spc="5">
                <a:latin typeface="Times New Roman"/>
                <a:cs typeface="Times New Roman"/>
              </a:rPr>
              <a:t>t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ent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C</a:t>
            </a:r>
            <a:r>
              <a:rPr dirty="0" smtClean="0" sz="1300" spc="-5">
                <a:latin typeface="Times New Roman"/>
                <a:cs typeface="Times New Roman"/>
              </a:rPr>
              <a:t>o</a:t>
            </a:r>
            <a:r>
              <a:rPr dirty="0" smtClean="0" sz="1300" spc="-10">
                <a:latin typeface="Times New Roman"/>
                <a:cs typeface="Times New Roman"/>
              </a:rPr>
              <a:t>m</a:t>
            </a:r>
            <a:r>
              <a:rPr dirty="0" smtClean="0" sz="1300" spc="-30">
                <a:latin typeface="Times New Roman"/>
                <a:cs typeface="Times New Roman"/>
              </a:rPr>
              <a:t>m</a:t>
            </a:r>
            <a:r>
              <a:rPr dirty="0" smtClean="0" sz="1300" spc="-5">
                <a:latin typeface="Times New Roman"/>
                <a:cs typeface="Times New Roman"/>
              </a:rPr>
              <a:t>u</a:t>
            </a:r>
            <a:r>
              <a:rPr dirty="0" smtClean="0" sz="1300" spc="-10">
                <a:latin typeface="Times New Roman"/>
                <a:cs typeface="Times New Roman"/>
              </a:rPr>
              <a:t>nica</a:t>
            </a:r>
            <a:r>
              <a:rPr dirty="0" smtClean="0" sz="1300" spc="-10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ions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E</a:t>
            </a:r>
            <a:r>
              <a:rPr dirty="0" smtClean="0" sz="1300" spc="-10">
                <a:latin typeface="Times New Roman"/>
                <a:cs typeface="Times New Roman"/>
              </a:rPr>
              <a:t>ngi</a:t>
            </a:r>
            <a:r>
              <a:rPr dirty="0" smtClean="0" sz="1300" spc="-20">
                <a:latin typeface="Times New Roman"/>
                <a:cs typeface="Times New Roman"/>
              </a:rPr>
              <a:t>n</a:t>
            </a:r>
            <a:r>
              <a:rPr dirty="0" smtClean="0" sz="1300" spc="-10">
                <a:latin typeface="Times New Roman"/>
                <a:cs typeface="Times New Roman"/>
              </a:rPr>
              <a:t>eer</a:t>
            </a:r>
            <a:r>
              <a:rPr dirty="0" smtClean="0" sz="1300" spc="0">
                <a:latin typeface="Times New Roman"/>
                <a:cs typeface="Times New Roman"/>
              </a:rPr>
              <a:t>i</a:t>
            </a:r>
            <a:r>
              <a:rPr dirty="0" smtClean="0" sz="1300" spc="-10">
                <a:latin typeface="Times New Roman"/>
                <a:cs typeface="Times New Roman"/>
              </a:rPr>
              <a:t>ng</a:t>
            </a:r>
            <a:endParaRPr sz="1300">
              <a:latin typeface="Times New Roman"/>
              <a:cs typeface="Times New Roman"/>
            </a:endParaRPr>
          </a:p>
          <a:p>
            <a:pPr algn="ctr" marL="262255" marR="259715">
              <a:lnSpc>
                <a:spcPct val="103099"/>
              </a:lnSpc>
              <a:spcBef>
                <a:spcPts val="210"/>
              </a:spcBef>
            </a:pPr>
            <a:r>
              <a:rPr dirty="0" smtClean="0" sz="1300" spc="-10">
                <a:latin typeface="Times New Roman"/>
                <a:cs typeface="Times New Roman"/>
              </a:rPr>
              <a:t>Electronics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5">
                <a:latin typeface="Times New Roman"/>
                <a:cs typeface="Times New Roman"/>
              </a:rPr>
              <a:t>I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: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3</a:t>
            </a:r>
            <a:r>
              <a:rPr dirty="0" smtClean="0" baseline="39682" sz="1575" spc="-7">
                <a:latin typeface="Times New Roman"/>
                <a:cs typeface="Times New Roman"/>
              </a:rPr>
              <a:t>e</a:t>
            </a:r>
            <a:r>
              <a:rPr dirty="0" smtClean="0" baseline="39682" sz="1575" spc="0">
                <a:latin typeface="Times New Roman"/>
                <a:cs typeface="Times New Roman"/>
              </a:rPr>
              <a:t>d</a:t>
            </a:r>
            <a:r>
              <a:rPr dirty="0" smtClean="0" baseline="39682" sz="1575" spc="89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Ye</a:t>
            </a:r>
            <a:r>
              <a:rPr dirty="0" smtClean="0" sz="1300" spc="0">
                <a:latin typeface="Times New Roman"/>
                <a:cs typeface="Times New Roman"/>
              </a:rPr>
              <a:t>a</a:t>
            </a:r>
            <a:r>
              <a:rPr dirty="0" smtClean="0" sz="1300" spc="-5">
                <a:latin typeface="Times New Roman"/>
                <a:cs typeface="Times New Roman"/>
              </a:rPr>
              <a:t>r</a:t>
            </a:r>
            <a:r>
              <a:rPr dirty="0" smtClean="0" sz="1300" spc="-5">
                <a:latin typeface="Times New Roman"/>
                <a:cs typeface="Times New Roman"/>
              </a:rPr>
              <a:t>  </a:t>
            </a:r>
            <a:r>
              <a:rPr dirty="0" smtClean="0" sz="1300" spc="-5">
                <a:latin typeface="Times New Roman"/>
                <a:cs typeface="Times New Roman"/>
              </a:rPr>
              <a:t>-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2015/</a:t>
            </a:r>
            <a:r>
              <a:rPr dirty="0" smtClean="0" sz="1300" spc="0">
                <a:latin typeface="Times New Roman"/>
                <a:cs typeface="Times New Roman"/>
              </a:rPr>
              <a:t>2</a:t>
            </a:r>
            <a:r>
              <a:rPr dirty="0" smtClean="0" sz="1300" spc="-10">
                <a:latin typeface="Times New Roman"/>
                <a:cs typeface="Times New Roman"/>
              </a:rPr>
              <a:t>016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0">
                <a:latin typeface="Times New Roman"/>
                <a:cs typeface="Times New Roman"/>
              </a:rPr>
              <a:t>B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-5">
                <a:latin typeface="Times New Roman"/>
                <a:cs typeface="Times New Roman"/>
              </a:rPr>
              <a:t>: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Huss</a:t>
            </a:r>
            <a:r>
              <a:rPr dirty="0" smtClean="0" sz="1300" spc="0">
                <a:latin typeface="Times New Roman"/>
                <a:cs typeface="Times New Roman"/>
              </a:rPr>
              <a:t>e</a:t>
            </a:r>
            <a:r>
              <a:rPr dirty="0" smtClean="0" sz="1300" spc="-5">
                <a:latin typeface="Times New Roman"/>
                <a:cs typeface="Times New Roman"/>
              </a:rPr>
              <a:t>in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10">
                <a:latin typeface="Times New Roman"/>
                <a:cs typeface="Times New Roman"/>
              </a:rPr>
              <a:t>med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ood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990600" y="276225"/>
            <a:ext cx="1304925" cy="115950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902004" y="1888997"/>
            <a:ext cx="495300" cy="2254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so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at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02004" y="2756154"/>
            <a:ext cx="1394460" cy="66040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700"/>
              </a:lnSpc>
              <a:spcBef>
                <a:spcPts val="42"/>
              </a:spcBef>
            </a:pPr>
            <a:endParaRPr sz="700"/>
          </a:p>
          <a:p>
            <a:pPr>
              <a:lnSpc>
                <a:spcPts val="1000"/>
              </a:lnSpc>
            </a:pPr>
            <a:endParaRPr sz="1000"/>
          </a:p>
          <a:p>
            <a:pPr marL="12700">
              <a:lnSpc>
                <a:spcPct val="100000"/>
              </a:lnSpc>
            </a:pPr>
            <a:r>
              <a:rPr dirty="0" smtClean="0" sz="1400" spc="-2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ith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r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hat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02004" y="4189095"/>
            <a:ext cx="5113655" cy="2254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In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ilar </a:t>
            </a:r>
            <a:r>
              <a:rPr dirty="0" smtClean="0" sz="1400" spc="-30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ner,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at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or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2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-fr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q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cy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regi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n,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2857500" y="1800872"/>
            <a:ext cx="1845096" cy="52377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" name="object 8"/>
          <p:cNvSpPr/>
          <p:nvPr/>
        </p:nvSpPr>
        <p:spPr>
          <a:xfrm>
            <a:off x="2876550" y="2609838"/>
            <a:ext cx="1607149" cy="49539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" name="object 9"/>
          <p:cNvSpPr/>
          <p:nvPr/>
        </p:nvSpPr>
        <p:spPr>
          <a:xfrm>
            <a:off x="2933700" y="3438532"/>
            <a:ext cx="1396952" cy="52387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" name="object 10"/>
          <p:cNvSpPr/>
          <p:nvPr/>
        </p:nvSpPr>
        <p:spPr>
          <a:xfrm>
            <a:off x="2647950" y="4638679"/>
            <a:ext cx="1971664" cy="3333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" name="object 11"/>
          <p:cNvSpPr/>
          <p:nvPr/>
        </p:nvSpPr>
        <p:spPr>
          <a:xfrm>
            <a:off x="1266825" y="5161905"/>
            <a:ext cx="4887119" cy="200975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" name="object 12"/>
          <p:cNvSpPr/>
          <p:nvPr/>
        </p:nvSpPr>
        <p:spPr>
          <a:xfrm>
            <a:off x="3422903" y="7330440"/>
            <a:ext cx="650748" cy="225551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1359153" y="7315454"/>
            <a:ext cx="5180330" cy="62166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ctr" marR="408940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Fig</a:t>
            </a:r>
            <a:r>
              <a:rPr dirty="0" smtClean="0" sz="1400" spc="-20">
                <a:latin typeface="Times New Roman"/>
                <a:cs typeface="Times New Roman"/>
              </a:rPr>
              <a:t>.</a:t>
            </a:r>
            <a:r>
              <a:rPr dirty="0" smtClean="0" sz="1400" spc="-10">
                <a:latin typeface="Times New Roman"/>
                <a:cs typeface="Times New Roman"/>
              </a:rPr>
              <a:t>1</a:t>
            </a:r>
            <a:r>
              <a:rPr dirty="0" smtClean="0" sz="1400" spc="0">
                <a:latin typeface="Times New Roman"/>
                <a:cs typeface="Times New Roman"/>
              </a:rPr>
              <a:t>7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650"/>
              </a:lnSpc>
              <a:spcBef>
                <a:spcPts val="25"/>
              </a:spcBef>
            </a:pPr>
            <a:endParaRPr sz="650"/>
          </a:p>
          <a:p>
            <a:pPr>
              <a:lnSpc>
                <a:spcPts val="1000"/>
              </a:lnSpc>
            </a:pPr>
            <a:endParaRPr sz="1000"/>
          </a:p>
          <a:p>
            <a:pPr marL="12700">
              <a:lnSpc>
                <a:spcPct val="100000"/>
              </a:lnSpc>
            </a:pPr>
            <a:r>
              <a:rPr dirty="0" smtClean="0" sz="1200" spc="-5" i="1">
                <a:latin typeface="Times New Roman"/>
                <a:cs typeface="Times New Roman"/>
              </a:rPr>
              <a:t>E</a:t>
            </a:r>
            <a:r>
              <a:rPr dirty="0" smtClean="0" sz="1200" spc="0" i="1">
                <a:latin typeface="Times New Roman"/>
                <a:cs typeface="Times New Roman"/>
              </a:rPr>
              <a:t>ffe</a:t>
            </a:r>
            <a:r>
              <a:rPr dirty="0" smtClean="0" sz="1200" spc="-10" i="1">
                <a:latin typeface="Times New Roman"/>
                <a:cs typeface="Times New Roman"/>
              </a:rPr>
              <a:t>c</a:t>
            </a:r>
            <a:r>
              <a:rPr dirty="0" smtClean="0" sz="1200" spc="0" i="1">
                <a:latin typeface="Times New Roman"/>
                <a:cs typeface="Times New Roman"/>
              </a:rPr>
              <a:t>t of an incr</a:t>
            </a:r>
            <a:r>
              <a:rPr dirty="0" smtClean="0" sz="1200" spc="-10" i="1">
                <a:latin typeface="Times New Roman"/>
                <a:cs typeface="Times New Roman"/>
              </a:rPr>
              <a:t>e</a:t>
            </a:r>
            <a:r>
              <a:rPr dirty="0" smtClean="0" sz="1200" spc="0" i="1">
                <a:latin typeface="Times New Roman"/>
                <a:cs typeface="Times New Roman"/>
              </a:rPr>
              <a:t>ased</a:t>
            </a:r>
            <a:r>
              <a:rPr dirty="0" smtClean="0" sz="1200" spc="-5" i="1">
                <a:latin typeface="Times New Roman"/>
                <a:cs typeface="Times New Roman"/>
              </a:rPr>
              <a:t> </a:t>
            </a:r>
            <a:r>
              <a:rPr dirty="0" smtClean="0" sz="1200" spc="0" i="1">
                <a:latin typeface="Times New Roman"/>
                <a:cs typeface="Times New Roman"/>
              </a:rPr>
              <a:t>n</a:t>
            </a:r>
            <a:r>
              <a:rPr dirty="0" smtClean="0" sz="1200" spc="10" i="1">
                <a:latin typeface="Times New Roman"/>
                <a:cs typeface="Times New Roman"/>
              </a:rPr>
              <a:t>u</a:t>
            </a:r>
            <a:r>
              <a:rPr dirty="0" smtClean="0" sz="1200" spc="0" i="1">
                <a:latin typeface="Times New Roman"/>
                <a:cs typeface="Times New Roman"/>
              </a:rPr>
              <a:t>mb</a:t>
            </a:r>
            <a:r>
              <a:rPr dirty="0" smtClean="0" sz="1200" spc="-10" i="1">
                <a:latin typeface="Times New Roman"/>
                <a:cs typeface="Times New Roman"/>
              </a:rPr>
              <a:t>e</a:t>
            </a:r>
            <a:r>
              <a:rPr dirty="0" smtClean="0" sz="1200" spc="0" i="1">
                <a:latin typeface="Times New Roman"/>
                <a:cs typeface="Times New Roman"/>
              </a:rPr>
              <a:t>r of stages on the </a:t>
            </a:r>
            <a:r>
              <a:rPr dirty="0" smtClean="0" sz="1200" spc="-10" i="1">
                <a:latin typeface="Times New Roman"/>
                <a:cs typeface="Times New Roman"/>
              </a:rPr>
              <a:t>c</a:t>
            </a:r>
            <a:r>
              <a:rPr dirty="0" smtClean="0" sz="1200" spc="0" i="1">
                <a:latin typeface="Times New Roman"/>
                <a:cs typeface="Times New Roman"/>
              </a:rPr>
              <a:t>u</a:t>
            </a:r>
            <a:r>
              <a:rPr dirty="0" smtClean="0" sz="1200" spc="10" i="1">
                <a:latin typeface="Times New Roman"/>
                <a:cs typeface="Times New Roman"/>
              </a:rPr>
              <a:t>t</a:t>
            </a:r>
            <a:r>
              <a:rPr dirty="0" smtClean="0" sz="1200" spc="0" i="1">
                <a:latin typeface="Times New Roman"/>
                <a:cs typeface="Times New Roman"/>
              </a:rPr>
              <a:t>off</a:t>
            </a:r>
            <a:r>
              <a:rPr dirty="0" smtClean="0" sz="1200" spc="10" i="1">
                <a:latin typeface="Times New Roman"/>
                <a:cs typeface="Times New Roman"/>
              </a:rPr>
              <a:t> </a:t>
            </a:r>
            <a:r>
              <a:rPr dirty="0" smtClean="0" sz="1200" spc="0" i="1">
                <a:latin typeface="Times New Roman"/>
                <a:cs typeface="Times New Roman"/>
              </a:rPr>
              <a:t>frequ</a:t>
            </a:r>
            <a:r>
              <a:rPr dirty="0" smtClean="0" sz="1200" spc="-10" i="1">
                <a:latin typeface="Times New Roman"/>
                <a:cs typeface="Times New Roman"/>
              </a:rPr>
              <a:t>e</a:t>
            </a:r>
            <a:r>
              <a:rPr dirty="0" smtClean="0" sz="1200" spc="0" i="1">
                <a:latin typeface="Times New Roman"/>
                <a:cs typeface="Times New Roman"/>
              </a:rPr>
              <a:t>n</a:t>
            </a:r>
            <a:r>
              <a:rPr dirty="0" smtClean="0" sz="1200" spc="-5" i="1">
                <a:latin typeface="Times New Roman"/>
                <a:cs typeface="Times New Roman"/>
              </a:rPr>
              <a:t>c</a:t>
            </a:r>
            <a:r>
              <a:rPr dirty="0" smtClean="0" sz="1200" spc="0" i="1">
                <a:latin typeface="Times New Roman"/>
                <a:cs typeface="Times New Roman"/>
              </a:rPr>
              <a:t>ies and the</a:t>
            </a:r>
            <a:r>
              <a:rPr dirty="0" smtClean="0" sz="1200" spc="-5" i="1">
                <a:latin typeface="Times New Roman"/>
                <a:cs typeface="Times New Roman"/>
              </a:rPr>
              <a:t> </a:t>
            </a:r>
            <a:r>
              <a:rPr dirty="0" smtClean="0" sz="1200" spc="10" i="1">
                <a:latin typeface="Times New Roman"/>
                <a:cs typeface="Times New Roman"/>
              </a:rPr>
              <a:t>b</a:t>
            </a:r>
            <a:r>
              <a:rPr dirty="0" smtClean="0" sz="1200" spc="0" i="1">
                <a:latin typeface="Times New Roman"/>
                <a:cs typeface="Times New Roman"/>
              </a:rPr>
              <a:t>andwidt</a:t>
            </a:r>
            <a:r>
              <a:rPr dirty="0" smtClean="0" sz="1200" spc="5" i="1">
                <a:latin typeface="Times New Roman"/>
                <a:cs typeface="Times New Roman"/>
              </a:rPr>
              <a:t>h</a:t>
            </a:r>
            <a:r>
              <a:rPr dirty="0" smtClean="0" sz="800" spc="0" i="1">
                <a:latin typeface="Times New Roman"/>
                <a:cs typeface="Times New Roman"/>
              </a:rPr>
              <a:t>.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25400">
              <a:lnSpc>
                <a:spcPct val="100000"/>
              </a:lnSpc>
            </a:pPr>
            <a:r>
              <a:rPr dirty="0" smtClean="0" sz="1100" b="1">
                <a:latin typeface="Calibri"/>
                <a:cs typeface="Calibri"/>
              </a:rPr>
              <a:t>13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557140" y="342392"/>
            <a:ext cx="2999740" cy="100584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ctr" marL="820419" marR="817880" indent="-2540">
              <a:lnSpc>
                <a:spcPts val="1490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Universi</a:t>
            </a:r>
            <a:r>
              <a:rPr dirty="0" smtClean="0" sz="1300" spc="15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y</a:t>
            </a:r>
            <a:r>
              <a:rPr dirty="0" smtClean="0" sz="1300" spc="-1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D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0">
                <a:latin typeface="Times New Roman"/>
                <a:cs typeface="Times New Roman"/>
              </a:rPr>
              <a:t>a</a:t>
            </a:r>
            <a:r>
              <a:rPr dirty="0" smtClean="0" sz="1300" spc="-5">
                <a:latin typeface="Times New Roman"/>
                <a:cs typeface="Times New Roman"/>
              </a:rPr>
              <a:t>la</a:t>
            </a:r>
            <a:r>
              <a:rPr dirty="0" smtClean="0" sz="1300" spc="-10">
                <a:latin typeface="Times New Roman"/>
                <a:cs typeface="Times New Roman"/>
              </a:rPr>
              <a:t> Engineering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Colle</a:t>
            </a:r>
            <a:r>
              <a:rPr dirty="0" smtClean="0" sz="1300" spc="-5">
                <a:latin typeface="Times New Roman"/>
                <a:cs typeface="Times New Roman"/>
              </a:rPr>
              <a:t>g</a:t>
            </a:r>
            <a:r>
              <a:rPr dirty="0" smtClean="0" sz="1300" spc="-10">
                <a:latin typeface="Times New Roman"/>
                <a:cs typeface="Times New Roman"/>
              </a:rPr>
              <a:t>e</a:t>
            </a:r>
            <a:endParaRPr sz="1300">
              <a:latin typeface="Times New Roman"/>
              <a:cs typeface="Times New Roman"/>
            </a:endParaRPr>
          </a:p>
          <a:p>
            <a:pPr algn="ctr">
              <a:lnSpc>
                <a:spcPts val="1420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Depa</a:t>
            </a:r>
            <a:r>
              <a:rPr dirty="0" smtClean="0" sz="1300" spc="-10">
                <a:latin typeface="Times New Roman"/>
                <a:cs typeface="Times New Roman"/>
              </a:rPr>
              <a:t>r</a:t>
            </a:r>
            <a:r>
              <a:rPr dirty="0" smtClean="0" sz="1300" spc="5">
                <a:latin typeface="Times New Roman"/>
                <a:cs typeface="Times New Roman"/>
              </a:rPr>
              <a:t>t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ent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C</a:t>
            </a:r>
            <a:r>
              <a:rPr dirty="0" smtClean="0" sz="1300" spc="-5">
                <a:latin typeface="Times New Roman"/>
                <a:cs typeface="Times New Roman"/>
              </a:rPr>
              <a:t>o</a:t>
            </a:r>
            <a:r>
              <a:rPr dirty="0" smtClean="0" sz="1300" spc="-10">
                <a:latin typeface="Times New Roman"/>
                <a:cs typeface="Times New Roman"/>
              </a:rPr>
              <a:t>m</a:t>
            </a:r>
            <a:r>
              <a:rPr dirty="0" smtClean="0" sz="1300" spc="-30">
                <a:latin typeface="Times New Roman"/>
                <a:cs typeface="Times New Roman"/>
              </a:rPr>
              <a:t>m</a:t>
            </a:r>
            <a:r>
              <a:rPr dirty="0" smtClean="0" sz="1300" spc="-5">
                <a:latin typeface="Times New Roman"/>
                <a:cs typeface="Times New Roman"/>
              </a:rPr>
              <a:t>u</a:t>
            </a:r>
            <a:r>
              <a:rPr dirty="0" smtClean="0" sz="1300" spc="-10">
                <a:latin typeface="Times New Roman"/>
                <a:cs typeface="Times New Roman"/>
              </a:rPr>
              <a:t>nica</a:t>
            </a:r>
            <a:r>
              <a:rPr dirty="0" smtClean="0" sz="1300" spc="-10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ions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E</a:t>
            </a:r>
            <a:r>
              <a:rPr dirty="0" smtClean="0" sz="1300" spc="-10">
                <a:latin typeface="Times New Roman"/>
                <a:cs typeface="Times New Roman"/>
              </a:rPr>
              <a:t>ngi</a:t>
            </a:r>
            <a:r>
              <a:rPr dirty="0" smtClean="0" sz="1300" spc="-20">
                <a:latin typeface="Times New Roman"/>
                <a:cs typeface="Times New Roman"/>
              </a:rPr>
              <a:t>n</a:t>
            </a:r>
            <a:r>
              <a:rPr dirty="0" smtClean="0" sz="1300" spc="-10">
                <a:latin typeface="Times New Roman"/>
                <a:cs typeface="Times New Roman"/>
              </a:rPr>
              <a:t>eer</a:t>
            </a:r>
            <a:r>
              <a:rPr dirty="0" smtClean="0" sz="1300" spc="0">
                <a:latin typeface="Times New Roman"/>
                <a:cs typeface="Times New Roman"/>
              </a:rPr>
              <a:t>i</a:t>
            </a:r>
            <a:r>
              <a:rPr dirty="0" smtClean="0" sz="1300" spc="-10">
                <a:latin typeface="Times New Roman"/>
                <a:cs typeface="Times New Roman"/>
              </a:rPr>
              <a:t>ng</a:t>
            </a:r>
            <a:endParaRPr sz="1300">
              <a:latin typeface="Times New Roman"/>
              <a:cs typeface="Times New Roman"/>
            </a:endParaRPr>
          </a:p>
          <a:p>
            <a:pPr algn="ctr" marL="262255" marR="259715">
              <a:lnSpc>
                <a:spcPct val="103099"/>
              </a:lnSpc>
              <a:spcBef>
                <a:spcPts val="210"/>
              </a:spcBef>
            </a:pPr>
            <a:r>
              <a:rPr dirty="0" smtClean="0" sz="1300" spc="-10">
                <a:latin typeface="Times New Roman"/>
                <a:cs typeface="Times New Roman"/>
              </a:rPr>
              <a:t>Electronics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5">
                <a:latin typeface="Times New Roman"/>
                <a:cs typeface="Times New Roman"/>
              </a:rPr>
              <a:t>I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: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3</a:t>
            </a:r>
            <a:r>
              <a:rPr dirty="0" smtClean="0" baseline="39682" sz="1575" spc="-7">
                <a:latin typeface="Times New Roman"/>
                <a:cs typeface="Times New Roman"/>
              </a:rPr>
              <a:t>e</a:t>
            </a:r>
            <a:r>
              <a:rPr dirty="0" smtClean="0" baseline="39682" sz="1575" spc="0">
                <a:latin typeface="Times New Roman"/>
                <a:cs typeface="Times New Roman"/>
              </a:rPr>
              <a:t>d</a:t>
            </a:r>
            <a:r>
              <a:rPr dirty="0" smtClean="0" baseline="39682" sz="1575" spc="89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Ye</a:t>
            </a:r>
            <a:r>
              <a:rPr dirty="0" smtClean="0" sz="1300" spc="0">
                <a:latin typeface="Times New Roman"/>
                <a:cs typeface="Times New Roman"/>
              </a:rPr>
              <a:t>a</a:t>
            </a:r>
            <a:r>
              <a:rPr dirty="0" smtClean="0" sz="1300" spc="-5">
                <a:latin typeface="Times New Roman"/>
                <a:cs typeface="Times New Roman"/>
              </a:rPr>
              <a:t>r</a:t>
            </a:r>
            <a:r>
              <a:rPr dirty="0" smtClean="0" sz="1300" spc="-5">
                <a:latin typeface="Times New Roman"/>
                <a:cs typeface="Times New Roman"/>
              </a:rPr>
              <a:t>  </a:t>
            </a:r>
            <a:r>
              <a:rPr dirty="0" smtClean="0" sz="1300" spc="-5">
                <a:latin typeface="Times New Roman"/>
                <a:cs typeface="Times New Roman"/>
              </a:rPr>
              <a:t>-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2015/</a:t>
            </a:r>
            <a:r>
              <a:rPr dirty="0" smtClean="0" sz="1300" spc="0">
                <a:latin typeface="Times New Roman"/>
                <a:cs typeface="Times New Roman"/>
              </a:rPr>
              <a:t>2</a:t>
            </a:r>
            <a:r>
              <a:rPr dirty="0" smtClean="0" sz="1300" spc="-10">
                <a:latin typeface="Times New Roman"/>
                <a:cs typeface="Times New Roman"/>
              </a:rPr>
              <a:t>016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0">
                <a:latin typeface="Times New Roman"/>
                <a:cs typeface="Times New Roman"/>
              </a:rPr>
              <a:t>B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-5">
                <a:latin typeface="Times New Roman"/>
                <a:cs typeface="Times New Roman"/>
              </a:rPr>
              <a:t>: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Huss</a:t>
            </a:r>
            <a:r>
              <a:rPr dirty="0" smtClean="0" sz="1300" spc="0">
                <a:latin typeface="Times New Roman"/>
                <a:cs typeface="Times New Roman"/>
              </a:rPr>
              <a:t>e</a:t>
            </a:r>
            <a:r>
              <a:rPr dirty="0" smtClean="0" sz="1300" spc="-5">
                <a:latin typeface="Times New Roman"/>
                <a:cs typeface="Times New Roman"/>
              </a:rPr>
              <a:t>in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10">
                <a:latin typeface="Times New Roman"/>
                <a:cs typeface="Times New Roman"/>
              </a:rPr>
              <a:t>med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ood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990600" y="276225"/>
            <a:ext cx="1304925" cy="115950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902004" y="1795332"/>
            <a:ext cx="5971540" cy="136652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just" marL="12700" marR="12700">
              <a:lnSpc>
                <a:spcPct val="143900"/>
              </a:lnSpc>
            </a:pPr>
            <a:r>
              <a:rPr dirty="0" smtClean="0" sz="1400" b="1" i="1">
                <a:latin typeface="Times New Roman"/>
                <a:cs typeface="Times New Roman"/>
              </a:rPr>
              <a:t>E</a:t>
            </a:r>
            <a:r>
              <a:rPr dirty="0" smtClean="0" sz="1400" spc="-10" b="1" i="1">
                <a:latin typeface="Times New Roman"/>
                <a:cs typeface="Times New Roman"/>
              </a:rPr>
              <a:t>x</a:t>
            </a:r>
            <a:r>
              <a:rPr dirty="0" smtClean="0" sz="1400" spc="-20" b="1" i="1">
                <a:latin typeface="Times New Roman"/>
                <a:cs typeface="Times New Roman"/>
              </a:rPr>
              <a:t>a</a:t>
            </a:r>
            <a:r>
              <a:rPr dirty="0" smtClean="0" sz="1400" spc="20" b="1" i="1">
                <a:latin typeface="Times New Roman"/>
                <a:cs typeface="Times New Roman"/>
              </a:rPr>
              <a:t>m</a:t>
            </a:r>
            <a:r>
              <a:rPr dirty="0" smtClean="0" sz="1400" spc="-10" b="1" i="1">
                <a:latin typeface="Times New Roman"/>
                <a:cs typeface="Times New Roman"/>
              </a:rPr>
              <a:t>p</a:t>
            </a:r>
            <a:r>
              <a:rPr dirty="0" smtClean="0" sz="1400" spc="0" b="1" i="1">
                <a:latin typeface="Times New Roman"/>
                <a:cs typeface="Times New Roman"/>
              </a:rPr>
              <a:t>le</a:t>
            </a:r>
            <a:r>
              <a:rPr dirty="0" smtClean="0" sz="1400" spc="90" b="1" i="1">
                <a:latin typeface="Times New Roman"/>
                <a:cs typeface="Times New Roman"/>
              </a:rPr>
              <a:t> </a:t>
            </a:r>
            <a:r>
              <a:rPr dirty="0" smtClean="0" sz="1400" spc="-15" b="1" i="1">
                <a:latin typeface="Times New Roman"/>
                <a:cs typeface="Times New Roman"/>
              </a:rPr>
              <a:t>(</a:t>
            </a:r>
            <a:r>
              <a:rPr dirty="0" smtClean="0" sz="1400" spc="0" b="1" i="1">
                <a:latin typeface="Times New Roman"/>
                <a:cs typeface="Times New Roman"/>
              </a:rPr>
              <a:t>1):</a:t>
            </a:r>
            <a:r>
              <a:rPr dirty="0" smtClean="0" sz="1400" spc="100" b="1" i="1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ine</a:t>
            </a:r>
            <a:r>
              <a:rPr dirty="0" smtClean="0" sz="1400" spc="9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the</a:t>
            </a:r>
            <a:r>
              <a:rPr dirty="0" smtClean="0" sz="1400" spc="9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off</a:t>
            </a:r>
            <a:r>
              <a:rPr dirty="0" smtClean="0" sz="1400" spc="9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fr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q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ies</a:t>
            </a:r>
            <a:r>
              <a:rPr dirty="0" smtClean="0" sz="1400" spc="9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or</a:t>
            </a:r>
            <a:r>
              <a:rPr dirty="0" smtClean="0" sz="1400" spc="8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the</a:t>
            </a:r>
            <a:r>
              <a:rPr dirty="0" smtClean="0" sz="1400" spc="8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k</a:t>
            </a:r>
            <a:r>
              <a:rPr dirty="0" smtClean="0" sz="1400" spc="9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</a:t>
            </a:r>
            <a:r>
              <a:rPr dirty="0" smtClean="0" sz="1400" spc="9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ig</a:t>
            </a:r>
            <a:r>
              <a:rPr dirty="0" smtClean="0" sz="1400" spc="-20">
                <a:latin typeface="Times New Roman"/>
                <a:cs typeface="Times New Roman"/>
              </a:rPr>
              <a:t>.</a:t>
            </a:r>
            <a:r>
              <a:rPr dirty="0" smtClean="0" sz="1400" spc="0">
                <a:latin typeface="Times New Roman"/>
                <a:cs typeface="Times New Roman"/>
              </a:rPr>
              <a:t>1.</a:t>
            </a:r>
            <a:r>
              <a:rPr dirty="0" smtClean="0" sz="1400" spc="8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9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0">
                <a:latin typeface="Times New Roman"/>
                <a:cs typeface="Times New Roman"/>
              </a:rPr>
              <a:t> f</a:t>
            </a:r>
            <a:r>
              <a:rPr dirty="0" smtClean="0" sz="1400" spc="5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ng</a:t>
            </a:r>
            <a:r>
              <a:rPr dirty="0" smtClean="0" sz="1400" spc="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p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ra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eters</a:t>
            </a:r>
            <a:r>
              <a:rPr dirty="0" smtClean="0" sz="1400" spc="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: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baseline="-12345" sz="1350" spc="0">
                <a:latin typeface="Times New Roman"/>
                <a:cs typeface="Times New Roman"/>
              </a:rPr>
              <a:t>S </a:t>
            </a:r>
            <a:r>
              <a:rPr dirty="0" smtClean="0" baseline="-12345" sz="1350" spc="-97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1</a:t>
            </a:r>
            <a:r>
              <a:rPr dirty="0" smtClean="0" sz="1400" spc="0">
                <a:latin typeface="Times New Roman"/>
                <a:cs typeface="Times New Roman"/>
              </a:rPr>
              <a:t>0</a:t>
            </a:r>
            <a:r>
              <a:rPr dirty="0" smtClean="0" sz="1400" spc="-5">
                <a:latin typeface="Times New Roman"/>
                <a:cs typeface="Times New Roman"/>
              </a:rPr>
              <a:t>µ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,</a:t>
            </a:r>
            <a:r>
              <a:rPr dirty="0" smtClean="0" sz="1400" spc="2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C</a:t>
            </a:r>
            <a:r>
              <a:rPr dirty="0" smtClean="0" baseline="-12345" sz="1350" spc="0">
                <a:latin typeface="Times New Roman"/>
                <a:cs typeface="Times New Roman"/>
              </a:rPr>
              <a:t>E </a:t>
            </a:r>
            <a:r>
              <a:rPr dirty="0" smtClean="0" baseline="-12345" sz="1350" spc="-97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2</a:t>
            </a:r>
            <a:r>
              <a:rPr dirty="0" smtClean="0" sz="1400" spc="0">
                <a:latin typeface="Times New Roman"/>
                <a:cs typeface="Times New Roman"/>
              </a:rPr>
              <a:t>0</a:t>
            </a:r>
            <a:r>
              <a:rPr dirty="0" smtClean="0" sz="1400" spc="-5">
                <a:latin typeface="Times New Roman"/>
                <a:cs typeface="Times New Roman"/>
              </a:rPr>
              <a:t>µ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,</a:t>
            </a:r>
            <a:r>
              <a:rPr dirty="0" smtClean="0" sz="1400" spc="25">
                <a:latin typeface="Times New Roman"/>
                <a:cs typeface="Times New Roman"/>
              </a:rPr>
              <a:t> </a:t>
            </a:r>
            <a:r>
              <a:rPr dirty="0" smtClean="0" sz="1400" spc="5">
                <a:latin typeface="Times New Roman"/>
                <a:cs typeface="Times New Roman"/>
              </a:rPr>
              <a:t>C</a:t>
            </a:r>
            <a:r>
              <a:rPr dirty="0" smtClean="0" baseline="-12345" sz="1350" spc="0">
                <a:latin typeface="Times New Roman"/>
                <a:cs typeface="Times New Roman"/>
              </a:rPr>
              <a:t>C </a:t>
            </a:r>
            <a:r>
              <a:rPr dirty="0" smtClean="0" baseline="-12345" sz="1350" spc="-1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1</a:t>
            </a:r>
            <a:r>
              <a:rPr dirty="0" smtClean="0" sz="1400" spc="-5">
                <a:latin typeface="Times New Roman"/>
                <a:cs typeface="Times New Roman"/>
              </a:rPr>
              <a:t>µ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,</a:t>
            </a:r>
            <a:r>
              <a:rPr dirty="0" smtClean="0" sz="1400" spc="2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R</a:t>
            </a:r>
            <a:r>
              <a:rPr dirty="0" smtClean="0" baseline="-12345" sz="1350" spc="0">
                <a:latin typeface="Times New Roman"/>
                <a:cs typeface="Times New Roman"/>
              </a:rPr>
              <a:t>1</a:t>
            </a:r>
            <a:r>
              <a:rPr dirty="0" smtClean="0" baseline="-12345" sz="1350" spc="44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4</a:t>
            </a:r>
            <a:r>
              <a:rPr dirty="0" smtClean="0" sz="1400" spc="-10">
                <a:latin typeface="Times New Roman"/>
                <a:cs typeface="Times New Roman"/>
              </a:rPr>
              <a:t>0</a:t>
            </a:r>
            <a:r>
              <a:rPr dirty="0" smtClean="0" sz="1400" spc="0">
                <a:latin typeface="Times New Roman"/>
                <a:cs typeface="Times New Roman"/>
              </a:rPr>
              <a:t>kΩ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,</a:t>
            </a:r>
            <a:r>
              <a:rPr dirty="0" smtClean="0" sz="1400" spc="25">
                <a:latin typeface="Times New Roman"/>
                <a:cs typeface="Times New Roman"/>
              </a:rPr>
              <a:t> </a:t>
            </a:r>
            <a:r>
              <a:rPr dirty="0" smtClean="0" sz="1400" spc="-5">
                <a:latin typeface="Times New Roman"/>
                <a:cs typeface="Times New Roman"/>
              </a:rPr>
              <a:t>R</a:t>
            </a:r>
            <a:r>
              <a:rPr dirty="0" smtClean="0" baseline="-12345" sz="1350" spc="0">
                <a:latin typeface="Times New Roman"/>
                <a:cs typeface="Times New Roman"/>
              </a:rPr>
              <a:t>2 </a:t>
            </a:r>
            <a:r>
              <a:rPr dirty="0" smtClean="0" baseline="-12345" sz="1350" spc="-89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1</a:t>
            </a:r>
            <a:r>
              <a:rPr dirty="0" smtClean="0" sz="1400" spc="0">
                <a:latin typeface="Times New Roman"/>
                <a:cs typeface="Times New Roman"/>
              </a:rPr>
              <a:t>0</a:t>
            </a:r>
            <a:r>
              <a:rPr dirty="0" smtClean="0" sz="1400" spc="-10">
                <a:latin typeface="Times New Roman"/>
                <a:cs typeface="Times New Roman"/>
              </a:rPr>
              <a:t>k</a:t>
            </a:r>
            <a:r>
              <a:rPr dirty="0" smtClean="0" sz="1400" spc="0">
                <a:latin typeface="Times New Roman"/>
                <a:cs typeface="Times New Roman"/>
              </a:rPr>
              <a:t>Ω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,</a:t>
            </a:r>
            <a:r>
              <a:rPr dirty="0" smtClean="0" sz="1400" spc="0">
                <a:latin typeface="Times New Roman"/>
                <a:cs typeface="Times New Roman"/>
              </a:rPr>
              <a:t> </a:t>
            </a:r>
            <a:r>
              <a:rPr dirty="0" smtClean="0" sz="1400" spc="-5">
                <a:latin typeface="Times New Roman"/>
                <a:cs typeface="Times New Roman"/>
              </a:rPr>
              <a:t>R</a:t>
            </a:r>
            <a:r>
              <a:rPr dirty="0" smtClean="0" baseline="-12345" sz="1350" spc="0">
                <a:latin typeface="Times New Roman"/>
                <a:cs typeface="Times New Roman"/>
              </a:rPr>
              <a:t>E </a:t>
            </a:r>
            <a:r>
              <a:rPr dirty="0" smtClean="0" baseline="-12345" sz="1350" spc="-15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 </a:t>
            </a:r>
            <a:r>
              <a:rPr dirty="0" smtClean="0" sz="1400" spc="-10">
                <a:latin typeface="Times New Roman"/>
                <a:cs typeface="Times New Roman"/>
              </a:rPr>
              <a:t>2</a:t>
            </a:r>
            <a:r>
              <a:rPr dirty="0" smtClean="0" sz="1400" spc="0">
                <a:latin typeface="Times New Roman"/>
                <a:cs typeface="Times New Roman"/>
              </a:rPr>
              <a:t>kΩ ,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5">
                <a:latin typeface="Times New Roman"/>
                <a:cs typeface="Times New Roman"/>
              </a:rPr>
              <a:t>R</a:t>
            </a:r>
            <a:r>
              <a:rPr dirty="0" smtClean="0" baseline="-12345" sz="1350" spc="0">
                <a:latin typeface="Times New Roman"/>
                <a:cs typeface="Times New Roman"/>
              </a:rPr>
              <a:t>C </a:t>
            </a:r>
            <a:r>
              <a:rPr dirty="0" smtClean="0" baseline="-12345" sz="1350" spc="-157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 </a:t>
            </a:r>
            <a:r>
              <a:rPr dirty="0" smtClean="0" sz="1400" spc="-10">
                <a:latin typeface="Times New Roman"/>
                <a:cs typeface="Times New Roman"/>
              </a:rPr>
              <a:t>4</a:t>
            </a:r>
            <a:r>
              <a:rPr dirty="0" smtClean="0" sz="1400" spc="0">
                <a:latin typeface="Times New Roman"/>
                <a:cs typeface="Times New Roman"/>
              </a:rPr>
              <a:t>kΩ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,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R</a:t>
            </a:r>
            <a:r>
              <a:rPr dirty="0" smtClean="0" baseline="-12345" sz="1350" spc="0">
                <a:latin typeface="Times New Roman"/>
                <a:cs typeface="Times New Roman"/>
              </a:rPr>
              <a:t>L </a:t>
            </a:r>
            <a:r>
              <a:rPr dirty="0" smtClean="0" baseline="-12345" sz="1350" spc="-172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 2.2kΩ ,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β =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1</a:t>
            </a:r>
            <a:r>
              <a:rPr dirty="0" smtClean="0" sz="1400" spc="-10">
                <a:latin typeface="Times New Roman"/>
                <a:cs typeface="Times New Roman"/>
              </a:rPr>
              <a:t>0</a:t>
            </a:r>
            <a:r>
              <a:rPr dirty="0" smtClean="0" sz="1400" spc="0">
                <a:latin typeface="Times New Roman"/>
                <a:cs typeface="Times New Roman"/>
              </a:rPr>
              <a:t>0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,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5">
                <a:latin typeface="Times New Roman"/>
                <a:cs typeface="Times New Roman"/>
              </a:rPr>
              <a:t>V</a:t>
            </a:r>
            <a:r>
              <a:rPr dirty="0" smtClean="0" baseline="-12345" sz="1350" spc="-7">
                <a:latin typeface="Times New Roman"/>
                <a:cs typeface="Times New Roman"/>
              </a:rPr>
              <a:t>C</a:t>
            </a:r>
            <a:r>
              <a:rPr dirty="0" smtClean="0" baseline="-12345" sz="1350" spc="0">
                <a:latin typeface="Times New Roman"/>
                <a:cs typeface="Times New Roman"/>
              </a:rPr>
              <a:t>C </a:t>
            </a:r>
            <a:r>
              <a:rPr dirty="0" smtClean="0" baseline="-12345" sz="1350" spc="-157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 20v ,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r</a:t>
            </a:r>
            <a:r>
              <a:rPr dirty="0" smtClean="0" baseline="-12345" sz="1350" spc="0">
                <a:latin typeface="Times New Roman"/>
                <a:cs typeface="Times New Roman"/>
              </a:rPr>
              <a:t>o </a:t>
            </a:r>
            <a:r>
              <a:rPr dirty="0" smtClean="0" baseline="-12345" sz="1350" spc="-15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 </a:t>
            </a:r>
            <a:r>
              <a:rPr dirty="0" smtClean="0" sz="1400" spc="-20">
                <a:latin typeface="Times New Roman"/>
                <a:cs typeface="Times New Roman"/>
              </a:rPr>
              <a:t>∞</a:t>
            </a:r>
            <a:r>
              <a:rPr dirty="0" smtClean="0" sz="1400" spc="0">
                <a:latin typeface="Times New Roman"/>
                <a:cs typeface="Times New Roman"/>
              </a:rPr>
              <a:t>Ω</a:t>
            </a:r>
            <a:r>
              <a:rPr dirty="0" smtClean="0" sz="1400" spc="-13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?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700"/>
              </a:lnSpc>
              <a:spcBef>
                <a:spcPts val="31"/>
              </a:spcBef>
            </a:pPr>
            <a:endParaRPr sz="700"/>
          </a:p>
          <a:p>
            <a:pPr>
              <a:lnSpc>
                <a:spcPts val="1000"/>
              </a:lnSpc>
            </a:pPr>
            <a:endParaRPr sz="1000"/>
          </a:p>
          <a:p>
            <a:pPr algn="just" marL="12700" marR="2536190">
              <a:lnSpc>
                <a:spcPct val="100000"/>
              </a:lnSpc>
            </a:pPr>
            <a:r>
              <a:rPr dirty="0" smtClean="0" sz="1400" spc="-5" b="1" i="1">
                <a:latin typeface="Times New Roman"/>
                <a:cs typeface="Times New Roman"/>
              </a:rPr>
              <a:t>S</a:t>
            </a:r>
            <a:r>
              <a:rPr dirty="0" smtClean="0" sz="1400" spc="5" b="1" i="1">
                <a:latin typeface="Times New Roman"/>
                <a:cs typeface="Times New Roman"/>
              </a:rPr>
              <a:t>ol</a:t>
            </a:r>
            <a:r>
              <a:rPr dirty="0" smtClean="0" sz="1400" spc="-15" b="1" i="1">
                <a:latin typeface="Times New Roman"/>
                <a:cs typeface="Times New Roman"/>
              </a:rPr>
              <a:t>u</a:t>
            </a:r>
            <a:r>
              <a:rPr dirty="0" smtClean="0" sz="1400" spc="-10" b="1" i="1">
                <a:latin typeface="Times New Roman"/>
                <a:cs typeface="Times New Roman"/>
              </a:rPr>
              <a:t>t</a:t>
            </a:r>
            <a:r>
              <a:rPr dirty="0" smtClean="0" sz="1400" spc="0" b="1" i="1">
                <a:latin typeface="Times New Roman"/>
                <a:cs typeface="Times New Roman"/>
              </a:rPr>
              <a:t>io</a:t>
            </a:r>
            <a:r>
              <a:rPr dirty="0" smtClean="0" sz="1400" spc="-15" b="1" i="1">
                <a:latin typeface="Times New Roman"/>
                <a:cs typeface="Times New Roman"/>
              </a:rPr>
              <a:t>n</a:t>
            </a:r>
            <a:r>
              <a:rPr dirty="0" smtClean="0" sz="1400" spc="0" b="1" i="1">
                <a:latin typeface="Times New Roman"/>
                <a:cs typeface="Times New Roman"/>
              </a:rPr>
              <a:t>: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c b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e vo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ta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e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ter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ed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: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02004" y="3658234"/>
            <a:ext cx="514350" cy="15557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355">
                <a:latin typeface="Cambria Math"/>
                <a:cs typeface="Cambria Math"/>
              </a:rPr>
              <a:t> </a:t>
            </a:r>
            <a:r>
              <a:rPr dirty="0" smtClean="0" baseline="-15432" sz="1350" spc="615">
                <a:latin typeface="Cambria Math"/>
                <a:cs typeface="Cambria Math"/>
              </a:rPr>
              <a:t> </a:t>
            </a:r>
            <a:r>
              <a:rPr dirty="0" smtClean="0" baseline="-15432" sz="1350" spc="615">
                <a:latin typeface="Cambria Math"/>
                <a:cs typeface="Cambria Math"/>
              </a:rPr>
              <a:t> </a:t>
            </a:r>
            <a:r>
              <a:rPr dirty="0" smtClean="0" baseline="-15432" sz="1350" spc="52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baseline="-38461" sz="1950" spc="802">
                <a:latin typeface="Cambria Math"/>
                <a:cs typeface="Cambria Math"/>
              </a:rPr>
              <a:t> </a:t>
            </a:r>
            <a:endParaRPr baseline="-38461" sz="1950">
              <a:latin typeface="Cambria Math"/>
              <a:cs typeface="Cambria Math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374394" y="3452495"/>
            <a:ext cx="381000" cy="1492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baseline="10683" sz="1950" spc="765">
                <a:latin typeface="Cambria Math"/>
                <a:cs typeface="Cambria Math"/>
              </a:rPr>
              <a:t> </a:t>
            </a:r>
            <a:r>
              <a:rPr dirty="0" smtClean="0" sz="900" spc="370">
                <a:latin typeface="Cambria Math"/>
                <a:cs typeface="Cambria Math"/>
              </a:rPr>
              <a:t> </a:t>
            </a:r>
            <a:r>
              <a:rPr dirty="0" smtClean="0" baseline="10683" sz="1950" spc="315">
                <a:latin typeface="Cambria Math"/>
                <a:cs typeface="Cambria Math"/>
              </a:rPr>
              <a:t> </a:t>
            </a:r>
            <a:r>
              <a:rPr dirty="0" smtClean="0" sz="900" spc="254">
                <a:latin typeface="Cambria Math"/>
                <a:cs typeface="Cambria Math"/>
              </a:rPr>
              <a:t>  </a:t>
            </a:r>
            <a:endParaRPr sz="900">
              <a:latin typeface="Cambria Math"/>
              <a:cs typeface="Cambria Math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385061" y="3803015"/>
            <a:ext cx="463550" cy="349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384175" algn="l"/>
              </a:tabLst>
            </a:pPr>
            <a:r>
              <a:rPr dirty="0" smtClean="0" sz="900" spc="320">
                <a:latin typeface="Cambria Math"/>
                <a:cs typeface="Cambria Math"/>
              </a:rPr>
              <a:t> </a:t>
            </a:r>
            <a:r>
              <a:rPr dirty="0" smtClean="0" sz="900" spc="320">
                <a:latin typeface="Cambria Math"/>
                <a:cs typeface="Cambria Math"/>
              </a:rPr>
              <a:t>	</a:t>
            </a:r>
            <a:r>
              <a:rPr dirty="0" smtClean="0" sz="900" spc="320">
                <a:latin typeface="Cambria Math"/>
                <a:cs typeface="Cambria Math"/>
              </a:rPr>
              <a:t> </a:t>
            </a:r>
            <a:endParaRPr sz="900">
              <a:latin typeface="Cambria Math"/>
              <a:cs typeface="Cambria Math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1298702" y="3610228"/>
            <a:ext cx="544068" cy="0"/>
          </a:xfrm>
          <a:custGeom>
            <a:avLst/>
            <a:gdLst/>
            <a:ahLst/>
            <a:cxnLst/>
            <a:rect l="l" t="t" r="r" b="b"/>
            <a:pathLst>
              <a:path w="544068" h="0">
                <a:moveTo>
                  <a:pt x="0" y="0"/>
                </a:moveTo>
                <a:lnTo>
                  <a:pt x="544068" y="0"/>
                </a:lnTo>
              </a:path>
            </a:pathLst>
          </a:custGeom>
          <a:ln w="1193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" name="object 9"/>
          <p:cNvSpPr/>
          <p:nvPr/>
        </p:nvSpPr>
        <p:spPr>
          <a:xfrm>
            <a:off x="2057654" y="3610228"/>
            <a:ext cx="969568" cy="0"/>
          </a:xfrm>
          <a:custGeom>
            <a:avLst/>
            <a:gdLst/>
            <a:ahLst/>
            <a:cxnLst/>
            <a:rect l="l" t="t" r="r" b="b"/>
            <a:pathLst>
              <a:path w="969568" h="0">
                <a:moveTo>
                  <a:pt x="0" y="0"/>
                </a:moveTo>
                <a:lnTo>
                  <a:pt x="969568" y="0"/>
                </a:lnTo>
              </a:path>
            </a:pathLst>
          </a:custGeom>
          <a:ln w="1193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1494789" y="3658234"/>
            <a:ext cx="2036445" cy="15557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ctr" marL="58419">
              <a:lnSpc>
                <a:spcPts val="85"/>
              </a:lnSpc>
              <a:tabLst>
                <a:tab pos="1243330" algn="l"/>
              </a:tabLst>
            </a:pP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	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  <a:p>
            <a:pPr algn="ctr">
              <a:lnSpc>
                <a:spcPts val="1135"/>
              </a:lnSpc>
              <a:tabLst>
                <a:tab pos="549910" algn="l"/>
                <a:tab pos="1827530" algn="l"/>
              </a:tabLst>
            </a:pP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5">
                <a:latin typeface="Cambria Math"/>
                <a:cs typeface="Cambria Math"/>
              </a:rPr>
              <a:t> </a:t>
            </a:r>
            <a:r>
              <a:rPr dirty="0" smtClean="0" sz="1300" spc="535">
                <a:latin typeface="Cambria Math"/>
                <a:cs typeface="Cambria Math"/>
              </a:rPr>
              <a:t> </a:t>
            </a:r>
            <a:r>
              <a:rPr dirty="0" smtClean="0" sz="1300" spc="535">
                <a:latin typeface="Cambria Math"/>
                <a:cs typeface="Cambria Math"/>
              </a:rPr>
              <a:t>	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590">
                <a:latin typeface="Cambria Math"/>
                <a:cs typeface="Cambria Math"/>
              </a:rPr>
              <a:t> </a:t>
            </a:r>
            <a:r>
              <a:rPr dirty="0" smtClean="0" sz="1300" spc="-5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590">
                <a:latin typeface="Cambria Math"/>
                <a:cs typeface="Cambria Math"/>
              </a:rPr>
              <a:t> </a:t>
            </a:r>
            <a:r>
              <a:rPr dirty="0" smtClean="0" sz="1300" spc="590">
                <a:latin typeface="Cambria Math"/>
                <a:cs typeface="Cambria Math"/>
              </a:rPr>
              <a:t>	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128773" y="3368167"/>
            <a:ext cx="1490345" cy="2095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1113155" algn="l"/>
              </a:tabLst>
            </a:pP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585">
                <a:latin typeface="Cambria Math"/>
                <a:cs typeface="Cambria Math"/>
              </a:rPr>
              <a:t> </a:t>
            </a:r>
            <a:r>
              <a:rPr dirty="0" smtClean="0" baseline="2136" sz="1950" spc="-7">
                <a:latin typeface="Cambria Math"/>
                <a:cs typeface="Cambria Math"/>
              </a:rPr>
              <a:t>(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450">
                <a:latin typeface="Cambria Math"/>
                <a:cs typeface="Cambria Math"/>
              </a:rPr>
              <a:t> </a:t>
            </a:r>
            <a:r>
              <a:rPr dirty="0" smtClean="0" baseline="2136" sz="1950" spc="-15">
                <a:latin typeface="Cambria Math"/>
                <a:cs typeface="Cambria Math"/>
              </a:rPr>
              <a:t>)</a:t>
            </a:r>
            <a:r>
              <a:rPr dirty="0" smtClean="0" baseline="2136" sz="1950" spc="-15">
                <a:latin typeface="Cambria Math"/>
                <a:cs typeface="Cambria Math"/>
              </a:rPr>
              <a:t>	</a:t>
            </a:r>
            <a:r>
              <a:rPr dirty="0" smtClean="0" sz="1300" spc="430">
                <a:latin typeface="Cambria Math"/>
                <a:cs typeface="Cambria Math"/>
              </a:rPr>
              <a:t>   </a:t>
            </a:r>
            <a:r>
              <a:rPr dirty="0" smtClean="0" sz="1300" spc="415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3242182" y="3610228"/>
            <a:ext cx="368807" cy="0"/>
          </a:xfrm>
          <a:custGeom>
            <a:avLst/>
            <a:gdLst/>
            <a:ahLst/>
            <a:cxnLst/>
            <a:rect l="l" t="t" r="r" b="b"/>
            <a:pathLst>
              <a:path w="368807" h="0">
                <a:moveTo>
                  <a:pt x="0" y="0"/>
                </a:moveTo>
                <a:lnTo>
                  <a:pt x="368807" y="0"/>
                </a:lnTo>
              </a:path>
            </a:pathLst>
          </a:custGeom>
          <a:ln w="1193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3644010" y="3658234"/>
            <a:ext cx="375920" cy="444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15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1266748" y="4238116"/>
            <a:ext cx="187452" cy="0"/>
          </a:xfrm>
          <a:custGeom>
            <a:avLst/>
            <a:gdLst/>
            <a:ahLst/>
            <a:cxnLst/>
            <a:rect l="l" t="t" r="r" b="b"/>
            <a:pathLst>
              <a:path w="187452" h="0">
                <a:moveTo>
                  <a:pt x="0" y="0"/>
                </a:moveTo>
                <a:lnTo>
                  <a:pt x="187452" y="0"/>
                </a:lnTo>
              </a:path>
            </a:pathLst>
          </a:custGeom>
          <a:ln w="1193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5" name="object 15"/>
          <p:cNvSpPr txBox="1"/>
          <p:nvPr/>
        </p:nvSpPr>
        <p:spPr>
          <a:xfrm>
            <a:off x="902004" y="4286122"/>
            <a:ext cx="734060" cy="15557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597535" algn="l"/>
              </a:tabLst>
            </a:pPr>
            <a:r>
              <a:rPr dirty="0" smtClean="0" sz="1300" spc="125">
                <a:latin typeface="Cambria Math"/>
                <a:cs typeface="Cambria Math"/>
              </a:rPr>
              <a:t> </a:t>
            </a:r>
            <a:r>
              <a:rPr dirty="0" smtClean="0" baseline="-15432" sz="1350" spc="562">
                <a:latin typeface="Cambria Math"/>
                <a:cs typeface="Cambria Math"/>
              </a:rPr>
              <a:t> </a:t>
            </a:r>
            <a:r>
              <a:rPr dirty="0" smtClean="0" baseline="-15432" sz="1350" spc="562">
                <a:latin typeface="Cambria Math"/>
                <a:cs typeface="Cambria Math"/>
              </a:rPr>
              <a:t> </a:t>
            </a:r>
            <a:r>
              <a:rPr dirty="0" smtClean="0" baseline="-15432" sz="1350" spc="67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baseline="-38461" sz="1950" spc="802">
                <a:latin typeface="Cambria Math"/>
                <a:cs typeface="Cambria Math"/>
              </a:rPr>
              <a:t> </a:t>
            </a:r>
            <a:r>
              <a:rPr dirty="0" smtClean="0" baseline="-38461" sz="1950" spc="802">
                <a:latin typeface="Cambria Math"/>
                <a:cs typeface="Cambria Math"/>
              </a:rPr>
              <a:t>	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264666" y="4161154"/>
            <a:ext cx="1105535" cy="6794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403860" algn="l"/>
              </a:tabLst>
            </a:pPr>
            <a:r>
              <a:rPr dirty="0" smtClean="0" sz="1300" spc="355">
                <a:latin typeface="Cambria Math"/>
                <a:cs typeface="Cambria Math"/>
              </a:rPr>
              <a:t> </a:t>
            </a:r>
            <a:r>
              <a:rPr dirty="0" smtClean="0" baseline="-15432" sz="1350" spc="562">
                <a:latin typeface="Cambria Math"/>
                <a:cs typeface="Cambria Math"/>
              </a:rPr>
              <a:t> </a:t>
            </a:r>
            <a:r>
              <a:rPr dirty="0" smtClean="0" baseline="-15432" sz="1350" spc="562">
                <a:latin typeface="Cambria Math"/>
                <a:cs typeface="Cambria Math"/>
              </a:rPr>
              <a:t>	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15">
                <a:latin typeface="Cambria Math"/>
                <a:cs typeface="Cambria Math"/>
              </a:rPr>
              <a:t> </a:t>
            </a:r>
            <a:r>
              <a:rPr dirty="0" smtClean="0" sz="1300" spc="4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15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356105" y="4316603"/>
            <a:ext cx="99060" cy="1492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900" spc="375">
                <a:latin typeface="Cambria Math"/>
                <a:cs typeface="Cambria Math"/>
              </a:rPr>
              <a:t> </a:t>
            </a:r>
            <a:endParaRPr sz="900">
              <a:latin typeface="Cambria Math"/>
              <a:cs typeface="Cambria Math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855977" y="4397375"/>
            <a:ext cx="320040" cy="444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590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1669033" y="4238116"/>
            <a:ext cx="693419" cy="0"/>
          </a:xfrm>
          <a:custGeom>
            <a:avLst/>
            <a:gdLst/>
            <a:ahLst/>
            <a:cxnLst/>
            <a:rect l="l" t="t" r="r" b="b"/>
            <a:pathLst>
              <a:path w="693419" h="0">
                <a:moveTo>
                  <a:pt x="0" y="0"/>
                </a:moveTo>
                <a:lnTo>
                  <a:pt x="693419" y="0"/>
                </a:lnTo>
              </a:path>
            </a:pathLst>
          </a:custGeom>
          <a:ln w="1193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0" name="object 20"/>
          <p:cNvSpPr/>
          <p:nvPr/>
        </p:nvSpPr>
        <p:spPr>
          <a:xfrm>
            <a:off x="2577719" y="4238116"/>
            <a:ext cx="310895" cy="0"/>
          </a:xfrm>
          <a:custGeom>
            <a:avLst/>
            <a:gdLst/>
            <a:ahLst/>
            <a:cxnLst/>
            <a:rect l="l" t="t" r="r" b="b"/>
            <a:pathLst>
              <a:path w="310895" h="0">
                <a:moveTo>
                  <a:pt x="0" y="0"/>
                </a:moveTo>
                <a:lnTo>
                  <a:pt x="310895" y="0"/>
                </a:lnTo>
              </a:path>
            </a:pathLst>
          </a:custGeom>
          <a:ln w="1193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1" name="object 21"/>
          <p:cNvSpPr txBox="1"/>
          <p:nvPr/>
        </p:nvSpPr>
        <p:spPr>
          <a:xfrm>
            <a:off x="2395473" y="4161154"/>
            <a:ext cx="1273810" cy="28067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82245">
              <a:lnSpc>
                <a:spcPts val="35"/>
              </a:lnSpc>
            </a:pP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1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15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  <a:p>
            <a:pPr marL="12700">
              <a:lnSpc>
                <a:spcPts val="1025"/>
              </a:lnSpc>
              <a:tabLst>
                <a:tab pos="539750" algn="l"/>
              </a:tabLst>
            </a:pP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	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670">
                <a:latin typeface="Cambria Math"/>
                <a:cs typeface="Cambria Math"/>
              </a:rPr>
              <a:t>  </a:t>
            </a:r>
            <a:endParaRPr sz="1300">
              <a:latin typeface="Cambria Math"/>
              <a:cs typeface="Cambria Math"/>
            </a:endParaRPr>
          </a:p>
          <a:p>
            <a:pPr>
              <a:lnSpc>
                <a:spcPts val="800"/>
              </a:lnSpc>
              <a:spcBef>
                <a:spcPts val="33"/>
              </a:spcBef>
            </a:pPr>
            <a:endParaRPr sz="800"/>
          </a:p>
          <a:p>
            <a:pPr marL="189865">
              <a:lnSpc>
                <a:spcPct val="100000"/>
              </a:lnSpc>
            </a:pP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590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1253032" y="4866004"/>
            <a:ext cx="553211" cy="0"/>
          </a:xfrm>
          <a:custGeom>
            <a:avLst/>
            <a:gdLst/>
            <a:ahLst/>
            <a:cxnLst/>
            <a:rect l="l" t="t" r="r" b="b"/>
            <a:pathLst>
              <a:path w="553212" h="0">
                <a:moveTo>
                  <a:pt x="0" y="0"/>
                </a:moveTo>
                <a:lnTo>
                  <a:pt x="553211" y="0"/>
                </a:lnTo>
              </a:path>
            </a:pathLst>
          </a:custGeom>
          <a:ln w="1193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3" name="object 23"/>
          <p:cNvSpPr txBox="1"/>
          <p:nvPr/>
        </p:nvSpPr>
        <p:spPr>
          <a:xfrm>
            <a:off x="902004" y="4623942"/>
            <a:ext cx="1643380" cy="44577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411480">
              <a:lnSpc>
                <a:spcPts val="1395"/>
              </a:lnSpc>
            </a:pP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665">
                <a:latin typeface="Cambria Math"/>
                <a:cs typeface="Cambria Math"/>
              </a:rPr>
              <a:t>  </a:t>
            </a:r>
            <a:endParaRPr sz="1300">
              <a:latin typeface="Cambria Math"/>
              <a:cs typeface="Cambria Math"/>
            </a:endParaRPr>
          </a:p>
          <a:p>
            <a:pPr marL="12700">
              <a:lnSpc>
                <a:spcPts val="1145"/>
              </a:lnSpc>
            </a:pPr>
            <a:r>
              <a:rPr dirty="0" smtClean="0" sz="1300" spc="100">
                <a:latin typeface="Cambria Math"/>
                <a:cs typeface="Cambria Math"/>
              </a:rPr>
              <a:t> </a:t>
            </a:r>
            <a:r>
              <a:rPr dirty="0" smtClean="0" baseline="-15432" sz="1350" spc="427">
                <a:latin typeface="Cambria Math"/>
                <a:cs typeface="Cambria Math"/>
              </a:rPr>
              <a:t> </a:t>
            </a:r>
            <a:r>
              <a:rPr dirty="0" smtClean="0" baseline="-15432" sz="1350" spc="427">
                <a:latin typeface="Cambria Math"/>
                <a:cs typeface="Cambria Math"/>
              </a:rPr>
              <a:t> </a:t>
            </a:r>
            <a:r>
              <a:rPr dirty="0" smtClean="0" baseline="-15432" sz="1350" spc="75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baseline="-38461" sz="1950" spc="644">
                <a:latin typeface="Cambria Math"/>
                <a:cs typeface="Cambria Math"/>
              </a:rPr>
              <a:t> </a:t>
            </a:r>
            <a:r>
              <a:rPr dirty="0" smtClean="0" baseline="-38461" sz="1950" spc="-44">
                <a:latin typeface="Cambria Math"/>
                <a:cs typeface="Cambria Math"/>
              </a:rPr>
              <a:t> </a:t>
            </a:r>
            <a:r>
              <a:rPr dirty="0" smtClean="0" baseline="-38461" sz="1950" spc="644">
                <a:latin typeface="Cambria Math"/>
                <a:cs typeface="Cambria Math"/>
              </a:rPr>
              <a:t>  </a:t>
            </a:r>
            <a:r>
              <a:rPr dirty="0" smtClean="0" baseline="-38461" sz="1950" spc="1005">
                <a:latin typeface="Cambria Math"/>
                <a:cs typeface="Cambria Math"/>
              </a:rPr>
              <a:t> </a:t>
            </a:r>
            <a:r>
              <a:rPr dirty="0" smtClean="0" baseline="-38461" sz="1950" spc="997">
                <a:latin typeface="Cambria Math"/>
                <a:cs typeface="Cambria Math"/>
              </a:rPr>
              <a:t> </a:t>
            </a:r>
            <a:r>
              <a:rPr dirty="0" smtClean="0" baseline="-38461" sz="1950" spc="135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80">
                <a:latin typeface="Cambria Math"/>
                <a:cs typeface="Cambria Math"/>
              </a:rPr>
              <a:t>  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902004" y="5241416"/>
            <a:ext cx="2903855" cy="23304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535">
                <a:latin typeface="Cambria Math"/>
                <a:cs typeface="Cambria Math"/>
              </a:rPr>
              <a:t> </a:t>
            </a:r>
            <a:r>
              <a:rPr dirty="0" smtClean="0" sz="1300" spc="100">
                <a:latin typeface="Cambria Math"/>
                <a:cs typeface="Cambria Math"/>
              </a:rPr>
              <a:t> </a:t>
            </a:r>
            <a:r>
              <a:rPr dirty="0" smtClean="0" baseline="-15432" sz="1350" spc="427">
                <a:latin typeface="Cambria Math"/>
                <a:cs typeface="Cambria Math"/>
              </a:rPr>
              <a:t> </a:t>
            </a:r>
            <a:r>
              <a:rPr dirty="0" smtClean="0" baseline="-15432" sz="1350" spc="427">
                <a:latin typeface="Cambria Math"/>
                <a:cs typeface="Cambria Math"/>
              </a:rPr>
              <a:t> </a:t>
            </a:r>
            <a:r>
              <a:rPr dirty="0" smtClean="0" baseline="-15432" sz="1350" spc="75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 </a:t>
            </a:r>
            <a:r>
              <a:rPr dirty="0" smtClean="0" baseline="2136" sz="1950" spc="-15">
                <a:latin typeface="Cambria Math"/>
                <a:cs typeface="Cambria Math"/>
              </a:rPr>
              <a:t>(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80">
                <a:latin typeface="Cambria Math"/>
                <a:cs typeface="Cambria Math"/>
              </a:rPr>
              <a:t>  </a:t>
            </a:r>
            <a:r>
              <a:rPr dirty="0" smtClean="0" sz="1300" spc="475">
                <a:latin typeface="Cambria Math"/>
                <a:cs typeface="Cambria Math"/>
              </a:rPr>
              <a:t> </a:t>
            </a:r>
            <a:r>
              <a:rPr dirty="0" smtClean="0" baseline="2136" sz="1950" spc="-15">
                <a:latin typeface="Cambria Math"/>
                <a:cs typeface="Cambria Math"/>
              </a:rPr>
              <a:t>)</a:t>
            </a:r>
            <a:r>
              <a:rPr dirty="0" smtClean="0" baseline="2136" sz="1950" spc="127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59">
                <a:latin typeface="Cambria Math"/>
                <a:cs typeface="Cambria Math"/>
              </a:rPr>
              <a:t>     </a:t>
            </a:r>
            <a:r>
              <a:rPr dirty="0" smtClean="0" sz="1300" spc="7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1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590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902004" y="5656960"/>
            <a:ext cx="3719829" cy="2254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spc="-10" b="1" i="1">
                <a:latin typeface="Times New Roman"/>
                <a:cs typeface="Times New Roman"/>
              </a:rPr>
              <a:t>T</a:t>
            </a:r>
            <a:r>
              <a:rPr dirty="0" smtClean="0" sz="1400" spc="0" b="1" i="1">
                <a:latin typeface="Times New Roman"/>
                <a:cs typeface="Times New Roman"/>
              </a:rPr>
              <a:t>he</a:t>
            </a:r>
            <a:r>
              <a:rPr dirty="0" smtClean="0" sz="1400" spc="-5" b="1" i="1">
                <a:latin typeface="Times New Roman"/>
                <a:cs typeface="Times New Roman"/>
              </a:rPr>
              <a:t> </a:t>
            </a:r>
            <a:r>
              <a:rPr dirty="0" smtClean="0" sz="1400" spc="0" b="1" i="1">
                <a:latin typeface="Times New Roman"/>
                <a:cs typeface="Times New Roman"/>
              </a:rPr>
              <a:t>Mi</a:t>
            </a:r>
            <a:r>
              <a:rPr dirty="0" smtClean="0" sz="1400" spc="-10" b="1" i="1">
                <a:latin typeface="Times New Roman"/>
                <a:cs typeface="Times New Roman"/>
              </a:rPr>
              <a:t>d</a:t>
            </a:r>
            <a:r>
              <a:rPr dirty="0" smtClean="0" sz="1400" spc="-10" b="1" i="1">
                <a:latin typeface="Times New Roman"/>
                <a:cs typeface="Times New Roman"/>
              </a:rPr>
              <a:t>b</a:t>
            </a:r>
            <a:r>
              <a:rPr dirty="0" smtClean="0" sz="1400" spc="0" b="1" i="1">
                <a:latin typeface="Times New Roman"/>
                <a:cs typeface="Times New Roman"/>
              </a:rPr>
              <a:t>and</a:t>
            </a:r>
            <a:r>
              <a:rPr dirty="0" smtClean="0" sz="1400" spc="5" b="1" i="1">
                <a:latin typeface="Times New Roman"/>
                <a:cs typeface="Times New Roman"/>
              </a:rPr>
              <a:t> </a:t>
            </a:r>
            <a:r>
              <a:rPr dirty="0" smtClean="0" sz="1400" spc="-25" b="1" i="1">
                <a:latin typeface="Times New Roman"/>
                <a:cs typeface="Times New Roman"/>
              </a:rPr>
              <a:t>G</a:t>
            </a:r>
            <a:r>
              <a:rPr dirty="0" smtClean="0" sz="1400" spc="0" b="1" i="1">
                <a:latin typeface="Times New Roman"/>
                <a:cs typeface="Times New Roman"/>
              </a:rPr>
              <a:t>ain</a:t>
            </a:r>
            <a:r>
              <a:rPr dirty="0" smtClean="0" sz="1400" spc="-10" b="1" i="1">
                <a:latin typeface="Times New Roman"/>
                <a:cs typeface="Times New Roman"/>
              </a:rPr>
              <a:t> </a:t>
            </a:r>
            <a:r>
              <a:rPr dirty="0" smtClean="0" sz="1400" spc="-10" b="1" i="1">
                <a:latin typeface="Times New Roman"/>
                <a:cs typeface="Times New Roman"/>
              </a:rPr>
              <a:t>o</a:t>
            </a:r>
            <a:r>
              <a:rPr dirty="0" smtClean="0" sz="1400" spc="0" b="1" i="1">
                <a:latin typeface="Times New Roman"/>
                <a:cs typeface="Times New Roman"/>
              </a:rPr>
              <a:t>f the </a:t>
            </a:r>
            <a:r>
              <a:rPr dirty="0" smtClean="0" sz="1400" spc="-10" b="1" i="1">
                <a:latin typeface="Times New Roman"/>
                <a:cs typeface="Times New Roman"/>
              </a:rPr>
              <a:t>s</a:t>
            </a:r>
            <a:r>
              <a:rPr dirty="0" smtClean="0" sz="1400" spc="0" b="1" i="1">
                <a:latin typeface="Times New Roman"/>
                <a:cs typeface="Times New Roman"/>
              </a:rPr>
              <a:t>y</a:t>
            </a:r>
            <a:r>
              <a:rPr dirty="0" smtClean="0" sz="1400" spc="-10" b="1" i="1">
                <a:latin typeface="Times New Roman"/>
                <a:cs typeface="Times New Roman"/>
              </a:rPr>
              <a:t>s</a:t>
            </a:r>
            <a:r>
              <a:rPr dirty="0" smtClean="0" sz="1400" spc="0" b="1" i="1">
                <a:latin typeface="Times New Roman"/>
                <a:cs typeface="Times New Roman"/>
              </a:rPr>
              <a:t>t</a:t>
            </a:r>
            <a:r>
              <a:rPr dirty="0" smtClean="0" sz="1400" spc="-25" b="1" i="1">
                <a:latin typeface="Times New Roman"/>
                <a:cs typeface="Times New Roman"/>
              </a:rPr>
              <a:t>e</a:t>
            </a:r>
            <a:r>
              <a:rPr dirty="0" smtClean="0" sz="1400" spc="0" b="1" i="1">
                <a:latin typeface="Times New Roman"/>
                <a:cs typeface="Times New Roman"/>
              </a:rPr>
              <a:t>m</a:t>
            </a:r>
            <a:r>
              <a:rPr dirty="0" smtClean="0" sz="1400" spc="5" b="1" i="1">
                <a:latin typeface="Times New Roman"/>
                <a:cs typeface="Times New Roman"/>
              </a:rPr>
              <a:t> </a:t>
            </a:r>
            <a:r>
              <a:rPr dirty="0" smtClean="0" sz="1400" spc="0" b="1" i="1">
                <a:latin typeface="Times New Roman"/>
                <a:cs typeface="Times New Roman"/>
              </a:rPr>
              <a:t>is</a:t>
            </a:r>
            <a:r>
              <a:rPr dirty="0" smtClean="0" sz="1400" spc="-15" b="1" i="1">
                <a:latin typeface="Times New Roman"/>
                <a:cs typeface="Times New Roman"/>
              </a:rPr>
              <a:t> </a:t>
            </a:r>
            <a:r>
              <a:rPr dirty="0" smtClean="0" sz="1400" spc="0" b="1" i="1">
                <a:latin typeface="Times New Roman"/>
                <a:cs typeface="Times New Roman"/>
              </a:rPr>
              <a:t>de</a:t>
            </a:r>
            <a:r>
              <a:rPr dirty="0" smtClean="0" sz="1400" spc="-10" b="1" i="1">
                <a:latin typeface="Times New Roman"/>
                <a:cs typeface="Times New Roman"/>
              </a:rPr>
              <a:t>t</a:t>
            </a:r>
            <a:r>
              <a:rPr dirty="0" smtClean="0" sz="1400" spc="0" b="1" i="1">
                <a:latin typeface="Times New Roman"/>
                <a:cs typeface="Times New Roman"/>
              </a:rPr>
              <a:t>e</a:t>
            </a:r>
            <a:r>
              <a:rPr dirty="0" smtClean="0" sz="1400" spc="-10" b="1" i="1">
                <a:latin typeface="Times New Roman"/>
                <a:cs typeface="Times New Roman"/>
              </a:rPr>
              <a:t>r</a:t>
            </a:r>
            <a:r>
              <a:rPr dirty="0" smtClean="0" sz="1400" spc="5" b="1" i="1">
                <a:latin typeface="Times New Roman"/>
                <a:cs typeface="Times New Roman"/>
              </a:rPr>
              <a:t>m</a:t>
            </a:r>
            <a:r>
              <a:rPr dirty="0" smtClean="0" sz="1400" spc="-10" b="1" i="1">
                <a:latin typeface="Times New Roman"/>
                <a:cs typeface="Times New Roman"/>
              </a:rPr>
              <a:t>i</a:t>
            </a:r>
            <a:r>
              <a:rPr dirty="0" smtClean="0" sz="1400" spc="0" b="1" i="1">
                <a:latin typeface="Times New Roman"/>
                <a:cs typeface="Times New Roman"/>
              </a:rPr>
              <a:t>n</a:t>
            </a:r>
            <a:r>
              <a:rPr dirty="0" smtClean="0" sz="1400" spc="-15" b="1" i="1">
                <a:latin typeface="Times New Roman"/>
                <a:cs typeface="Times New Roman"/>
              </a:rPr>
              <a:t>e</a:t>
            </a:r>
            <a:r>
              <a:rPr dirty="0" smtClean="0" sz="1400" spc="0" b="1" i="1">
                <a:latin typeface="Times New Roman"/>
                <a:cs typeface="Times New Roman"/>
              </a:rPr>
              <a:t>d</a:t>
            </a:r>
            <a:r>
              <a:rPr dirty="0" smtClean="0" sz="1400" spc="5" b="1" i="1">
                <a:latin typeface="Times New Roman"/>
                <a:cs typeface="Times New Roman"/>
              </a:rPr>
              <a:t> </a:t>
            </a:r>
            <a:r>
              <a:rPr dirty="0" smtClean="0" sz="1400" spc="-10" b="1" i="1">
                <a:latin typeface="Times New Roman"/>
                <a:cs typeface="Times New Roman"/>
              </a:rPr>
              <a:t>b</a:t>
            </a:r>
            <a:r>
              <a:rPr dirty="0" smtClean="0" sz="1400" spc="0" b="1" i="1">
                <a:latin typeface="Times New Roman"/>
                <a:cs typeface="Times New Roman"/>
              </a:rPr>
              <a:t>y: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1309369" y="6318630"/>
            <a:ext cx="141731" cy="0"/>
          </a:xfrm>
          <a:custGeom>
            <a:avLst/>
            <a:gdLst/>
            <a:ahLst/>
            <a:cxnLst/>
            <a:rect l="l" t="t" r="r" b="b"/>
            <a:pathLst>
              <a:path w="141731" h="0">
                <a:moveTo>
                  <a:pt x="0" y="0"/>
                </a:moveTo>
                <a:lnTo>
                  <a:pt x="141731" y="0"/>
                </a:lnTo>
              </a:path>
            </a:pathLst>
          </a:custGeom>
          <a:ln w="1193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7" name="object 27"/>
          <p:cNvSpPr txBox="1"/>
          <p:nvPr/>
        </p:nvSpPr>
        <p:spPr>
          <a:xfrm>
            <a:off x="902004" y="6366636"/>
            <a:ext cx="728980" cy="15557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525">
                <a:latin typeface="Cambria Math"/>
                <a:cs typeface="Cambria Math"/>
              </a:rPr>
              <a:t> </a:t>
            </a:r>
            <a:r>
              <a:rPr dirty="0" smtClean="0" baseline="-15432" sz="1350" spc="457">
                <a:latin typeface="Cambria Math"/>
                <a:cs typeface="Cambria Math"/>
              </a:rPr>
              <a:t> </a:t>
            </a:r>
            <a:r>
              <a:rPr dirty="0" smtClean="0" baseline="-15432" sz="1350" spc="457">
                <a:latin typeface="Cambria Math"/>
                <a:cs typeface="Cambria Math"/>
              </a:rPr>
              <a:t> </a:t>
            </a:r>
            <a:r>
              <a:rPr dirty="0" smtClean="0" baseline="-15432" sz="1350" spc="82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110">
                <a:latin typeface="Cambria Math"/>
                <a:cs typeface="Cambria Math"/>
              </a:rPr>
              <a:t> </a:t>
            </a:r>
            <a:r>
              <a:rPr dirty="0" smtClean="0" baseline="-38461" sz="1950" spc="780">
                <a:latin typeface="Cambria Math"/>
                <a:cs typeface="Cambria Math"/>
              </a:rPr>
              <a:t> </a:t>
            </a:r>
            <a:r>
              <a:rPr dirty="0" smtClean="0" baseline="-38461" sz="1950" spc="780">
                <a:latin typeface="Cambria Math"/>
                <a:cs typeface="Cambria Math"/>
              </a:rPr>
              <a:t> </a:t>
            </a:r>
            <a:r>
              <a:rPr dirty="0" smtClean="0" baseline="-38461" sz="1950" spc="67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296669" y="6241669"/>
            <a:ext cx="926465" cy="6794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367665" algn="l"/>
              </a:tabLst>
            </a:pPr>
            <a:r>
              <a:rPr dirty="0" smtClean="0" sz="1300" spc="210">
                <a:latin typeface="Cambria Math"/>
                <a:cs typeface="Cambria Math"/>
              </a:rPr>
              <a:t> </a:t>
            </a:r>
            <a:r>
              <a:rPr dirty="0" smtClean="0" baseline="-15432" sz="1350" spc="494">
                <a:latin typeface="Cambria Math"/>
                <a:cs typeface="Cambria Math"/>
              </a:rPr>
              <a:t> </a:t>
            </a:r>
            <a:r>
              <a:rPr dirty="0" smtClean="0" baseline="-15432" sz="1350" spc="494">
                <a:latin typeface="Cambria Math"/>
                <a:cs typeface="Cambria Math"/>
              </a:rPr>
              <a:t>	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509">
                <a:latin typeface="Cambria Math"/>
                <a:cs typeface="Cambria Math"/>
              </a:rPr>
              <a:t> </a:t>
            </a:r>
            <a:r>
              <a:rPr dirty="0" smtClean="0" baseline="-15432" sz="1350" spc="382">
                <a:latin typeface="Cambria Math"/>
                <a:cs typeface="Cambria Math"/>
              </a:rPr>
              <a:t> </a:t>
            </a:r>
            <a:r>
              <a:rPr dirty="0" smtClean="0" baseline="-15432" sz="1350" spc="-172">
                <a:latin typeface="Cambria Math"/>
                <a:cs typeface="Cambria Math"/>
              </a:rPr>
              <a:t> </a:t>
            </a:r>
            <a:r>
              <a:rPr dirty="0" smtClean="0" sz="1300" spc="390">
                <a:latin typeface="Cambria Math"/>
                <a:cs typeface="Cambria Math"/>
              </a:rPr>
              <a:t> </a:t>
            </a:r>
            <a:r>
              <a:rPr dirty="0" smtClean="0" sz="1300" spc="509">
                <a:latin typeface="Cambria Math"/>
                <a:cs typeface="Cambria Math"/>
              </a:rPr>
              <a:t> </a:t>
            </a:r>
            <a:r>
              <a:rPr dirty="0" smtClean="0" baseline="-15432" sz="1350" spc="434">
                <a:latin typeface="Cambria Math"/>
                <a:cs typeface="Cambria Math"/>
              </a:rPr>
              <a:t> </a:t>
            </a:r>
            <a:endParaRPr baseline="-15432" sz="1350">
              <a:latin typeface="Cambria Math"/>
              <a:cs typeface="Cambria Math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1383538" y="6397116"/>
            <a:ext cx="66040" cy="1492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900" spc="114">
                <a:latin typeface="Cambria Math"/>
                <a:cs typeface="Cambria Math"/>
              </a:rPr>
              <a:t> </a:t>
            </a:r>
            <a:endParaRPr sz="900">
              <a:latin typeface="Cambria Math"/>
              <a:cs typeface="Cambria Math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1868170" y="6312789"/>
            <a:ext cx="104139" cy="2095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325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1918461" y="6397116"/>
            <a:ext cx="87630" cy="1492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900" spc="285">
                <a:latin typeface="Cambria Math"/>
                <a:cs typeface="Cambria Math"/>
              </a:rPr>
              <a:t> </a:t>
            </a:r>
            <a:endParaRPr sz="900">
              <a:latin typeface="Cambria Math"/>
              <a:cs typeface="Cambria Math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1664461" y="6318630"/>
            <a:ext cx="556260" cy="0"/>
          </a:xfrm>
          <a:custGeom>
            <a:avLst/>
            <a:gdLst/>
            <a:ahLst/>
            <a:cxnLst/>
            <a:rect l="l" t="t" r="r" b="b"/>
            <a:pathLst>
              <a:path w="556260" h="0">
                <a:moveTo>
                  <a:pt x="0" y="0"/>
                </a:moveTo>
                <a:lnTo>
                  <a:pt x="556260" y="0"/>
                </a:lnTo>
              </a:path>
            </a:pathLst>
          </a:custGeom>
          <a:ln w="1193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3" name="object 33"/>
          <p:cNvSpPr txBox="1"/>
          <p:nvPr/>
        </p:nvSpPr>
        <p:spPr>
          <a:xfrm>
            <a:off x="2253742" y="6366636"/>
            <a:ext cx="318135" cy="444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2574163" y="6076569"/>
            <a:ext cx="1101090" cy="2095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-10">
                <a:latin typeface="Cambria Math"/>
                <a:cs typeface="Cambria Math"/>
              </a:rPr>
              <a:t>(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595">
                <a:latin typeface="Cambria Math"/>
                <a:cs typeface="Cambria Math"/>
              </a:rPr>
              <a:t> </a:t>
            </a:r>
            <a:r>
              <a:rPr dirty="0" smtClean="0" sz="1300" spc="-10">
                <a:latin typeface="Cambria Math"/>
                <a:cs typeface="Cambria Math"/>
              </a:rPr>
              <a:t>)</a:t>
            </a:r>
            <a:r>
              <a:rPr dirty="0" smtClean="0" sz="1300" spc="390">
                <a:latin typeface="Cambria Math"/>
                <a:cs typeface="Cambria Math"/>
              </a:rPr>
              <a:t> </a:t>
            </a:r>
            <a:r>
              <a:rPr dirty="0" smtClean="0" sz="1300" spc="-10">
                <a:latin typeface="Cambria Math"/>
                <a:cs typeface="Cambria Math"/>
              </a:rPr>
              <a:t>(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585">
                <a:latin typeface="Cambria Math"/>
                <a:cs typeface="Cambria Math"/>
              </a:rPr>
              <a:t> </a:t>
            </a:r>
            <a:r>
              <a:rPr dirty="0" smtClean="0" sz="1300" spc="-10">
                <a:latin typeface="Cambria Math"/>
                <a:cs typeface="Cambria Math"/>
              </a:rPr>
              <a:t>)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2856102" y="6312789"/>
            <a:ext cx="538480" cy="2095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-15">
                <a:latin typeface="Cambria Math"/>
                <a:cs typeface="Cambria Math"/>
              </a:rPr>
              <a:t> </a:t>
            </a:r>
            <a:r>
              <a:rPr dirty="0" smtClean="0" sz="1300" spc="480">
                <a:latin typeface="Cambria Math"/>
                <a:cs typeface="Cambria Math"/>
              </a:rPr>
              <a:t>  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2586863" y="6318630"/>
            <a:ext cx="1075943" cy="0"/>
          </a:xfrm>
          <a:custGeom>
            <a:avLst/>
            <a:gdLst/>
            <a:ahLst/>
            <a:cxnLst/>
            <a:rect l="l" t="t" r="r" b="b"/>
            <a:pathLst>
              <a:path w="1075943" h="0">
                <a:moveTo>
                  <a:pt x="0" y="0"/>
                </a:moveTo>
                <a:lnTo>
                  <a:pt x="1075943" y="0"/>
                </a:lnTo>
              </a:path>
            </a:pathLst>
          </a:custGeom>
          <a:ln w="1193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7" name="object 37"/>
          <p:cNvSpPr txBox="1"/>
          <p:nvPr/>
        </p:nvSpPr>
        <p:spPr>
          <a:xfrm>
            <a:off x="3695827" y="6201536"/>
            <a:ext cx="624840" cy="2095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680">
                <a:latin typeface="Cambria Math"/>
                <a:cs typeface="Cambria Math"/>
              </a:rPr>
              <a:t> 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902004" y="6720713"/>
            <a:ext cx="3709035" cy="67437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For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5" b="1" i="1">
                <a:latin typeface="Times New Roman"/>
                <a:cs typeface="Times New Roman"/>
              </a:rPr>
              <a:t>C</a:t>
            </a:r>
            <a:r>
              <a:rPr dirty="0" smtClean="0" baseline="-12345" sz="1350" spc="0" b="1" i="1">
                <a:latin typeface="Times New Roman"/>
                <a:cs typeface="Times New Roman"/>
              </a:rPr>
              <a:t>s</a:t>
            </a:r>
            <a:endParaRPr baseline="-12345" sz="1350">
              <a:latin typeface="Times New Roman"/>
              <a:cs typeface="Times New Roman"/>
            </a:endParaRPr>
          </a:p>
          <a:p>
            <a:pPr>
              <a:lnSpc>
                <a:spcPts val="750"/>
              </a:lnSpc>
              <a:spcBef>
                <a:spcPts val="44"/>
              </a:spcBef>
            </a:pPr>
            <a:endParaRPr sz="750"/>
          </a:p>
          <a:p>
            <a:pPr>
              <a:lnSpc>
                <a:spcPts val="1000"/>
              </a:lnSpc>
            </a:pPr>
            <a:endParaRPr sz="1000"/>
          </a:p>
          <a:p>
            <a:pPr marL="12700">
              <a:lnSpc>
                <a:spcPct val="100000"/>
              </a:lnSpc>
            </a:pPr>
            <a:r>
              <a:rPr dirty="0" smtClean="0" sz="1300" spc="509">
                <a:latin typeface="Cambria Math"/>
                <a:cs typeface="Cambria Math"/>
              </a:rPr>
              <a:t> </a:t>
            </a:r>
            <a:r>
              <a:rPr dirty="0" smtClean="0" baseline="-15432" sz="1350" spc="172">
                <a:latin typeface="Cambria Math"/>
                <a:cs typeface="Cambria Math"/>
              </a:rPr>
              <a:t> </a:t>
            </a:r>
            <a:r>
              <a:rPr dirty="0" smtClean="0" baseline="-15432" sz="1350" spc="172">
                <a:latin typeface="Cambria Math"/>
                <a:cs typeface="Cambria Math"/>
              </a:rPr>
              <a:t> </a:t>
            </a:r>
            <a:r>
              <a:rPr dirty="0" smtClean="0" baseline="-15432" sz="1350" spc="82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84">
                <a:latin typeface="Cambria Math"/>
                <a:cs typeface="Cambria Math"/>
              </a:rPr>
              <a:t> </a:t>
            </a:r>
            <a:r>
              <a:rPr dirty="0" smtClean="0" baseline="-15432" sz="1350" spc="555">
                <a:latin typeface="Cambria Math"/>
                <a:cs typeface="Cambria Math"/>
              </a:rPr>
              <a:t> </a:t>
            </a:r>
            <a:r>
              <a:rPr dirty="0" smtClean="0" baseline="2136" sz="1950" spc="585">
                <a:latin typeface="Cambria Math"/>
                <a:cs typeface="Cambria Math"/>
              </a:rPr>
              <a:t> </a:t>
            </a:r>
            <a:r>
              <a:rPr dirty="0" smtClean="0" sz="1300" spc="509">
                <a:latin typeface="Cambria Math"/>
                <a:cs typeface="Cambria Math"/>
              </a:rPr>
              <a:t> </a:t>
            </a:r>
            <a:r>
              <a:rPr dirty="0" smtClean="0" baseline="-15432" sz="1350" spc="555">
                <a:latin typeface="Cambria Math"/>
                <a:cs typeface="Cambria Math"/>
              </a:rPr>
              <a:t> </a:t>
            </a:r>
            <a:r>
              <a:rPr dirty="0" smtClean="0" baseline="2136" sz="1950" spc="585">
                <a:latin typeface="Cambria Math"/>
                <a:cs typeface="Cambria Math"/>
              </a:rPr>
              <a:t> </a:t>
            </a:r>
            <a:r>
              <a:rPr dirty="0" smtClean="0" sz="1300" spc="535">
                <a:latin typeface="Cambria Math"/>
                <a:cs typeface="Cambria Math"/>
              </a:rPr>
              <a:t> </a:t>
            </a:r>
            <a:r>
              <a:rPr dirty="0" smtClean="0" sz="1300" spc="100">
                <a:latin typeface="Cambria Math"/>
                <a:cs typeface="Cambria Math"/>
              </a:rPr>
              <a:t> </a:t>
            </a:r>
            <a:r>
              <a:rPr dirty="0" smtClean="0" baseline="-15432" sz="1350" spc="427">
                <a:latin typeface="Cambria Math"/>
                <a:cs typeface="Cambria Math"/>
              </a:rPr>
              <a:t> </a:t>
            </a:r>
            <a:r>
              <a:rPr dirty="0" smtClean="0" baseline="-15432" sz="1350" spc="427">
                <a:latin typeface="Cambria Math"/>
                <a:cs typeface="Cambria Math"/>
              </a:rPr>
              <a:t> </a:t>
            </a:r>
            <a:r>
              <a:rPr dirty="0" smtClean="0" baseline="-15432" sz="1350" spc="75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585">
                <a:latin typeface="Cambria Math"/>
                <a:cs typeface="Cambria Math"/>
              </a:rPr>
              <a:t> </a:t>
            </a:r>
            <a:r>
              <a:rPr dirty="0" smtClean="0" baseline="2136" sz="1950" spc="58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585">
                <a:latin typeface="Cambria Math"/>
                <a:cs typeface="Cambria Math"/>
              </a:rPr>
              <a:t> </a:t>
            </a:r>
            <a:r>
              <a:rPr dirty="0" smtClean="0" baseline="2136" sz="1950" spc="607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590">
                <a:latin typeface="Cambria Math"/>
                <a:cs typeface="Cambria Math"/>
              </a:rPr>
              <a:t> </a:t>
            </a:r>
            <a:r>
              <a:rPr dirty="0" smtClean="0" sz="1300" spc="8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590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39" name="object 39"/>
          <p:cNvSpPr/>
          <p:nvPr/>
        </p:nvSpPr>
        <p:spPr>
          <a:xfrm>
            <a:off x="1329182" y="7798815"/>
            <a:ext cx="499871" cy="0"/>
          </a:xfrm>
          <a:custGeom>
            <a:avLst/>
            <a:gdLst/>
            <a:ahLst/>
            <a:cxnLst/>
            <a:rect l="l" t="t" r="r" b="b"/>
            <a:pathLst>
              <a:path w="499871" h="0">
                <a:moveTo>
                  <a:pt x="0" y="0"/>
                </a:moveTo>
                <a:lnTo>
                  <a:pt x="499871" y="0"/>
                </a:lnTo>
              </a:path>
            </a:pathLst>
          </a:custGeom>
          <a:ln w="11938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0" name="object 40"/>
          <p:cNvSpPr/>
          <p:nvPr/>
        </p:nvSpPr>
        <p:spPr>
          <a:xfrm>
            <a:off x="2043938" y="7798815"/>
            <a:ext cx="1600453" cy="0"/>
          </a:xfrm>
          <a:custGeom>
            <a:avLst/>
            <a:gdLst/>
            <a:ahLst/>
            <a:cxnLst/>
            <a:rect l="l" t="t" r="r" b="b"/>
            <a:pathLst>
              <a:path w="1600453" h="0">
                <a:moveTo>
                  <a:pt x="0" y="0"/>
                </a:moveTo>
                <a:lnTo>
                  <a:pt x="1600453" y="0"/>
                </a:lnTo>
              </a:path>
            </a:pathLst>
          </a:custGeom>
          <a:ln w="11938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1" name="object 41"/>
          <p:cNvSpPr txBox="1"/>
          <p:nvPr/>
        </p:nvSpPr>
        <p:spPr>
          <a:xfrm>
            <a:off x="902004" y="7792973"/>
            <a:ext cx="3598545" cy="2095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baseline="38461" sz="1950" spc="322">
                <a:latin typeface="Cambria Math"/>
                <a:cs typeface="Cambria Math"/>
              </a:rPr>
              <a:t> </a:t>
            </a:r>
            <a:r>
              <a:rPr dirty="0" smtClean="0" baseline="37037" sz="1350" spc="434">
                <a:latin typeface="Cambria Math"/>
                <a:cs typeface="Cambria Math"/>
              </a:rPr>
              <a:t> </a:t>
            </a:r>
            <a:r>
              <a:rPr dirty="0" smtClean="0" baseline="37037" sz="1350" spc="442">
                <a:latin typeface="Cambria Math"/>
                <a:cs typeface="Cambria Math"/>
              </a:rPr>
              <a:t> </a:t>
            </a:r>
            <a:r>
              <a:rPr dirty="0" smtClean="0" baseline="37037" sz="1350" spc="442">
                <a:latin typeface="Cambria Math"/>
                <a:cs typeface="Cambria Math"/>
              </a:rPr>
              <a:t> </a:t>
            </a:r>
            <a:r>
              <a:rPr dirty="0" smtClean="0" baseline="37037" sz="1350" spc="60">
                <a:latin typeface="Cambria Math"/>
                <a:cs typeface="Cambria Math"/>
              </a:rPr>
              <a:t> </a:t>
            </a:r>
            <a:r>
              <a:rPr dirty="0" smtClean="0" baseline="38461" sz="1950" spc="1019">
                <a:latin typeface="Cambria Math"/>
                <a:cs typeface="Cambria Math"/>
              </a:rPr>
              <a:t> </a:t>
            </a:r>
            <a:r>
              <a:rPr dirty="0" smtClean="0" baseline="38461" sz="1950" spc="112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515">
                <a:latin typeface="Cambria Math"/>
                <a:cs typeface="Cambria Math"/>
              </a:rPr>
              <a:t> </a:t>
            </a:r>
            <a:r>
              <a:rPr dirty="0" smtClean="0" sz="1300" spc="535">
                <a:latin typeface="Cambria Math"/>
                <a:cs typeface="Cambria Math"/>
              </a:rPr>
              <a:t> </a:t>
            </a:r>
            <a:r>
              <a:rPr dirty="0" smtClean="0" sz="1300" spc="100">
                <a:latin typeface="Cambria Math"/>
                <a:cs typeface="Cambria Math"/>
              </a:rPr>
              <a:t> </a:t>
            </a:r>
            <a:r>
              <a:rPr dirty="0" smtClean="0" sz="1300" spc="484">
                <a:latin typeface="Cambria Math"/>
                <a:cs typeface="Cambria Math"/>
              </a:rPr>
              <a:t> </a:t>
            </a:r>
            <a:r>
              <a:rPr dirty="0" smtClean="0" sz="1300" spc="484">
                <a:latin typeface="Cambria Math"/>
                <a:cs typeface="Cambria Math"/>
              </a:rPr>
              <a:t>  </a:t>
            </a:r>
            <a:r>
              <a:rPr dirty="0" smtClean="0" sz="1300" spc="-75">
                <a:latin typeface="Cambria Math"/>
                <a:cs typeface="Cambria Math"/>
              </a:rPr>
              <a:t> </a:t>
            </a:r>
            <a:r>
              <a:rPr dirty="0" smtClean="0" baseline="38461" sz="1950" spc="1019">
                <a:latin typeface="Cambria Math"/>
                <a:cs typeface="Cambria Math"/>
              </a:rPr>
              <a:t> </a:t>
            </a:r>
            <a:r>
              <a:rPr dirty="0" smtClean="0" baseline="38461" sz="1950" spc="112">
                <a:latin typeface="Cambria Math"/>
                <a:cs typeface="Cambria Math"/>
              </a:rPr>
              <a:t> </a:t>
            </a:r>
            <a:r>
              <a:rPr dirty="0" smtClean="0" baseline="2136" sz="1950" spc="-15">
                <a:latin typeface="Cambria Math"/>
                <a:cs typeface="Cambria Math"/>
              </a:rPr>
              <a:t>(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baseline="2136" sz="1950" spc="-15">
                <a:latin typeface="Cambria Math"/>
                <a:cs typeface="Cambria Math"/>
              </a:rPr>
              <a:t>)</a:t>
            </a:r>
            <a:r>
              <a:rPr dirty="0" smtClean="0" baseline="2136" sz="1950" spc="-7">
                <a:latin typeface="Cambria Math"/>
                <a:cs typeface="Cambria Math"/>
              </a:rPr>
              <a:t>(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585">
                <a:latin typeface="Cambria Math"/>
                <a:cs typeface="Cambria Math"/>
              </a:rPr>
              <a:t> </a:t>
            </a:r>
            <a:r>
              <a:rPr dirty="0" smtClean="0" baseline="2136" sz="1950" spc="0">
                <a:latin typeface="Cambria Math"/>
                <a:cs typeface="Cambria Math"/>
              </a:rPr>
              <a:t>)</a:t>
            </a:r>
            <a:r>
              <a:rPr dirty="0" smtClean="0" baseline="2136" sz="1950" spc="-15">
                <a:latin typeface="Cambria Math"/>
                <a:cs typeface="Cambria Math"/>
              </a:rPr>
              <a:t>(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415">
                <a:latin typeface="Cambria Math"/>
                <a:cs typeface="Cambria Math"/>
              </a:rPr>
              <a:t> </a:t>
            </a:r>
            <a:r>
              <a:rPr dirty="0" smtClean="0" sz="1300" spc="450">
                <a:latin typeface="Cambria Math"/>
                <a:cs typeface="Cambria Math"/>
              </a:rPr>
              <a:t> </a:t>
            </a:r>
            <a:r>
              <a:rPr dirty="0" smtClean="0" baseline="2136" sz="1950" spc="-15">
                <a:latin typeface="Cambria Math"/>
                <a:cs typeface="Cambria Math"/>
              </a:rPr>
              <a:t>)</a:t>
            </a:r>
            <a:r>
              <a:rPr dirty="0" smtClean="0" baseline="2136" sz="1950" spc="127">
                <a:latin typeface="Cambria Math"/>
                <a:cs typeface="Cambria Math"/>
              </a:rPr>
              <a:t> </a:t>
            </a:r>
            <a:r>
              <a:rPr dirty="0" smtClean="0" baseline="38461" sz="1950" spc="1019">
                <a:latin typeface="Cambria Math"/>
                <a:cs typeface="Cambria Math"/>
              </a:rPr>
              <a:t> </a:t>
            </a:r>
            <a:r>
              <a:rPr dirty="0" smtClean="0" baseline="38461" sz="1950" spc="112">
                <a:latin typeface="Cambria Math"/>
                <a:cs typeface="Cambria Math"/>
              </a:rPr>
              <a:t> </a:t>
            </a:r>
            <a:r>
              <a:rPr dirty="0" smtClean="0" baseline="38461" sz="1950" spc="644">
                <a:latin typeface="Cambria Math"/>
                <a:cs typeface="Cambria Math"/>
              </a:rPr>
              <a:t>  </a:t>
            </a:r>
            <a:r>
              <a:rPr dirty="0" smtClean="0" baseline="38461" sz="1950" spc="-44">
                <a:latin typeface="Cambria Math"/>
                <a:cs typeface="Cambria Math"/>
              </a:rPr>
              <a:t> </a:t>
            </a:r>
            <a:r>
              <a:rPr dirty="0" smtClean="0" baseline="38461" sz="1950" spc="644">
                <a:latin typeface="Cambria Math"/>
                <a:cs typeface="Cambria Math"/>
              </a:rPr>
              <a:t>  </a:t>
            </a:r>
            <a:r>
              <a:rPr dirty="0" smtClean="0" baseline="38461" sz="1950" spc="7">
                <a:latin typeface="Cambria Math"/>
                <a:cs typeface="Cambria Math"/>
              </a:rPr>
              <a:t> </a:t>
            </a:r>
            <a:r>
              <a:rPr dirty="0" smtClean="0" baseline="38461" sz="1950" spc="892">
                <a:latin typeface="Cambria Math"/>
                <a:cs typeface="Cambria Math"/>
              </a:rPr>
              <a:t> </a:t>
            </a:r>
            <a:r>
              <a:rPr dirty="0" smtClean="0" baseline="38461" sz="1950" spc="502">
                <a:latin typeface="Cambria Math"/>
                <a:cs typeface="Cambria Math"/>
              </a:rPr>
              <a:t> </a:t>
            </a:r>
            <a:endParaRPr baseline="38461" sz="1950">
              <a:latin typeface="Cambria Math"/>
              <a:cs typeface="Cambria Math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1520697" y="7721854"/>
            <a:ext cx="1382395" cy="444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1277620" algn="l"/>
              </a:tabLst>
            </a:pP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	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1612138" y="7991602"/>
            <a:ext cx="220979" cy="349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900" spc="114">
                <a:latin typeface="Cambria Math"/>
                <a:cs typeface="Cambria Math"/>
              </a:rPr>
              <a:t> </a:t>
            </a:r>
            <a:r>
              <a:rPr dirty="0" smtClean="0" sz="900" spc="114">
                <a:latin typeface="Cambria Math"/>
                <a:cs typeface="Cambria Math"/>
              </a:rPr>
              <a:t>   </a:t>
            </a:r>
            <a:r>
              <a:rPr dirty="0" smtClean="0" sz="900" spc="-5">
                <a:latin typeface="Cambria Math"/>
                <a:cs typeface="Cambria Math"/>
              </a:rPr>
              <a:t> </a:t>
            </a:r>
            <a:r>
              <a:rPr dirty="0" smtClean="0" sz="900" spc="235">
                <a:latin typeface="Cambria Math"/>
                <a:cs typeface="Cambria Math"/>
              </a:rPr>
              <a:t> </a:t>
            </a:r>
            <a:endParaRPr sz="900">
              <a:latin typeface="Cambria Math"/>
              <a:cs typeface="Cambria Math"/>
            </a:endParaRPr>
          </a:p>
        </p:txBody>
      </p:sp>
      <p:sp>
        <p:nvSpPr>
          <p:cNvPr id="44" name="object 44"/>
          <p:cNvSpPr/>
          <p:nvPr/>
        </p:nvSpPr>
        <p:spPr>
          <a:xfrm>
            <a:off x="4458334" y="3057542"/>
            <a:ext cx="3018508" cy="21335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5" name="object 45"/>
          <p:cNvSpPr/>
          <p:nvPr/>
        </p:nvSpPr>
        <p:spPr>
          <a:xfrm>
            <a:off x="5794247" y="5306567"/>
            <a:ext cx="679703" cy="26365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6" name="object 46"/>
          <p:cNvSpPr txBox="1"/>
          <p:nvPr/>
        </p:nvSpPr>
        <p:spPr>
          <a:xfrm>
            <a:off x="5873877" y="5291201"/>
            <a:ext cx="396240" cy="2254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Fig</a:t>
            </a:r>
            <a:r>
              <a:rPr dirty="0" smtClean="0" sz="1400" spc="-20">
                <a:latin typeface="Times New Roman"/>
                <a:cs typeface="Times New Roman"/>
              </a:rPr>
              <a:t>.</a:t>
            </a:r>
            <a:r>
              <a:rPr dirty="0" smtClean="0" sz="1400" spc="0">
                <a:latin typeface="Times New Roman"/>
                <a:cs typeface="Times New Roman"/>
              </a:rPr>
              <a:t>1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47" name="object 47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25400">
              <a:lnSpc>
                <a:spcPct val="100000"/>
              </a:lnSpc>
            </a:pPr>
            <a:r>
              <a:rPr dirty="0" smtClean="0" sz="1100" b="1">
                <a:latin typeface="Calibri"/>
                <a:cs typeface="Calibri"/>
              </a:rPr>
              <a:t>14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557140" y="342392"/>
            <a:ext cx="2999740" cy="100584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ctr" marL="820419" marR="817880" indent="-2540">
              <a:lnSpc>
                <a:spcPts val="1490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Universi</a:t>
            </a:r>
            <a:r>
              <a:rPr dirty="0" smtClean="0" sz="1300" spc="15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y</a:t>
            </a:r>
            <a:r>
              <a:rPr dirty="0" smtClean="0" sz="1300" spc="-1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D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0">
                <a:latin typeface="Times New Roman"/>
                <a:cs typeface="Times New Roman"/>
              </a:rPr>
              <a:t>a</a:t>
            </a:r>
            <a:r>
              <a:rPr dirty="0" smtClean="0" sz="1300" spc="-5">
                <a:latin typeface="Times New Roman"/>
                <a:cs typeface="Times New Roman"/>
              </a:rPr>
              <a:t>la</a:t>
            </a:r>
            <a:r>
              <a:rPr dirty="0" smtClean="0" sz="1300" spc="-10">
                <a:latin typeface="Times New Roman"/>
                <a:cs typeface="Times New Roman"/>
              </a:rPr>
              <a:t> Engineering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Colle</a:t>
            </a:r>
            <a:r>
              <a:rPr dirty="0" smtClean="0" sz="1300" spc="-5">
                <a:latin typeface="Times New Roman"/>
                <a:cs typeface="Times New Roman"/>
              </a:rPr>
              <a:t>g</a:t>
            </a:r>
            <a:r>
              <a:rPr dirty="0" smtClean="0" sz="1300" spc="-10">
                <a:latin typeface="Times New Roman"/>
                <a:cs typeface="Times New Roman"/>
              </a:rPr>
              <a:t>e</a:t>
            </a:r>
            <a:endParaRPr sz="1300">
              <a:latin typeface="Times New Roman"/>
              <a:cs typeface="Times New Roman"/>
            </a:endParaRPr>
          </a:p>
          <a:p>
            <a:pPr algn="ctr">
              <a:lnSpc>
                <a:spcPts val="1420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Depa</a:t>
            </a:r>
            <a:r>
              <a:rPr dirty="0" smtClean="0" sz="1300" spc="-10">
                <a:latin typeface="Times New Roman"/>
                <a:cs typeface="Times New Roman"/>
              </a:rPr>
              <a:t>r</a:t>
            </a:r>
            <a:r>
              <a:rPr dirty="0" smtClean="0" sz="1300" spc="5">
                <a:latin typeface="Times New Roman"/>
                <a:cs typeface="Times New Roman"/>
              </a:rPr>
              <a:t>t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ent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C</a:t>
            </a:r>
            <a:r>
              <a:rPr dirty="0" smtClean="0" sz="1300" spc="-5">
                <a:latin typeface="Times New Roman"/>
                <a:cs typeface="Times New Roman"/>
              </a:rPr>
              <a:t>o</a:t>
            </a:r>
            <a:r>
              <a:rPr dirty="0" smtClean="0" sz="1300" spc="-10">
                <a:latin typeface="Times New Roman"/>
                <a:cs typeface="Times New Roman"/>
              </a:rPr>
              <a:t>m</a:t>
            </a:r>
            <a:r>
              <a:rPr dirty="0" smtClean="0" sz="1300" spc="-30">
                <a:latin typeface="Times New Roman"/>
                <a:cs typeface="Times New Roman"/>
              </a:rPr>
              <a:t>m</a:t>
            </a:r>
            <a:r>
              <a:rPr dirty="0" smtClean="0" sz="1300" spc="-5">
                <a:latin typeface="Times New Roman"/>
                <a:cs typeface="Times New Roman"/>
              </a:rPr>
              <a:t>u</a:t>
            </a:r>
            <a:r>
              <a:rPr dirty="0" smtClean="0" sz="1300" spc="-10">
                <a:latin typeface="Times New Roman"/>
                <a:cs typeface="Times New Roman"/>
              </a:rPr>
              <a:t>nica</a:t>
            </a:r>
            <a:r>
              <a:rPr dirty="0" smtClean="0" sz="1300" spc="-10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ions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E</a:t>
            </a:r>
            <a:r>
              <a:rPr dirty="0" smtClean="0" sz="1300" spc="-10">
                <a:latin typeface="Times New Roman"/>
                <a:cs typeface="Times New Roman"/>
              </a:rPr>
              <a:t>ngi</a:t>
            </a:r>
            <a:r>
              <a:rPr dirty="0" smtClean="0" sz="1300" spc="-20">
                <a:latin typeface="Times New Roman"/>
                <a:cs typeface="Times New Roman"/>
              </a:rPr>
              <a:t>n</a:t>
            </a:r>
            <a:r>
              <a:rPr dirty="0" smtClean="0" sz="1300" spc="-10">
                <a:latin typeface="Times New Roman"/>
                <a:cs typeface="Times New Roman"/>
              </a:rPr>
              <a:t>eer</a:t>
            </a:r>
            <a:r>
              <a:rPr dirty="0" smtClean="0" sz="1300" spc="0">
                <a:latin typeface="Times New Roman"/>
                <a:cs typeface="Times New Roman"/>
              </a:rPr>
              <a:t>i</a:t>
            </a:r>
            <a:r>
              <a:rPr dirty="0" smtClean="0" sz="1300" spc="-10">
                <a:latin typeface="Times New Roman"/>
                <a:cs typeface="Times New Roman"/>
              </a:rPr>
              <a:t>ng</a:t>
            </a:r>
            <a:endParaRPr sz="1300">
              <a:latin typeface="Times New Roman"/>
              <a:cs typeface="Times New Roman"/>
            </a:endParaRPr>
          </a:p>
          <a:p>
            <a:pPr algn="ctr" marL="262255" marR="259715">
              <a:lnSpc>
                <a:spcPct val="103099"/>
              </a:lnSpc>
              <a:spcBef>
                <a:spcPts val="210"/>
              </a:spcBef>
            </a:pPr>
            <a:r>
              <a:rPr dirty="0" smtClean="0" sz="1300" spc="-10">
                <a:latin typeface="Times New Roman"/>
                <a:cs typeface="Times New Roman"/>
              </a:rPr>
              <a:t>Electronics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5">
                <a:latin typeface="Times New Roman"/>
                <a:cs typeface="Times New Roman"/>
              </a:rPr>
              <a:t>I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: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3</a:t>
            </a:r>
            <a:r>
              <a:rPr dirty="0" smtClean="0" baseline="39682" sz="1575" spc="-7">
                <a:latin typeface="Times New Roman"/>
                <a:cs typeface="Times New Roman"/>
              </a:rPr>
              <a:t>e</a:t>
            </a:r>
            <a:r>
              <a:rPr dirty="0" smtClean="0" baseline="39682" sz="1575" spc="0">
                <a:latin typeface="Times New Roman"/>
                <a:cs typeface="Times New Roman"/>
              </a:rPr>
              <a:t>d</a:t>
            </a:r>
            <a:r>
              <a:rPr dirty="0" smtClean="0" baseline="39682" sz="1575" spc="89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Ye</a:t>
            </a:r>
            <a:r>
              <a:rPr dirty="0" smtClean="0" sz="1300" spc="0">
                <a:latin typeface="Times New Roman"/>
                <a:cs typeface="Times New Roman"/>
              </a:rPr>
              <a:t>a</a:t>
            </a:r>
            <a:r>
              <a:rPr dirty="0" smtClean="0" sz="1300" spc="-5">
                <a:latin typeface="Times New Roman"/>
                <a:cs typeface="Times New Roman"/>
              </a:rPr>
              <a:t>r</a:t>
            </a:r>
            <a:r>
              <a:rPr dirty="0" smtClean="0" sz="1300" spc="-5">
                <a:latin typeface="Times New Roman"/>
                <a:cs typeface="Times New Roman"/>
              </a:rPr>
              <a:t>  </a:t>
            </a:r>
            <a:r>
              <a:rPr dirty="0" smtClean="0" sz="1300" spc="-5">
                <a:latin typeface="Times New Roman"/>
                <a:cs typeface="Times New Roman"/>
              </a:rPr>
              <a:t>-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2015/</a:t>
            </a:r>
            <a:r>
              <a:rPr dirty="0" smtClean="0" sz="1300" spc="0">
                <a:latin typeface="Times New Roman"/>
                <a:cs typeface="Times New Roman"/>
              </a:rPr>
              <a:t>2</a:t>
            </a:r>
            <a:r>
              <a:rPr dirty="0" smtClean="0" sz="1300" spc="-10">
                <a:latin typeface="Times New Roman"/>
                <a:cs typeface="Times New Roman"/>
              </a:rPr>
              <a:t>016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0">
                <a:latin typeface="Times New Roman"/>
                <a:cs typeface="Times New Roman"/>
              </a:rPr>
              <a:t>B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-5">
                <a:latin typeface="Times New Roman"/>
                <a:cs typeface="Times New Roman"/>
              </a:rPr>
              <a:t>: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Huss</a:t>
            </a:r>
            <a:r>
              <a:rPr dirty="0" smtClean="0" sz="1300" spc="0">
                <a:latin typeface="Times New Roman"/>
                <a:cs typeface="Times New Roman"/>
              </a:rPr>
              <a:t>e</a:t>
            </a:r>
            <a:r>
              <a:rPr dirty="0" smtClean="0" sz="1300" spc="-5">
                <a:latin typeface="Times New Roman"/>
                <a:cs typeface="Times New Roman"/>
              </a:rPr>
              <a:t>in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10">
                <a:latin typeface="Times New Roman"/>
                <a:cs typeface="Times New Roman"/>
              </a:rPr>
              <a:t>med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ood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990600" y="276225"/>
            <a:ext cx="1304925" cy="115950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902004" y="1939290"/>
            <a:ext cx="487680" cy="23876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For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5" b="1" i="1">
                <a:latin typeface="Times New Roman"/>
                <a:cs typeface="Times New Roman"/>
              </a:rPr>
              <a:t>C</a:t>
            </a:r>
            <a:r>
              <a:rPr dirty="0" smtClean="0" baseline="-12345" sz="1350" spc="0" b="1" i="1">
                <a:latin typeface="Times New Roman"/>
                <a:cs typeface="Times New Roman"/>
              </a:rPr>
              <a:t>c</a:t>
            </a:r>
            <a:endParaRPr baseline="-12345" sz="135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02004" y="2614930"/>
            <a:ext cx="1416050" cy="2095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baseline="38461" sz="1950" spc="322">
                <a:latin typeface="Cambria Math"/>
                <a:cs typeface="Cambria Math"/>
              </a:rPr>
              <a:t> </a:t>
            </a:r>
            <a:r>
              <a:rPr dirty="0" smtClean="0" baseline="37037" sz="1350" spc="405">
                <a:latin typeface="Cambria Math"/>
                <a:cs typeface="Cambria Math"/>
              </a:rPr>
              <a:t> </a:t>
            </a:r>
            <a:r>
              <a:rPr dirty="0" smtClean="0" baseline="37037" sz="1350" spc="412">
                <a:latin typeface="Cambria Math"/>
                <a:cs typeface="Cambria Math"/>
              </a:rPr>
              <a:t> </a:t>
            </a:r>
            <a:r>
              <a:rPr dirty="0" smtClean="0" baseline="37037" sz="1350" spc="412">
                <a:latin typeface="Cambria Math"/>
                <a:cs typeface="Cambria Math"/>
              </a:rPr>
              <a:t> </a:t>
            </a:r>
            <a:r>
              <a:rPr dirty="0" smtClean="0" baseline="37037" sz="1350" spc="67">
                <a:latin typeface="Cambria Math"/>
                <a:cs typeface="Cambria Math"/>
              </a:rPr>
              <a:t> </a:t>
            </a:r>
            <a:r>
              <a:rPr dirty="0" smtClean="0" baseline="38461" sz="1950" spc="1019">
                <a:latin typeface="Cambria Math"/>
                <a:cs typeface="Cambria Math"/>
              </a:rPr>
              <a:t> </a:t>
            </a:r>
            <a:r>
              <a:rPr dirty="0" smtClean="0" baseline="38461" sz="1950" spc="127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500">
                <a:latin typeface="Cambria Math"/>
                <a:cs typeface="Cambria Math"/>
              </a:rPr>
              <a:t> </a:t>
            </a:r>
            <a:r>
              <a:rPr dirty="0" smtClean="0" baseline="2136" sz="1950" spc="-15">
                <a:latin typeface="Cambria Math"/>
                <a:cs typeface="Cambria Math"/>
              </a:rPr>
              <a:t>(</a:t>
            </a:r>
            <a:r>
              <a:rPr dirty="0" smtClean="0" sz="1300" spc="535">
                <a:latin typeface="Cambria Math"/>
                <a:cs typeface="Cambria Math"/>
              </a:rPr>
              <a:t> </a:t>
            </a:r>
            <a:r>
              <a:rPr dirty="0" smtClean="0" sz="1300" spc="535">
                <a:latin typeface="Cambria Math"/>
                <a:cs typeface="Cambria Math"/>
              </a:rPr>
              <a:t>  </a:t>
            </a:r>
            <a:r>
              <a:rPr dirty="0" smtClean="0" sz="1300" spc="2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5">
                <a:latin typeface="Cambria Math"/>
                <a:cs typeface="Cambria Math"/>
              </a:rPr>
              <a:t> </a:t>
            </a:r>
            <a:r>
              <a:rPr dirty="0" smtClean="0" sz="1300" spc="535">
                <a:latin typeface="Cambria Math"/>
                <a:cs typeface="Cambria Math"/>
              </a:rPr>
              <a:t> </a:t>
            </a:r>
            <a:r>
              <a:rPr dirty="0" smtClean="0" sz="1300" spc="535">
                <a:latin typeface="Cambria Math"/>
                <a:cs typeface="Cambria Math"/>
              </a:rPr>
              <a:t> </a:t>
            </a:r>
            <a:r>
              <a:rPr dirty="0" smtClean="0" sz="1300" spc="-20">
                <a:latin typeface="Cambria Math"/>
                <a:cs typeface="Cambria Math"/>
              </a:rPr>
              <a:t> </a:t>
            </a:r>
            <a:r>
              <a:rPr dirty="0" smtClean="0" baseline="2136" sz="1950" spc="-15">
                <a:latin typeface="Cambria Math"/>
                <a:cs typeface="Cambria Math"/>
              </a:rPr>
              <a:t>)</a:t>
            </a:r>
            <a:r>
              <a:rPr dirty="0" smtClean="0" sz="1300" spc="484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785873" y="2378709"/>
            <a:ext cx="116839" cy="2095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430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676145" y="2813557"/>
            <a:ext cx="690245" cy="349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388620" algn="l"/>
                <a:tab pos="619125" algn="l"/>
              </a:tabLst>
            </a:pPr>
            <a:r>
              <a:rPr dirty="0" smtClean="0" sz="900" spc="330">
                <a:latin typeface="Cambria Math"/>
                <a:cs typeface="Cambria Math"/>
              </a:rPr>
              <a:t> </a:t>
            </a:r>
            <a:r>
              <a:rPr dirty="0" smtClean="0" sz="900" spc="330">
                <a:latin typeface="Cambria Math"/>
                <a:cs typeface="Cambria Math"/>
              </a:rPr>
              <a:t>	</a:t>
            </a:r>
            <a:r>
              <a:rPr dirty="0" smtClean="0" sz="900" spc="290">
                <a:latin typeface="Cambria Math"/>
                <a:cs typeface="Cambria Math"/>
              </a:rPr>
              <a:t> </a:t>
            </a:r>
            <a:r>
              <a:rPr dirty="0" smtClean="0" sz="900" spc="290">
                <a:latin typeface="Cambria Math"/>
                <a:cs typeface="Cambria Math"/>
              </a:rPr>
              <a:t>	</a:t>
            </a:r>
            <a:r>
              <a:rPr dirty="0" smtClean="0" sz="900" spc="254">
                <a:latin typeface="Cambria Math"/>
                <a:cs typeface="Cambria Math"/>
              </a:rPr>
              <a:t> </a:t>
            </a:r>
            <a:endParaRPr sz="900">
              <a:latin typeface="Cambria Math"/>
              <a:cs typeface="Cambria Math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1326133" y="2620772"/>
            <a:ext cx="1037843" cy="0"/>
          </a:xfrm>
          <a:custGeom>
            <a:avLst/>
            <a:gdLst/>
            <a:ahLst/>
            <a:cxnLst/>
            <a:rect l="l" t="t" r="r" b="b"/>
            <a:pathLst>
              <a:path w="1037843" h="0">
                <a:moveTo>
                  <a:pt x="0" y="0"/>
                </a:moveTo>
                <a:lnTo>
                  <a:pt x="1037843" y="0"/>
                </a:lnTo>
              </a:path>
            </a:pathLst>
          </a:custGeom>
          <a:ln w="11938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2413761" y="2503678"/>
            <a:ext cx="59690" cy="2095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-25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778379" y="2668778"/>
            <a:ext cx="1217295" cy="6794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509">
                <a:latin typeface="Cambria Math"/>
                <a:cs typeface="Cambria Math"/>
              </a:rPr>
              <a:t> </a:t>
            </a:r>
            <a:r>
              <a:rPr dirty="0" smtClean="0" baseline="-15432" sz="1350" spc="494">
                <a:latin typeface="Cambria Math"/>
                <a:cs typeface="Cambria Math"/>
              </a:rPr>
              <a:t> </a:t>
            </a:r>
            <a:r>
              <a:rPr dirty="0" smtClean="0" baseline="-15432" sz="1350" spc="494">
                <a:latin typeface="Cambria Math"/>
                <a:cs typeface="Cambria Math"/>
              </a:rPr>
              <a:t> </a:t>
            </a:r>
            <a:r>
              <a:rPr dirty="0" smtClean="0" baseline="-15432" sz="1350" spc="67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509">
                <a:latin typeface="Cambria Math"/>
                <a:cs typeface="Cambria Math"/>
              </a:rPr>
              <a:t> </a:t>
            </a:r>
            <a:r>
              <a:rPr dirty="0" smtClean="0" baseline="-15432" sz="1350" spc="382">
                <a:latin typeface="Cambria Math"/>
                <a:cs typeface="Cambria Math"/>
              </a:rPr>
              <a:t> </a:t>
            </a:r>
            <a:r>
              <a:rPr dirty="0" smtClean="0" baseline="-15432" sz="1350" spc="-172">
                <a:latin typeface="Cambria Math"/>
                <a:cs typeface="Cambria Math"/>
              </a:rPr>
              <a:t> </a:t>
            </a:r>
            <a:r>
              <a:rPr dirty="0" smtClean="0" sz="1300" spc="390">
                <a:latin typeface="Cambria Math"/>
                <a:cs typeface="Cambria Math"/>
              </a:rPr>
              <a:t> </a:t>
            </a:r>
            <a:r>
              <a:rPr dirty="0" smtClean="0" sz="1300" spc="100">
                <a:latin typeface="Cambria Math"/>
                <a:cs typeface="Cambria Math"/>
              </a:rPr>
              <a:t> </a:t>
            </a:r>
            <a:r>
              <a:rPr dirty="0" smtClean="0" baseline="-15432" sz="1350" spc="494">
                <a:latin typeface="Cambria Math"/>
                <a:cs typeface="Cambria Math"/>
              </a:rPr>
              <a:t> </a:t>
            </a:r>
            <a:r>
              <a:rPr dirty="0" smtClean="0" baseline="-15432" sz="1350" spc="494">
                <a:latin typeface="Cambria Math"/>
                <a:cs typeface="Cambria Math"/>
              </a:rPr>
              <a:t> </a:t>
            </a:r>
            <a:r>
              <a:rPr dirty="0" smtClean="0" baseline="-15432" sz="1350" spc="67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509">
                <a:latin typeface="Cambria Math"/>
                <a:cs typeface="Cambria Math"/>
              </a:rPr>
              <a:t> </a:t>
            </a:r>
            <a:r>
              <a:rPr dirty="0" smtClean="0" baseline="-15432" sz="1350" spc="382">
                <a:latin typeface="Cambria Math"/>
                <a:cs typeface="Cambria Math"/>
              </a:rPr>
              <a:t> </a:t>
            </a:r>
            <a:endParaRPr baseline="-15432" sz="1350">
              <a:latin typeface="Cambria Math"/>
              <a:cs typeface="Cambria Math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1083868" y="3250564"/>
            <a:ext cx="1908302" cy="0"/>
          </a:xfrm>
          <a:custGeom>
            <a:avLst/>
            <a:gdLst/>
            <a:ahLst/>
            <a:cxnLst/>
            <a:rect l="l" t="t" r="r" b="b"/>
            <a:pathLst>
              <a:path w="1908302" h="0">
                <a:moveTo>
                  <a:pt x="0" y="0"/>
                </a:moveTo>
                <a:lnTo>
                  <a:pt x="1908302" y="0"/>
                </a:lnTo>
              </a:path>
            </a:pathLst>
          </a:custGeom>
          <a:ln w="11938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902004" y="3008503"/>
            <a:ext cx="2946400" cy="88646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ctr" marR="674370">
              <a:lnSpc>
                <a:spcPts val="1395"/>
              </a:lnSpc>
            </a:pPr>
            <a:r>
              <a:rPr dirty="0" smtClean="0" sz="1300" spc="430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dirty="0" smtClean="0" baseline="38461" sz="1950" spc="1019">
                <a:latin typeface="Cambria Math"/>
                <a:cs typeface="Cambria Math"/>
              </a:rPr>
              <a:t> </a:t>
            </a:r>
            <a:r>
              <a:rPr dirty="0" smtClean="0" baseline="38461" sz="1950" spc="112">
                <a:latin typeface="Cambria Math"/>
                <a:cs typeface="Cambria Math"/>
              </a:rPr>
              <a:t> </a:t>
            </a:r>
            <a:r>
              <a:rPr dirty="0" smtClean="0" baseline="2136" sz="1950" spc="-15">
                <a:latin typeface="Cambria Math"/>
                <a:cs typeface="Cambria Math"/>
              </a:rPr>
              <a:t>(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baseline="2136" sz="1950" spc="-15">
                <a:latin typeface="Cambria Math"/>
                <a:cs typeface="Cambria Math"/>
              </a:rPr>
              <a:t>)(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590">
                <a:latin typeface="Cambria Math"/>
                <a:cs typeface="Cambria Math"/>
              </a:rPr>
              <a:t> </a:t>
            </a:r>
            <a:r>
              <a:rPr dirty="0" smtClean="0" sz="1300" spc="-5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1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585">
                <a:latin typeface="Cambria Math"/>
                <a:cs typeface="Cambria Math"/>
              </a:rPr>
              <a:t> </a:t>
            </a:r>
            <a:r>
              <a:rPr dirty="0" smtClean="0" baseline="2136" sz="1950" spc="-7">
                <a:latin typeface="Cambria Math"/>
                <a:cs typeface="Cambria Math"/>
              </a:rPr>
              <a:t>)</a:t>
            </a:r>
            <a:r>
              <a:rPr dirty="0" smtClean="0" baseline="2136" sz="1950" spc="-15">
                <a:latin typeface="Cambria Math"/>
                <a:cs typeface="Cambria Math"/>
              </a:rPr>
              <a:t>(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15">
                <a:latin typeface="Cambria Math"/>
                <a:cs typeface="Cambria Math"/>
              </a:rPr>
              <a:t> </a:t>
            </a:r>
            <a:r>
              <a:rPr dirty="0" smtClean="0" sz="1300" spc="450">
                <a:latin typeface="Cambria Math"/>
                <a:cs typeface="Cambria Math"/>
              </a:rPr>
              <a:t> </a:t>
            </a:r>
            <a:r>
              <a:rPr dirty="0" smtClean="0" baseline="2136" sz="1950" spc="-15">
                <a:latin typeface="Cambria Math"/>
                <a:cs typeface="Cambria Math"/>
              </a:rPr>
              <a:t>)</a:t>
            </a:r>
            <a:r>
              <a:rPr dirty="0" smtClean="0" baseline="2136" sz="1950" spc="127">
                <a:latin typeface="Cambria Math"/>
                <a:cs typeface="Cambria Math"/>
              </a:rPr>
              <a:t> </a:t>
            </a:r>
            <a:r>
              <a:rPr dirty="0" smtClean="0" baseline="38461" sz="1950" spc="1019">
                <a:latin typeface="Cambria Math"/>
                <a:cs typeface="Cambria Math"/>
              </a:rPr>
              <a:t> </a:t>
            </a:r>
            <a:r>
              <a:rPr dirty="0" smtClean="0" baseline="38461" sz="1950" spc="112">
                <a:latin typeface="Cambria Math"/>
                <a:cs typeface="Cambria Math"/>
              </a:rPr>
              <a:t> </a:t>
            </a:r>
            <a:r>
              <a:rPr dirty="0" smtClean="0" baseline="38461" sz="1950" spc="644">
                <a:latin typeface="Cambria Math"/>
                <a:cs typeface="Cambria Math"/>
              </a:rPr>
              <a:t>  </a:t>
            </a:r>
            <a:r>
              <a:rPr dirty="0" smtClean="0" baseline="38461" sz="1950" spc="-44">
                <a:latin typeface="Cambria Math"/>
                <a:cs typeface="Cambria Math"/>
              </a:rPr>
              <a:t> </a:t>
            </a:r>
            <a:r>
              <a:rPr dirty="0" smtClean="0" baseline="38461" sz="1950" spc="644">
                <a:latin typeface="Cambria Math"/>
                <a:cs typeface="Cambria Math"/>
              </a:rPr>
              <a:t>  </a:t>
            </a:r>
            <a:r>
              <a:rPr dirty="0" smtClean="0" baseline="38461" sz="1950" spc="644">
                <a:latin typeface="Cambria Math"/>
                <a:cs typeface="Cambria Math"/>
              </a:rPr>
              <a:t> </a:t>
            </a:r>
            <a:r>
              <a:rPr dirty="0" smtClean="0" baseline="38461" sz="1950" spc="892">
                <a:latin typeface="Cambria Math"/>
                <a:cs typeface="Cambria Math"/>
              </a:rPr>
              <a:t> </a:t>
            </a:r>
            <a:r>
              <a:rPr dirty="0" smtClean="0" baseline="38461" sz="1950" spc="502">
                <a:latin typeface="Cambria Math"/>
                <a:cs typeface="Cambria Math"/>
              </a:rPr>
              <a:t> </a:t>
            </a:r>
            <a:endParaRPr baseline="38461" sz="1950">
              <a:latin typeface="Cambria Math"/>
              <a:cs typeface="Cambria Math"/>
            </a:endParaRPr>
          </a:p>
          <a:p>
            <a:pPr>
              <a:lnSpc>
                <a:spcPts val="650"/>
              </a:lnSpc>
              <a:spcBef>
                <a:spcPts val="26"/>
              </a:spcBef>
            </a:pPr>
            <a:endParaRPr sz="650"/>
          </a:p>
          <a:p>
            <a:pPr>
              <a:lnSpc>
                <a:spcPts val="1000"/>
              </a:lnSpc>
            </a:pPr>
            <a:endParaRPr sz="1000"/>
          </a:p>
          <a:p>
            <a:pPr marL="12700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For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5" b="1" i="1">
                <a:latin typeface="Times New Roman"/>
                <a:cs typeface="Times New Roman"/>
              </a:rPr>
              <a:t>C</a:t>
            </a:r>
            <a:r>
              <a:rPr dirty="0" smtClean="0" baseline="-12345" sz="1350" spc="0" b="1" i="1">
                <a:latin typeface="Times New Roman"/>
                <a:cs typeface="Times New Roman"/>
              </a:rPr>
              <a:t>E</a:t>
            </a:r>
            <a:endParaRPr baseline="-12345" sz="135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938580" y="4224654"/>
            <a:ext cx="797560" cy="23304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509">
                <a:latin typeface="Cambria Math"/>
                <a:cs typeface="Cambria Math"/>
              </a:rPr>
              <a:t> </a:t>
            </a:r>
            <a:r>
              <a:rPr dirty="0" smtClean="0" baseline="-15432" sz="1350" spc="427">
                <a:latin typeface="Cambria Math"/>
                <a:cs typeface="Cambria Math"/>
              </a:rPr>
              <a:t> </a:t>
            </a:r>
            <a:r>
              <a:rPr dirty="0" smtClean="0" baseline="-15432" sz="1350" spc="427">
                <a:latin typeface="Cambria Math"/>
                <a:cs typeface="Cambria Math"/>
              </a:rPr>
              <a:t> </a:t>
            </a:r>
            <a:r>
              <a:rPr dirty="0" smtClean="0" baseline="-15432" sz="1350" spc="75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509">
                <a:latin typeface="Cambria Math"/>
                <a:cs typeface="Cambria Math"/>
              </a:rPr>
              <a:t> </a:t>
            </a:r>
            <a:r>
              <a:rPr dirty="0" smtClean="0" baseline="-15432" sz="1350" spc="562">
                <a:latin typeface="Cambria Math"/>
                <a:cs typeface="Cambria Math"/>
              </a:rPr>
              <a:t> </a:t>
            </a:r>
            <a:r>
              <a:rPr dirty="0" smtClean="0" baseline="-15432" sz="1350" spc="-157">
                <a:latin typeface="Cambria Math"/>
                <a:cs typeface="Cambria Math"/>
              </a:rPr>
              <a:t> </a:t>
            </a:r>
            <a:r>
              <a:rPr dirty="0" smtClean="0" sz="1300" spc="395">
                <a:latin typeface="Cambria Math"/>
                <a:cs typeface="Cambria Math"/>
              </a:rPr>
              <a:t> </a:t>
            </a:r>
            <a:r>
              <a:rPr dirty="0" smtClean="0" sz="1300" spc="-85">
                <a:latin typeface="Cambria Math"/>
                <a:cs typeface="Cambria Math"/>
              </a:rPr>
              <a:t> </a:t>
            </a:r>
            <a:r>
              <a:rPr dirty="0" smtClean="0" sz="1300" spc="95">
                <a:latin typeface="Cambria Math"/>
                <a:cs typeface="Cambria Math"/>
              </a:rPr>
              <a:t>(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747773" y="4264786"/>
            <a:ext cx="453390" cy="6794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484">
                <a:latin typeface="Cambria Math"/>
                <a:cs typeface="Cambria Math"/>
              </a:rPr>
              <a:t> </a:t>
            </a:r>
            <a:r>
              <a:rPr dirty="0" smtClean="0" baseline="-15432" sz="1350" spc="555">
                <a:latin typeface="Cambria Math"/>
                <a:cs typeface="Cambria Math"/>
              </a:rPr>
              <a:t> </a:t>
            </a:r>
            <a:r>
              <a:rPr dirty="0" smtClean="0" sz="1300" spc="390">
                <a:latin typeface="Cambria Math"/>
                <a:cs typeface="Cambria Math"/>
              </a:rPr>
              <a:t> </a:t>
            </a:r>
            <a:r>
              <a:rPr dirty="0" smtClean="0" sz="1300" spc="509">
                <a:latin typeface="Cambria Math"/>
                <a:cs typeface="Cambria Math"/>
              </a:rPr>
              <a:t> </a:t>
            </a:r>
            <a:r>
              <a:rPr dirty="0" smtClean="0" baseline="-15432" sz="1350" spc="480">
                <a:latin typeface="Cambria Math"/>
                <a:cs typeface="Cambria Math"/>
              </a:rPr>
              <a:t> </a:t>
            </a:r>
            <a:endParaRPr baseline="-15432" sz="1350">
              <a:latin typeface="Cambria Math"/>
              <a:cs typeface="Cambria Math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912366" y="4335907"/>
            <a:ext cx="125730" cy="2095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495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1760473" y="4341748"/>
            <a:ext cx="434339" cy="0"/>
          </a:xfrm>
          <a:custGeom>
            <a:avLst/>
            <a:gdLst/>
            <a:ahLst/>
            <a:cxnLst/>
            <a:rect l="l" t="t" r="r" b="b"/>
            <a:pathLst>
              <a:path w="434339" h="0">
                <a:moveTo>
                  <a:pt x="0" y="0"/>
                </a:moveTo>
                <a:lnTo>
                  <a:pt x="434339" y="0"/>
                </a:lnTo>
              </a:path>
            </a:pathLst>
          </a:custGeom>
          <a:ln w="1193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" name="object 17"/>
          <p:cNvSpPr txBox="1"/>
          <p:nvPr/>
        </p:nvSpPr>
        <p:spPr>
          <a:xfrm>
            <a:off x="2218689" y="4224654"/>
            <a:ext cx="427355" cy="23304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5">
                <a:latin typeface="Cambria Math"/>
                <a:cs typeface="Cambria Math"/>
              </a:rPr>
              <a:t> </a:t>
            </a:r>
            <a:r>
              <a:rPr dirty="0" smtClean="0" sz="1300" spc="100">
                <a:latin typeface="Cambria Math"/>
                <a:cs typeface="Cambria Math"/>
              </a:rPr>
              <a:t> </a:t>
            </a:r>
            <a:r>
              <a:rPr dirty="0" smtClean="0" baseline="-15432" sz="1350" spc="427">
                <a:latin typeface="Cambria Math"/>
                <a:cs typeface="Cambria Math"/>
              </a:rPr>
              <a:t> </a:t>
            </a:r>
            <a:r>
              <a:rPr dirty="0" smtClean="0" baseline="-15432" sz="1350" spc="427">
                <a:latin typeface="Cambria Math"/>
                <a:cs typeface="Cambria Math"/>
              </a:rPr>
              <a:t> </a:t>
            </a:r>
            <a:r>
              <a:rPr dirty="0" smtClean="0" baseline="-15432" sz="1350" spc="-30">
                <a:latin typeface="Cambria Math"/>
                <a:cs typeface="Cambria Math"/>
              </a:rPr>
              <a:t> </a:t>
            </a:r>
            <a:r>
              <a:rPr dirty="0" smtClean="0" sz="1300" spc="95">
                <a:latin typeface="Cambria Math"/>
                <a:cs typeface="Cambria Math"/>
              </a:rPr>
              <a:t>)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902004" y="4858892"/>
            <a:ext cx="685800" cy="2095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585">
                <a:latin typeface="Cambria Math"/>
                <a:cs typeface="Cambria Math"/>
              </a:rPr>
              <a:t> </a:t>
            </a:r>
            <a:r>
              <a:rPr dirty="0" smtClean="0" sz="1300" spc="395">
                <a:latin typeface="Cambria Math"/>
                <a:cs typeface="Cambria Math"/>
              </a:rPr>
              <a:t> </a:t>
            </a:r>
            <a:r>
              <a:rPr dirty="0" smtClean="0" sz="1300" spc="-60">
                <a:latin typeface="Cambria Math"/>
                <a:cs typeface="Cambria Math"/>
              </a:rPr>
              <a:t> </a:t>
            </a:r>
            <a:r>
              <a:rPr dirty="0" smtClean="0" sz="1300" spc="95">
                <a:latin typeface="Cambria Math"/>
                <a:cs typeface="Cambria Math"/>
              </a:rPr>
              <a:t>(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598422" y="4733671"/>
            <a:ext cx="885825" cy="2095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585">
                <a:latin typeface="Cambria Math"/>
                <a:cs typeface="Cambria Math"/>
              </a:rPr>
              <a:t> </a:t>
            </a:r>
            <a:r>
              <a:rPr dirty="0" smtClean="0" sz="1300" spc="40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590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891029" y="4970145"/>
            <a:ext cx="299720" cy="2095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430">
                <a:latin typeface="Cambria Math"/>
                <a:cs typeface="Cambria Math"/>
              </a:rPr>
              <a:t>  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1611122" y="4975986"/>
            <a:ext cx="859536" cy="0"/>
          </a:xfrm>
          <a:custGeom>
            <a:avLst/>
            <a:gdLst/>
            <a:ahLst/>
            <a:cxnLst/>
            <a:rect l="l" t="t" r="r" b="b"/>
            <a:pathLst>
              <a:path w="859536" h="0">
                <a:moveTo>
                  <a:pt x="0" y="0"/>
                </a:moveTo>
                <a:lnTo>
                  <a:pt x="859536" y="0"/>
                </a:lnTo>
              </a:path>
            </a:pathLst>
          </a:custGeom>
          <a:ln w="1193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2" name="object 22"/>
          <p:cNvSpPr txBox="1"/>
          <p:nvPr/>
        </p:nvSpPr>
        <p:spPr>
          <a:xfrm>
            <a:off x="2494533" y="4858892"/>
            <a:ext cx="815975" cy="2095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80">
                <a:latin typeface="Cambria Math"/>
                <a:cs typeface="Cambria Math"/>
              </a:rPr>
              <a:t>   </a:t>
            </a:r>
            <a:r>
              <a:rPr dirty="0" smtClean="0" sz="1300" spc="10">
                <a:latin typeface="Cambria Math"/>
                <a:cs typeface="Cambria Math"/>
              </a:rPr>
              <a:t> </a:t>
            </a:r>
            <a:r>
              <a:rPr dirty="0" smtClean="0" sz="1300" spc="95">
                <a:latin typeface="Cambria Math"/>
                <a:cs typeface="Cambria Math"/>
              </a:rPr>
              <a:t>)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902004" y="5462396"/>
            <a:ext cx="722630" cy="2095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585">
                <a:latin typeface="Cambria Math"/>
                <a:cs typeface="Cambria Math"/>
              </a:rPr>
              <a:t> </a:t>
            </a:r>
            <a:r>
              <a:rPr dirty="0" smtClean="0" sz="1300" spc="395">
                <a:latin typeface="Cambria Math"/>
                <a:cs typeface="Cambria Math"/>
              </a:rPr>
              <a:t> </a:t>
            </a:r>
            <a:r>
              <a:rPr dirty="0" smtClean="0" sz="1300" spc="-60">
                <a:latin typeface="Cambria Math"/>
                <a:cs typeface="Cambria Math"/>
              </a:rPr>
              <a:t> </a:t>
            </a:r>
            <a:r>
              <a:rPr dirty="0" smtClean="0" sz="1300" spc="95">
                <a:latin typeface="Cambria Math"/>
                <a:cs typeface="Cambria Math"/>
              </a:rPr>
              <a:t>(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634998" y="5502528"/>
            <a:ext cx="320040" cy="444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590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1644142" y="5573648"/>
            <a:ext cx="299720" cy="2095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430">
                <a:latin typeface="Cambria Math"/>
                <a:cs typeface="Cambria Math"/>
              </a:rPr>
              <a:t>  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1647698" y="5579490"/>
            <a:ext cx="294131" cy="0"/>
          </a:xfrm>
          <a:custGeom>
            <a:avLst/>
            <a:gdLst/>
            <a:ahLst/>
            <a:cxnLst/>
            <a:rect l="l" t="t" r="r" b="b"/>
            <a:pathLst>
              <a:path w="294131" h="0">
                <a:moveTo>
                  <a:pt x="0" y="0"/>
                </a:moveTo>
                <a:lnTo>
                  <a:pt x="294131" y="0"/>
                </a:lnTo>
              </a:path>
            </a:pathLst>
          </a:custGeom>
          <a:ln w="1193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7" name="object 27"/>
          <p:cNvSpPr txBox="1"/>
          <p:nvPr/>
        </p:nvSpPr>
        <p:spPr>
          <a:xfrm>
            <a:off x="1965705" y="5462396"/>
            <a:ext cx="815975" cy="2095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-15">
                <a:latin typeface="Cambria Math"/>
                <a:cs typeface="Cambria Math"/>
              </a:rPr>
              <a:t> </a:t>
            </a:r>
            <a:r>
              <a:rPr dirty="0" smtClean="0" sz="1300" spc="480">
                <a:latin typeface="Cambria Math"/>
                <a:cs typeface="Cambria Math"/>
              </a:rPr>
              <a:t>   </a:t>
            </a:r>
            <a:r>
              <a:rPr dirty="0" smtClean="0" sz="1300" spc="480">
                <a:latin typeface="Cambria Math"/>
                <a:cs typeface="Cambria Math"/>
              </a:rPr>
              <a:t> </a:t>
            </a:r>
            <a:r>
              <a:rPr dirty="0" smtClean="0" sz="1300" spc="95">
                <a:latin typeface="Cambria Math"/>
                <a:cs typeface="Cambria Math"/>
              </a:rPr>
              <a:t>)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902004" y="5959221"/>
            <a:ext cx="1715770" cy="104457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585">
                <a:latin typeface="Cambria Math"/>
                <a:cs typeface="Cambria Math"/>
              </a:rPr>
              <a:t> </a:t>
            </a:r>
            <a:r>
              <a:rPr dirty="0" smtClean="0" sz="1300" spc="405">
                <a:latin typeface="Cambria Math"/>
                <a:cs typeface="Cambria Math"/>
              </a:rPr>
              <a:t> </a:t>
            </a:r>
            <a:r>
              <a:rPr dirty="0" smtClean="0" baseline="2136" sz="1950" spc="-15">
                <a:latin typeface="Cambria Math"/>
                <a:cs typeface="Cambria Math"/>
              </a:rPr>
              <a:t>(</a:t>
            </a:r>
            <a:r>
              <a:rPr dirty="0" smtClean="0" sz="1300" spc="480">
                <a:latin typeface="Cambria Math"/>
                <a:cs typeface="Cambria Math"/>
              </a:rPr>
              <a:t>   </a:t>
            </a:r>
            <a:r>
              <a:rPr dirty="0" smtClean="0" sz="1300" spc="-5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80">
                <a:latin typeface="Cambria Math"/>
                <a:cs typeface="Cambria Math"/>
              </a:rPr>
              <a:t>  </a:t>
            </a:r>
            <a:r>
              <a:rPr dirty="0" smtClean="0" sz="1300" spc="475">
                <a:latin typeface="Cambria Math"/>
                <a:cs typeface="Cambria Math"/>
              </a:rPr>
              <a:t> </a:t>
            </a:r>
            <a:r>
              <a:rPr dirty="0" smtClean="0" baseline="2136" sz="1950" spc="-15">
                <a:latin typeface="Cambria Math"/>
                <a:cs typeface="Cambria Math"/>
              </a:rPr>
              <a:t>)</a:t>
            </a:r>
            <a:endParaRPr baseline="2136" sz="1950">
              <a:latin typeface="Cambria Math"/>
              <a:cs typeface="Cambria Math"/>
            </a:endParaRPr>
          </a:p>
          <a:p>
            <a:pPr>
              <a:lnSpc>
                <a:spcPts val="700"/>
              </a:lnSpc>
              <a:spcBef>
                <a:spcPts val="27"/>
              </a:spcBef>
            </a:pPr>
            <a:endParaRPr sz="700"/>
          </a:p>
          <a:p>
            <a:pPr>
              <a:lnSpc>
                <a:spcPts val="1000"/>
              </a:lnSpc>
            </a:pPr>
            <a:endParaRPr sz="1000"/>
          </a:p>
          <a:p>
            <a:pPr marL="12700">
              <a:lnSpc>
                <a:spcPct val="100000"/>
              </a:lnSpc>
            </a:pP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585">
                <a:latin typeface="Cambria Math"/>
                <a:cs typeface="Cambria Math"/>
              </a:rPr>
              <a:t> </a:t>
            </a:r>
            <a:r>
              <a:rPr dirty="0" smtClean="0" sz="1300" spc="40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80">
                <a:latin typeface="Cambria Math"/>
                <a:cs typeface="Cambria Math"/>
              </a:rPr>
              <a:t>   </a:t>
            </a:r>
            <a:endParaRPr sz="1300">
              <a:latin typeface="Cambria Math"/>
              <a:cs typeface="Cambria Math"/>
            </a:endParaRPr>
          </a:p>
          <a:p>
            <a:pPr>
              <a:lnSpc>
                <a:spcPts val="700"/>
              </a:lnSpc>
              <a:spcBef>
                <a:spcPts val="31"/>
              </a:spcBef>
            </a:pPr>
            <a:endParaRPr sz="700"/>
          </a:p>
          <a:p>
            <a:pPr>
              <a:lnSpc>
                <a:spcPts val="1000"/>
              </a:lnSpc>
            </a:pPr>
            <a:endParaRPr sz="1000"/>
          </a:p>
          <a:p>
            <a:pPr marL="12700">
              <a:lnSpc>
                <a:spcPct val="100000"/>
              </a:lnSpc>
            </a:pP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80">
                <a:latin typeface="Cambria Math"/>
                <a:cs typeface="Cambria Math"/>
              </a:rPr>
              <a:t>  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1624330" y="7624317"/>
            <a:ext cx="260350" cy="349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900" spc="285">
                <a:latin typeface="Cambria Math"/>
                <a:cs typeface="Cambria Math"/>
              </a:rPr>
              <a:t> </a:t>
            </a:r>
            <a:r>
              <a:rPr dirty="0" smtClean="0" sz="900" spc="285">
                <a:latin typeface="Cambria Math"/>
                <a:cs typeface="Cambria Math"/>
              </a:rPr>
              <a:t>   </a:t>
            </a:r>
            <a:r>
              <a:rPr dirty="0" smtClean="0" sz="900" spc="-10">
                <a:latin typeface="Cambria Math"/>
                <a:cs typeface="Cambria Math"/>
              </a:rPr>
              <a:t> </a:t>
            </a:r>
            <a:r>
              <a:rPr dirty="0" smtClean="0" sz="900" spc="375">
                <a:latin typeface="Cambria Math"/>
                <a:cs typeface="Cambria Math"/>
              </a:rPr>
              <a:t> </a:t>
            </a:r>
            <a:endParaRPr sz="900">
              <a:latin typeface="Cambria Math"/>
              <a:cs typeface="Cambria Math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1341374" y="7431532"/>
            <a:ext cx="541019" cy="0"/>
          </a:xfrm>
          <a:custGeom>
            <a:avLst/>
            <a:gdLst/>
            <a:ahLst/>
            <a:cxnLst/>
            <a:rect l="l" t="t" r="r" b="b"/>
            <a:pathLst>
              <a:path w="541019" h="0">
                <a:moveTo>
                  <a:pt x="0" y="0"/>
                </a:moveTo>
                <a:lnTo>
                  <a:pt x="541019" y="0"/>
                </a:lnTo>
              </a:path>
            </a:pathLst>
          </a:custGeom>
          <a:ln w="1193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1" name="object 31"/>
          <p:cNvSpPr/>
          <p:nvPr/>
        </p:nvSpPr>
        <p:spPr>
          <a:xfrm>
            <a:off x="2097277" y="7431532"/>
            <a:ext cx="1600453" cy="0"/>
          </a:xfrm>
          <a:custGeom>
            <a:avLst/>
            <a:gdLst/>
            <a:ahLst/>
            <a:cxnLst/>
            <a:rect l="l" t="t" r="r" b="b"/>
            <a:pathLst>
              <a:path w="1600453" h="0">
                <a:moveTo>
                  <a:pt x="0" y="0"/>
                </a:moveTo>
                <a:lnTo>
                  <a:pt x="1600453" y="0"/>
                </a:lnTo>
              </a:path>
            </a:pathLst>
          </a:custGeom>
          <a:ln w="1193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2" name="object 32"/>
          <p:cNvSpPr txBox="1"/>
          <p:nvPr/>
        </p:nvSpPr>
        <p:spPr>
          <a:xfrm>
            <a:off x="902004" y="7425690"/>
            <a:ext cx="3651885" cy="2095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baseline="38461" sz="1950" spc="322">
                <a:latin typeface="Cambria Math"/>
                <a:cs typeface="Cambria Math"/>
              </a:rPr>
              <a:t> </a:t>
            </a:r>
            <a:r>
              <a:rPr dirty="0" smtClean="0" baseline="37037" sz="1350" spc="487">
                <a:latin typeface="Cambria Math"/>
                <a:cs typeface="Cambria Math"/>
              </a:rPr>
              <a:t> </a:t>
            </a:r>
            <a:r>
              <a:rPr dirty="0" smtClean="0" baseline="37037" sz="1350" spc="494">
                <a:latin typeface="Cambria Math"/>
                <a:cs typeface="Cambria Math"/>
              </a:rPr>
              <a:t> </a:t>
            </a:r>
            <a:r>
              <a:rPr dirty="0" smtClean="0" baseline="37037" sz="1350" spc="494">
                <a:latin typeface="Cambria Math"/>
                <a:cs typeface="Cambria Math"/>
              </a:rPr>
              <a:t> </a:t>
            </a:r>
            <a:r>
              <a:rPr dirty="0" smtClean="0" baseline="37037" sz="1350" spc="89">
                <a:latin typeface="Cambria Math"/>
                <a:cs typeface="Cambria Math"/>
              </a:rPr>
              <a:t> </a:t>
            </a:r>
            <a:r>
              <a:rPr dirty="0" smtClean="0" baseline="38461" sz="1950" spc="1019">
                <a:latin typeface="Cambria Math"/>
                <a:cs typeface="Cambria Math"/>
              </a:rPr>
              <a:t> </a:t>
            </a:r>
            <a:r>
              <a:rPr dirty="0" smtClean="0" baseline="38461" sz="1950" spc="112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515">
                <a:latin typeface="Cambria Math"/>
                <a:cs typeface="Cambria Math"/>
              </a:rPr>
              <a:t> </a:t>
            </a:r>
            <a:r>
              <a:rPr dirty="0" smtClean="0" sz="1300" spc="535">
                <a:latin typeface="Cambria Math"/>
                <a:cs typeface="Cambria Math"/>
              </a:rPr>
              <a:t> </a:t>
            </a:r>
            <a:r>
              <a:rPr dirty="0" smtClean="0" sz="1300" spc="535">
                <a:latin typeface="Cambria Math"/>
                <a:cs typeface="Cambria Math"/>
              </a:rPr>
              <a:t> </a:t>
            </a:r>
            <a:r>
              <a:rPr dirty="0" smtClean="0" sz="1300" spc="-20">
                <a:latin typeface="Cambria Math"/>
                <a:cs typeface="Cambria Math"/>
              </a:rPr>
              <a:t> </a:t>
            </a:r>
            <a:r>
              <a:rPr dirty="0" smtClean="0" sz="1300" spc="484">
                <a:latin typeface="Cambria Math"/>
                <a:cs typeface="Cambria Math"/>
              </a:rPr>
              <a:t> </a:t>
            </a:r>
            <a:r>
              <a:rPr dirty="0" smtClean="0" sz="1300" spc="484">
                <a:latin typeface="Cambria Math"/>
                <a:cs typeface="Cambria Math"/>
              </a:rPr>
              <a:t>  </a:t>
            </a:r>
            <a:r>
              <a:rPr dirty="0" smtClean="0" sz="1300" spc="80">
                <a:latin typeface="Cambria Math"/>
                <a:cs typeface="Cambria Math"/>
              </a:rPr>
              <a:t> </a:t>
            </a:r>
            <a:r>
              <a:rPr dirty="0" smtClean="0" baseline="38461" sz="1950" spc="1019">
                <a:latin typeface="Cambria Math"/>
                <a:cs typeface="Cambria Math"/>
              </a:rPr>
              <a:t> </a:t>
            </a:r>
            <a:r>
              <a:rPr dirty="0" smtClean="0" baseline="38461" sz="1950" spc="112">
                <a:latin typeface="Cambria Math"/>
                <a:cs typeface="Cambria Math"/>
              </a:rPr>
              <a:t> </a:t>
            </a:r>
            <a:r>
              <a:rPr dirty="0" smtClean="0" baseline="2136" sz="1950" spc="-15">
                <a:latin typeface="Cambria Math"/>
                <a:cs typeface="Cambria Math"/>
              </a:rPr>
              <a:t>(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baseline="2136" sz="1950" spc="-15">
                <a:latin typeface="Cambria Math"/>
                <a:cs typeface="Cambria Math"/>
              </a:rPr>
              <a:t>)</a:t>
            </a:r>
            <a:r>
              <a:rPr dirty="0" smtClean="0" baseline="2136" sz="1950" spc="-7">
                <a:latin typeface="Cambria Math"/>
                <a:cs typeface="Cambria Math"/>
              </a:rPr>
              <a:t>(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80">
                <a:latin typeface="Cambria Math"/>
                <a:cs typeface="Cambria Math"/>
              </a:rPr>
              <a:t>  </a:t>
            </a:r>
            <a:r>
              <a:rPr dirty="0" smtClean="0" sz="1300" spc="475">
                <a:latin typeface="Cambria Math"/>
                <a:cs typeface="Cambria Math"/>
              </a:rPr>
              <a:t> </a:t>
            </a:r>
            <a:r>
              <a:rPr dirty="0" smtClean="0" baseline="2136" sz="1950" spc="0">
                <a:latin typeface="Cambria Math"/>
                <a:cs typeface="Cambria Math"/>
              </a:rPr>
              <a:t>)</a:t>
            </a:r>
            <a:r>
              <a:rPr dirty="0" smtClean="0" baseline="2136" sz="1950" spc="-15">
                <a:latin typeface="Cambria Math"/>
                <a:cs typeface="Cambria Math"/>
              </a:rPr>
              <a:t>(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415">
                <a:latin typeface="Cambria Math"/>
                <a:cs typeface="Cambria Math"/>
              </a:rPr>
              <a:t> </a:t>
            </a:r>
            <a:r>
              <a:rPr dirty="0" smtClean="0" sz="1300" spc="450">
                <a:latin typeface="Cambria Math"/>
                <a:cs typeface="Cambria Math"/>
              </a:rPr>
              <a:t> </a:t>
            </a:r>
            <a:r>
              <a:rPr dirty="0" smtClean="0" baseline="2136" sz="1950" spc="-15">
                <a:latin typeface="Cambria Math"/>
                <a:cs typeface="Cambria Math"/>
              </a:rPr>
              <a:t>)</a:t>
            </a:r>
            <a:r>
              <a:rPr dirty="0" smtClean="0" baseline="2136" sz="1950" spc="127">
                <a:latin typeface="Cambria Math"/>
                <a:cs typeface="Cambria Math"/>
              </a:rPr>
              <a:t> </a:t>
            </a:r>
            <a:r>
              <a:rPr dirty="0" smtClean="0" baseline="38461" sz="1950" spc="1019">
                <a:latin typeface="Cambria Math"/>
                <a:cs typeface="Cambria Math"/>
              </a:rPr>
              <a:t> </a:t>
            </a:r>
            <a:r>
              <a:rPr dirty="0" smtClean="0" baseline="38461" sz="1950" spc="112">
                <a:latin typeface="Cambria Math"/>
                <a:cs typeface="Cambria Math"/>
              </a:rPr>
              <a:t> </a:t>
            </a:r>
            <a:r>
              <a:rPr dirty="0" smtClean="0" baseline="38461" sz="1950" spc="644">
                <a:latin typeface="Cambria Math"/>
                <a:cs typeface="Cambria Math"/>
              </a:rPr>
              <a:t>  </a:t>
            </a:r>
            <a:r>
              <a:rPr dirty="0" smtClean="0" baseline="38461" sz="1950" spc="-44">
                <a:latin typeface="Cambria Math"/>
                <a:cs typeface="Cambria Math"/>
              </a:rPr>
              <a:t> </a:t>
            </a:r>
            <a:r>
              <a:rPr dirty="0" smtClean="0" baseline="38461" sz="1950" spc="644">
                <a:latin typeface="Cambria Math"/>
                <a:cs typeface="Cambria Math"/>
              </a:rPr>
              <a:t>  </a:t>
            </a:r>
            <a:r>
              <a:rPr dirty="0" smtClean="0" baseline="38461" sz="1950" spc="7">
                <a:latin typeface="Cambria Math"/>
                <a:cs typeface="Cambria Math"/>
              </a:rPr>
              <a:t> </a:t>
            </a:r>
            <a:r>
              <a:rPr dirty="0" smtClean="0" baseline="38461" sz="1950" spc="892">
                <a:latin typeface="Cambria Math"/>
                <a:cs typeface="Cambria Math"/>
              </a:rPr>
              <a:t> </a:t>
            </a:r>
            <a:r>
              <a:rPr dirty="0" smtClean="0" baseline="38461" sz="1950" spc="502">
                <a:latin typeface="Cambria Math"/>
                <a:cs typeface="Cambria Math"/>
              </a:rPr>
              <a:t> </a:t>
            </a:r>
            <a:endParaRPr baseline="38461" sz="1950">
              <a:latin typeface="Cambria Math"/>
              <a:cs typeface="Cambria Math"/>
            </a:endParaRPr>
          </a:p>
        </p:txBody>
      </p:sp>
      <p:sp>
        <p:nvSpPr>
          <p:cNvPr id="35" name="object 3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25400">
              <a:lnSpc>
                <a:spcPct val="100000"/>
              </a:lnSpc>
            </a:pPr>
            <a:r>
              <a:rPr dirty="0" smtClean="0" sz="1100" b="1">
                <a:latin typeface="Calibri"/>
                <a:cs typeface="Calibri"/>
              </a:rPr>
              <a:t>15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1552702" y="7354569"/>
            <a:ext cx="1403350" cy="444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1299210" algn="l"/>
              </a:tabLst>
            </a:pP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	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902004" y="7815326"/>
            <a:ext cx="5948680" cy="48196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 marR="12700">
              <a:lnSpc>
                <a:spcPct val="110000"/>
              </a:lnSpc>
            </a:pPr>
            <a:r>
              <a:rPr dirty="0" smtClean="0" sz="1400">
                <a:latin typeface="Times New Roman"/>
                <a:cs typeface="Times New Roman"/>
              </a:rPr>
              <a:t>Si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ce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5" i="1">
                <a:latin typeface="Times New Roman"/>
                <a:cs typeface="Times New Roman"/>
              </a:rPr>
              <a:t>f</a:t>
            </a:r>
            <a:r>
              <a:rPr dirty="0" smtClean="0" baseline="-12345" sz="1350" spc="-15" i="1">
                <a:latin typeface="Times New Roman"/>
                <a:cs typeface="Times New Roman"/>
              </a:rPr>
              <a:t>L</a:t>
            </a:r>
            <a:r>
              <a:rPr dirty="0" smtClean="0" baseline="-12345" sz="1350" spc="0" i="1">
                <a:latin typeface="Times New Roman"/>
                <a:cs typeface="Times New Roman"/>
              </a:rPr>
              <a:t>E</a:t>
            </a:r>
            <a:r>
              <a:rPr dirty="0" smtClean="0" baseline="-12345" sz="1350" spc="7" i="1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&gt;&gt;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5" i="1">
                <a:latin typeface="Times New Roman"/>
                <a:cs typeface="Times New Roman"/>
              </a:rPr>
              <a:t>f</a:t>
            </a:r>
            <a:r>
              <a:rPr dirty="0" smtClean="0" baseline="-12345" sz="1350" spc="0" i="1">
                <a:latin typeface="Times New Roman"/>
                <a:cs typeface="Times New Roman"/>
              </a:rPr>
              <a:t>LC</a:t>
            </a:r>
            <a:r>
              <a:rPr dirty="0" smtClean="0" baseline="-12345" sz="1350" spc="-15" i="1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or </a:t>
            </a:r>
            <a:r>
              <a:rPr dirty="0" smtClean="0" sz="1400" spc="-10" i="1">
                <a:latin typeface="Times New Roman"/>
                <a:cs typeface="Times New Roman"/>
              </a:rPr>
              <a:t>f</a:t>
            </a:r>
            <a:r>
              <a:rPr dirty="0" smtClean="0" baseline="-12345" sz="1350" spc="0" i="1">
                <a:latin typeface="Times New Roman"/>
                <a:cs typeface="Times New Roman"/>
              </a:rPr>
              <a:t>LS </a:t>
            </a:r>
            <a:r>
              <a:rPr dirty="0" smtClean="0" baseline="-12345" sz="1350" spc="-165" i="1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the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pa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pa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or </a:t>
            </a:r>
            <a:r>
              <a:rPr dirty="0" smtClean="0" sz="1400" spc="-5" i="1">
                <a:latin typeface="Times New Roman"/>
                <a:cs typeface="Times New Roman"/>
              </a:rPr>
              <a:t>C</a:t>
            </a:r>
            <a:r>
              <a:rPr dirty="0" smtClean="0" baseline="-12345" sz="1350" spc="0" i="1">
                <a:latin typeface="Times New Roman"/>
                <a:cs typeface="Times New Roman"/>
              </a:rPr>
              <a:t>E </a:t>
            </a:r>
            <a:r>
              <a:rPr dirty="0" smtClean="0" baseline="-12345" sz="1350" spc="-150" i="1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is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ter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in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ng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5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er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off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re</a:t>
            </a:r>
            <a:r>
              <a:rPr dirty="0" smtClean="0" sz="1400" spc="-5">
                <a:latin typeface="Times New Roman"/>
                <a:cs typeface="Times New Roman"/>
              </a:rPr>
              <a:t>q</a:t>
            </a:r>
            <a:r>
              <a:rPr dirty="0" smtClean="0" sz="1400" spc="25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-</a:t>
            </a:r>
            <a:r>
              <a:rPr dirty="0" smtClean="0" sz="1400" spc="0">
                <a:latin typeface="Times New Roman"/>
                <a:cs typeface="Times New Roman"/>
              </a:rPr>
              <a:t> e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cy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 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 a</a:t>
            </a:r>
            <a:r>
              <a:rPr dirty="0" smtClean="0" sz="1400" spc="-30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pli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ier.</a:t>
            </a:r>
            <a:endParaRPr sz="1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557140" y="342392"/>
            <a:ext cx="2999740" cy="100584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ctr" marL="820419" marR="817880" indent="-2540">
              <a:lnSpc>
                <a:spcPts val="1490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Universi</a:t>
            </a:r>
            <a:r>
              <a:rPr dirty="0" smtClean="0" sz="1300" spc="15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y</a:t>
            </a:r>
            <a:r>
              <a:rPr dirty="0" smtClean="0" sz="1300" spc="-1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D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0">
                <a:latin typeface="Times New Roman"/>
                <a:cs typeface="Times New Roman"/>
              </a:rPr>
              <a:t>a</a:t>
            </a:r>
            <a:r>
              <a:rPr dirty="0" smtClean="0" sz="1300" spc="-5">
                <a:latin typeface="Times New Roman"/>
                <a:cs typeface="Times New Roman"/>
              </a:rPr>
              <a:t>la</a:t>
            </a:r>
            <a:r>
              <a:rPr dirty="0" smtClean="0" sz="1300" spc="-10">
                <a:latin typeface="Times New Roman"/>
                <a:cs typeface="Times New Roman"/>
              </a:rPr>
              <a:t> Engineering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Colle</a:t>
            </a:r>
            <a:r>
              <a:rPr dirty="0" smtClean="0" sz="1300" spc="-5">
                <a:latin typeface="Times New Roman"/>
                <a:cs typeface="Times New Roman"/>
              </a:rPr>
              <a:t>g</a:t>
            </a:r>
            <a:r>
              <a:rPr dirty="0" smtClean="0" sz="1300" spc="-10">
                <a:latin typeface="Times New Roman"/>
                <a:cs typeface="Times New Roman"/>
              </a:rPr>
              <a:t>e</a:t>
            </a:r>
            <a:endParaRPr sz="1300">
              <a:latin typeface="Times New Roman"/>
              <a:cs typeface="Times New Roman"/>
            </a:endParaRPr>
          </a:p>
          <a:p>
            <a:pPr algn="ctr">
              <a:lnSpc>
                <a:spcPts val="1420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Depa</a:t>
            </a:r>
            <a:r>
              <a:rPr dirty="0" smtClean="0" sz="1300" spc="-10">
                <a:latin typeface="Times New Roman"/>
                <a:cs typeface="Times New Roman"/>
              </a:rPr>
              <a:t>r</a:t>
            </a:r>
            <a:r>
              <a:rPr dirty="0" smtClean="0" sz="1300" spc="5">
                <a:latin typeface="Times New Roman"/>
                <a:cs typeface="Times New Roman"/>
              </a:rPr>
              <a:t>t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ent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C</a:t>
            </a:r>
            <a:r>
              <a:rPr dirty="0" smtClean="0" sz="1300" spc="-5">
                <a:latin typeface="Times New Roman"/>
                <a:cs typeface="Times New Roman"/>
              </a:rPr>
              <a:t>o</a:t>
            </a:r>
            <a:r>
              <a:rPr dirty="0" smtClean="0" sz="1300" spc="-10">
                <a:latin typeface="Times New Roman"/>
                <a:cs typeface="Times New Roman"/>
              </a:rPr>
              <a:t>m</a:t>
            </a:r>
            <a:r>
              <a:rPr dirty="0" smtClean="0" sz="1300" spc="-30">
                <a:latin typeface="Times New Roman"/>
                <a:cs typeface="Times New Roman"/>
              </a:rPr>
              <a:t>m</a:t>
            </a:r>
            <a:r>
              <a:rPr dirty="0" smtClean="0" sz="1300" spc="-5">
                <a:latin typeface="Times New Roman"/>
                <a:cs typeface="Times New Roman"/>
              </a:rPr>
              <a:t>u</a:t>
            </a:r>
            <a:r>
              <a:rPr dirty="0" smtClean="0" sz="1300" spc="-10">
                <a:latin typeface="Times New Roman"/>
                <a:cs typeface="Times New Roman"/>
              </a:rPr>
              <a:t>nica</a:t>
            </a:r>
            <a:r>
              <a:rPr dirty="0" smtClean="0" sz="1300" spc="-10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ions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E</a:t>
            </a:r>
            <a:r>
              <a:rPr dirty="0" smtClean="0" sz="1300" spc="-10">
                <a:latin typeface="Times New Roman"/>
                <a:cs typeface="Times New Roman"/>
              </a:rPr>
              <a:t>ngi</a:t>
            </a:r>
            <a:r>
              <a:rPr dirty="0" smtClean="0" sz="1300" spc="-20">
                <a:latin typeface="Times New Roman"/>
                <a:cs typeface="Times New Roman"/>
              </a:rPr>
              <a:t>n</a:t>
            </a:r>
            <a:r>
              <a:rPr dirty="0" smtClean="0" sz="1300" spc="-10">
                <a:latin typeface="Times New Roman"/>
                <a:cs typeface="Times New Roman"/>
              </a:rPr>
              <a:t>eer</a:t>
            </a:r>
            <a:r>
              <a:rPr dirty="0" smtClean="0" sz="1300" spc="0">
                <a:latin typeface="Times New Roman"/>
                <a:cs typeface="Times New Roman"/>
              </a:rPr>
              <a:t>i</a:t>
            </a:r>
            <a:r>
              <a:rPr dirty="0" smtClean="0" sz="1300" spc="-10">
                <a:latin typeface="Times New Roman"/>
                <a:cs typeface="Times New Roman"/>
              </a:rPr>
              <a:t>ng</a:t>
            </a:r>
            <a:endParaRPr sz="1300">
              <a:latin typeface="Times New Roman"/>
              <a:cs typeface="Times New Roman"/>
            </a:endParaRPr>
          </a:p>
          <a:p>
            <a:pPr algn="ctr" marL="262255" marR="259715">
              <a:lnSpc>
                <a:spcPct val="103099"/>
              </a:lnSpc>
              <a:spcBef>
                <a:spcPts val="210"/>
              </a:spcBef>
            </a:pPr>
            <a:r>
              <a:rPr dirty="0" smtClean="0" sz="1300" spc="-10">
                <a:latin typeface="Times New Roman"/>
                <a:cs typeface="Times New Roman"/>
              </a:rPr>
              <a:t>Electronics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5">
                <a:latin typeface="Times New Roman"/>
                <a:cs typeface="Times New Roman"/>
              </a:rPr>
              <a:t>I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: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3</a:t>
            </a:r>
            <a:r>
              <a:rPr dirty="0" smtClean="0" baseline="39682" sz="1575" spc="-7">
                <a:latin typeface="Times New Roman"/>
                <a:cs typeface="Times New Roman"/>
              </a:rPr>
              <a:t>e</a:t>
            </a:r>
            <a:r>
              <a:rPr dirty="0" smtClean="0" baseline="39682" sz="1575" spc="0">
                <a:latin typeface="Times New Roman"/>
                <a:cs typeface="Times New Roman"/>
              </a:rPr>
              <a:t>d</a:t>
            </a:r>
            <a:r>
              <a:rPr dirty="0" smtClean="0" baseline="39682" sz="1575" spc="89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Ye</a:t>
            </a:r>
            <a:r>
              <a:rPr dirty="0" smtClean="0" sz="1300" spc="0">
                <a:latin typeface="Times New Roman"/>
                <a:cs typeface="Times New Roman"/>
              </a:rPr>
              <a:t>a</a:t>
            </a:r>
            <a:r>
              <a:rPr dirty="0" smtClean="0" sz="1300" spc="-5">
                <a:latin typeface="Times New Roman"/>
                <a:cs typeface="Times New Roman"/>
              </a:rPr>
              <a:t>r</a:t>
            </a:r>
            <a:r>
              <a:rPr dirty="0" smtClean="0" sz="1300" spc="-5">
                <a:latin typeface="Times New Roman"/>
                <a:cs typeface="Times New Roman"/>
              </a:rPr>
              <a:t>  </a:t>
            </a:r>
            <a:r>
              <a:rPr dirty="0" smtClean="0" sz="1300" spc="-5">
                <a:latin typeface="Times New Roman"/>
                <a:cs typeface="Times New Roman"/>
              </a:rPr>
              <a:t>-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2015/</a:t>
            </a:r>
            <a:r>
              <a:rPr dirty="0" smtClean="0" sz="1300" spc="0">
                <a:latin typeface="Times New Roman"/>
                <a:cs typeface="Times New Roman"/>
              </a:rPr>
              <a:t>2</a:t>
            </a:r>
            <a:r>
              <a:rPr dirty="0" smtClean="0" sz="1300" spc="-10">
                <a:latin typeface="Times New Roman"/>
                <a:cs typeface="Times New Roman"/>
              </a:rPr>
              <a:t>016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0">
                <a:latin typeface="Times New Roman"/>
                <a:cs typeface="Times New Roman"/>
              </a:rPr>
              <a:t>B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-5">
                <a:latin typeface="Times New Roman"/>
                <a:cs typeface="Times New Roman"/>
              </a:rPr>
              <a:t>: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Huss</a:t>
            </a:r>
            <a:r>
              <a:rPr dirty="0" smtClean="0" sz="1300" spc="0">
                <a:latin typeface="Times New Roman"/>
                <a:cs typeface="Times New Roman"/>
              </a:rPr>
              <a:t>e</a:t>
            </a:r>
            <a:r>
              <a:rPr dirty="0" smtClean="0" sz="1300" spc="-5">
                <a:latin typeface="Times New Roman"/>
                <a:cs typeface="Times New Roman"/>
              </a:rPr>
              <a:t>in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10">
                <a:latin typeface="Times New Roman"/>
                <a:cs typeface="Times New Roman"/>
              </a:rPr>
              <a:t>med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ood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990600" y="276225"/>
            <a:ext cx="1304925" cy="115950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902004" y="1795332"/>
            <a:ext cx="5971540" cy="136652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just" marL="12700" marR="12700">
              <a:lnSpc>
                <a:spcPct val="143900"/>
              </a:lnSpc>
            </a:pPr>
            <a:r>
              <a:rPr dirty="0" smtClean="0" sz="1400" b="1" i="1">
                <a:latin typeface="Times New Roman"/>
                <a:cs typeface="Times New Roman"/>
              </a:rPr>
              <a:t>E</a:t>
            </a:r>
            <a:r>
              <a:rPr dirty="0" smtClean="0" sz="1400" spc="-10" b="1" i="1">
                <a:latin typeface="Times New Roman"/>
                <a:cs typeface="Times New Roman"/>
              </a:rPr>
              <a:t>x</a:t>
            </a:r>
            <a:r>
              <a:rPr dirty="0" smtClean="0" sz="1400" spc="-20" b="1" i="1">
                <a:latin typeface="Times New Roman"/>
                <a:cs typeface="Times New Roman"/>
              </a:rPr>
              <a:t>a</a:t>
            </a:r>
            <a:r>
              <a:rPr dirty="0" smtClean="0" sz="1400" spc="20" b="1" i="1">
                <a:latin typeface="Times New Roman"/>
                <a:cs typeface="Times New Roman"/>
              </a:rPr>
              <a:t>m</a:t>
            </a:r>
            <a:r>
              <a:rPr dirty="0" smtClean="0" sz="1400" spc="-10" b="1" i="1">
                <a:latin typeface="Times New Roman"/>
                <a:cs typeface="Times New Roman"/>
              </a:rPr>
              <a:t>p</a:t>
            </a:r>
            <a:r>
              <a:rPr dirty="0" smtClean="0" sz="1400" spc="0" b="1" i="1">
                <a:latin typeface="Times New Roman"/>
                <a:cs typeface="Times New Roman"/>
              </a:rPr>
              <a:t>le</a:t>
            </a:r>
            <a:r>
              <a:rPr dirty="0" smtClean="0" sz="1400" spc="90" b="1" i="1">
                <a:latin typeface="Times New Roman"/>
                <a:cs typeface="Times New Roman"/>
              </a:rPr>
              <a:t> </a:t>
            </a:r>
            <a:r>
              <a:rPr dirty="0" smtClean="0" sz="1400" spc="-10" b="1" i="1">
                <a:latin typeface="Times New Roman"/>
                <a:cs typeface="Times New Roman"/>
              </a:rPr>
              <a:t>(</a:t>
            </a:r>
            <a:r>
              <a:rPr dirty="0" smtClean="0" sz="1400" spc="5" b="1" i="1">
                <a:latin typeface="Times New Roman"/>
                <a:cs typeface="Times New Roman"/>
              </a:rPr>
              <a:t>2</a:t>
            </a:r>
            <a:r>
              <a:rPr dirty="0" smtClean="0" sz="1400" spc="0" b="1" i="1">
                <a:latin typeface="Times New Roman"/>
                <a:cs typeface="Times New Roman"/>
              </a:rPr>
              <a:t>):</a:t>
            </a:r>
            <a:r>
              <a:rPr dirty="0" smtClean="0" sz="1400" spc="90" b="1" i="1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ine</a:t>
            </a:r>
            <a:r>
              <a:rPr dirty="0" smtClean="0" sz="1400" spc="9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the</a:t>
            </a:r>
            <a:r>
              <a:rPr dirty="0" smtClean="0" sz="1400" spc="9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off</a:t>
            </a:r>
            <a:r>
              <a:rPr dirty="0" smtClean="0" sz="1400" spc="9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fr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q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ies</a:t>
            </a:r>
            <a:r>
              <a:rPr dirty="0" smtClean="0" sz="1400" spc="9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or</a:t>
            </a:r>
            <a:r>
              <a:rPr dirty="0" smtClean="0" sz="1400" spc="8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the</a:t>
            </a:r>
            <a:r>
              <a:rPr dirty="0" smtClean="0" sz="1400" spc="8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k</a:t>
            </a:r>
            <a:r>
              <a:rPr dirty="0" smtClean="0" sz="1400" spc="9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</a:t>
            </a:r>
            <a:r>
              <a:rPr dirty="0" smtClean="0" sz="1400" spc="9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ig</a:t>
            </a:r>
            <a:r>
              <a:rPr dirty="0" smtClean="0" sz="1400" spc="30">
                <a:latin typeface="Times New Roman"/>
                <a:cs typeface="Times New Roman"/>
              </a:rPr>
              <a:t>.</a:t>
            </a:r>
            <a:r>
              <a:rPr dirty="0" smtClean="0" sz="1400" spc="5">
                <a:latin typeface="Times New Roman"/>
                <a:cs typeface="Times New Roman"/>
              </a:rPr>
              <a:t>2</a:t>
            </a:r>
            <a:r>
              <a:rPr dirty="0" smtClean="0" sz="1400" spc="0">
                <a:latin typeface="Times New Roman"/>
                <a:cs typeface="Times New Roman"/>
              </a:rPr>
              <a:t>.</a:t>
            </a:r>
            <a:r>
              <a:rPr dirty="0" smtClean="0" sz="1400" spc="8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9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0">
                <a:latin typeface="Times New Roman"/>
                <a:cs typeface="Times New Roman"/>
              </a:rPr>
              <a:t> f</a:t>
            </a:r>
            <a:r>
              <a:rPr dirty="0" smtClean="0" sz="1400" spc="5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ng</a:t>
            </a:r>
            <a:r>
              <a:rPr dirty="0" smtClean="0" sz="1400" spc="7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para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eters</a:t>
            </a:r>
            <a:r>
              <a:rPr dirty="0" smtClean="0" sz="1400" spc="7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:</a:t>
            </a:r>
            <a:r>
              <a:rPr dirty="0" smtClean="0" sz="1400" spc="85">
                <a:latin typeface="Times New Roman"/>
                <a:cs typeface="Times New Roman"/>
              </a:rPr>
              <a:t> </a:t>
            </a:r>
            <a:r>
              <a:rPr dirty="0" smtClean="0" sz="1400" spc="15">
                <a:latin typeface="Times New Roman"/>
                <a:cs typeface="Times New Roman"/>
              </a:rPr>
              <a:t>C</a:t>
            </a:r>
            <a:r>
              <a:rPr dirty="0" smtClean="0" baseline="-12345" sz="1350" spc="0">
                <a:latin typeface="Times New Roman"/>
                <a:cs typeface="Times New Roman"/>
              </a:rPr>
              <a:t>S </a:t>
            </a:r>
            <a:r>
              <a:rPr dirty="0" smtClean="0" baseline="-12345" sz="1350" spc="-22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</a:t>
            </a:r>
            <a:r>
              <a:rPr dirty="0" smtClean="0" sz="1400" spc="8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10</a:t>
            </a:r>
            <a:r>
              <a:rPr dirty="0" smtClean="0" sz="1400" spc="-5">
                <a:latin typeface="Times New Roman"/>
                <a:cs typeface="Times New Roman"/>
              </a:rPr>
              <a:t>µ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8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,</a:t>
            </a:r>
            <a:r>
              <a:rPr dirty="0" smtClean="0" sz="1400" spc="75">
                <a:latin typeface="Times New Roman"/>
                <a:cs typeface="Times New Roman"/>
              </a:rPr>
              <a:t> </a:t>
            </a:r>
            <a:r>
              <a:rPr dirty="0" smtClean="0" sz="1400" spc="5">
                <a:latin typeface="Times New Roman"/>
                <a:cs typeface="Times New Roman"/>
              </a:rPr>
              <a:t>C</a:t>
            </a:r>
            <a:r>
              <a:rPr dirty="0" smtClean="0" baseline="-12345" sz="1350" spc="0">
                <a:latin typeface="Times New Roman"/>
                <a:cs typeface="Times New Roman"/>
              </a:rPr>
              <a:t>E </a:t>
            </a:r>
            <a:r>
              <a:rPr dirty="0" smtClean="0" baseline="-12345" sz="1350" spc="-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</a:t>
            </a:r>
            <a:r>
              <a:rPr dirty="0" smtClean="0" sz="1400" spc="8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2</a:t>
            </a:r>
            <a:r>
              <a:rPr dirty="0" smtClean="0" sz="1400" spc="0">
                <a:latin typeface="Times New Roman"/>
                <a:cs typeface="Times New Roman"/>
              </a:rPr>
              <a:t>0</a:t>
            </a:r>
            <a:r>
              <a:rPr dirty="0" smtClean="0" sz="1400" spc="-5">
                <a:latin typeface="Times New Roman"/>
                <a:cs typeface="Times New Roman"/>
              </a:rPr>
              <a:t>µ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8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,</a:t>
            </a:r>
            <a:r>
              <a:rPr dirty="0" smtClean="0" sz="1400" spc="75">
                <a:latin typeface="Times New Roman"/>
                <a:cs typeface="Times New Roman"/>
              </a:rPr>
              <a:t> </a:t>
            </a:r>
            <a:r>
              <a:rPr dirty="0" smtClean="0" sz="1400" spc="5">
                <a:latin typeface="Times New Roman"/>
                <a:cs typeface="Times New Roman"/>
              </a:rPr>
              <a:t>C</a:t>
            </a:r>
            <a:r>
              <a:rPr dirty="0" smtClean="0" baseline="-12345" sz="1350" spc="0">
                <a:latin typeface="Times New Roman"/>
                <a:cs typeface="Times New Roman"/>
              </a:rPr>
              <a:t>C </a:t>
            </a:r>
            <a:r>
              <a:rPr dirty="0" smtClean="0" baseline="-12345" sz="1350" spc="-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</a:t>
            </a:r>
            <a:r>
              <a:rPr dirty="0" smtClean="0" sz="1400" spc="8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1</a:t>
            </a:r>
            <a:r>
              <a:rPr dirty="0" smtClean="0" sz="1400" spc="-5">
                <a:latin typeface="Times New Roman"/>
                <a:cs typeface="Times New Roman"/>
              </a:rPr>
              <a:t>µ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8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,</a:t>
            </a:r>
            <a:r>
              <a:rPr dirty="0" smtClean="0" sz="1400" spc="7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R</a:t>
            </a:r>
            <a:r>
              <a:rPr dirty="0" smtClean="0" baseline="-12345" sz="1350" spc="0">
                <a:latin typeface="Times New Roman"/>
                <a:cs typeface="Times New Roman"/>
              </a:rPr>
              <a:t>S</a:t>
            </a:r>
            <a:r>
              <a:rPr dirty="0" smtClean="0" baseline="-12345" sz="1350" spc="13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</a:t>
            </a:r>
            <a:r>
              <a:rPr dirty="0" smtClean="0" sz="1400" spc="8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1kΩ,</a:t>
            </a:r>
            <a:r>
              <a:rPr dirty="0" smtClean="0" sz="1400" spc="75">
                <a:latin typeface="Times New Roman"/>
                <a:cs typeface="Times New Roman"/>
              </a:rPr>
              <a:t> </a:t>
            </a:r>
            <a:r>
              <a:rPr dirty="0" smtClean="0" sz="1400" spc="-5">
                <a:latin typeface="Times New Roman"/>
                <a:cs typeface="Times New Roman"/>
              </a:rPr>
              <a:t>R</a:t>
            </a:r>
            <a:r>
              <a:rPr dirty="0" smtClean="0" baseline="-12345" sz="1350" spc="0">
                <a:latin typeface="Times New Roman"/>
                <a:cs typeface="Times New Roman"/>
              </a:rPr>
              <a:t>1</a:t>
            </a:r>
            <a:r>
              <a:rPr dirty="0" smtClean="0" baseline="-12345" sz="1350" spc="13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</a:t>
            </a:r>
            <a:r>
              <a:rPr dirty="0" smtClean="0" sz="1400" spc="8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4</a:t>
            </a:r>
            <a:r>
              <a:rPr dirty="0" smtClean="0" sz="1400" spc="-10">
                <a:latin typeface="Times New Roman"/>
                <a:cs typeface="Times New Roman"/>
              </a:rPr>
              <a:t>0</a:t>
            </a:r>
            <a:r>
              <a:rPr dirty="0" smtClean="0" sz="1400" spc="0">
                <a:latin typeface="Times New Roman"/>
                <a:cs typeface="Times New Roman"/>
              </a:rPr>
              <a:t>kΩ</a:t>
            </a:r>
            <a:r>
              <a:rPr dirty="0" smtClean="0" sz="1400" spc="6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,</a:t>
            </a:r>
            <a:r>
              <a:rPr dirty="0" smtClean="0" sz="1400" spc="0">
                <a:latin typeface="Times New Roman"/>
                <a:cs typeface="Times New Roman"/>
              </a:rPr>
              <a:t> </a:t>
            </a:r>
            <a:r>
              <a:rPr dirty="0" smtClean="0" sz="1400" spc="-5">
                <a:latin typeface="Times New Roman"/>
                <a:cs typeface="Times New Roman"/>
              </a:rPr>
              <a:t>R</a:t>
            </a:r>
            <a:r>
              <a:rPr dirty="0" smtClean="0" baseline="-12345" sz="1350" spc="0">
                <a:latin typeface="Times New Roman"/>
                <a:cs typeface="Times New Roman"/>
              </a:rPr>
              <a:t>2 </a:t>
            </a:r>
            <a:r>
              <a:rPr dirty="0" smtClean="0" baseline="-12345" sz="1350" spc="-15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 </a:t>
            </a:r>
            <a:r>
              <a:rPr dirty="0" smtClean="0" sz="1400" spc="-10">
                <a:latin typeface="Times New Roman"/>
                <a:cs typeface="Times New Roman"/>
              </a:rPr>
              <a:t>1</a:t>
            </a:r>
            <a:r>
              <a:rPr dirty="0" smtClean="0" sz="1400" spc="-10">
                <a:latin typeface="Times New Roman"/>
                <a:cs typeface="Times New Roman"/>
              </a:rPr>
              <a:t>0</a:t>
            </a:r>
            <a:r>
              <a:rPr dirty="0" smtClean="0" sz="1400" spc="0">
                <a:latin typeface="Times New Roman"/>
                <a:cs typeface="Times New Roman"/>
              </a:rPr>
              <a:t>kΩ ,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5">
                <a:latin typeface="Times New Roman"/>
                <a:cs typeface="Times New Roman"/>
              </a:rPr>
              <a:t>R</a:t>
            </a:r>
            <a:r>
              <a:rPr dirty="0" smtClean="0" baseline="-12345" sz="1350" spc="0">
                <a:latin typeface="Times New Roman"/>
                <a:cs typeface="Times New Roman"/>
              </a:rPr>
              <a:t>E </a:t>
            </a:r>
            <a:r>
              <a:rPr dirty="0" smtClean="0" baseline="-12345" sz="1350" spc="-15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 </a:t>
            </a:r>
            <a:r>
              <a:rPr dirty="0" smtClean="0" sz="1400" spc="-10">
                <a:latin typeface="Times New Roman"/>
                <a:cs typeface="Times New Roman"/>
              </a:rPr>
              <a:t>2</a:t>
            </a:r>
            <a:r>
              <a:rPr dirty="0" smtClean="0" sz="1400" spc="-10">
                <a:latin typeface="Times New Roman"/>
                <a:cs typeface="Times New Roman"/>
              </a:rPr>
              <a:t>k</a:t>
            </a:r>
            <a:r>
              <a:rPr dirty="0" smtClean="0" sz="1400" spc="0">
                <a:latin typeface="Times New Roman"/>
                <a:cs typeface="Times New Roman"/>
              </a:rPr>
              <a:t>Ω ,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5">
                <a:latin typeface="Times New Roman"/>
                <a:cs typeface="Times New Roman"/>
              </a:rPr>
              <a:t>R</a:t>
            </a:r>
            <a:r>
              <a:rPr dirty="0" smtClean="0" baseline="-12345" sz="1350" spc="0">
                <a:latin typeface="Times New Roman"/>
                <a:cs typeface="Times New Roman"/>
              </a:rPr>
              <a:t>C </a:t>
            </a:r>
            <a:r>
              <a:rPr dirty="0" smtClean="0" baseline="-12345" sz="1350" spc="-157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 4kΩ ,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-5">
                <a:latin typeface="Times New Roman"/>
                <a:cs typeface="Times New Roman"/>
              </a:rPr>
              <a:t>R</a:t>
            </a:r>
            <a:r>
              <a:rPr dirty="0" smtClean="0" baseline="-12345" sz="1350" spc="0">
                <a:latin typeface="Times New Roman"/>
                <a:cs typeface="Times New Roman"/>
              </a:rPr>
              <a:t>L </a:t>
            </a:r>
            <a:r>
              <a:rPr dirty="0" smtClean="0" baseline="-12345" sz="1350" spc="-172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2.</a:t>
            </a:r>
            <a:r>
              <a:rPr dirty="0" smtClean="0" sz="1400" spc="-10">
                <a:latin typeface="Times New Roman"/>
                <a:cs typeface="Times New Roman"/>
              </a:rPr>
              <a:t>2</a:t>
            </a:r>
            <a:r>
              <a:rPr dirty="0" smtClean="0" sz="1400" spc="0">
                <a:latin typeface="Times New Roman"/>
                <a:cs typeface="Times New Roman"/>
              </a:rPr>
              <a:t>kΩ ,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β =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1</a:t>
            </a:r>
            <a:r>
              <a:rPr dirty="0" smtClean="0" sz="1400" spc="0">
                <a:latin typeface="Times New Roman"/>
                <a:cs typeface="Times New Roman"/>
              </a:rPr>
              <a:t>00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,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5">
                <a:latin typeface="Times New Roman"/>
                <a:cs typeface="Times New Roman"/>
              </a:rPr>
              <a:t>V</a:t>
            </a:r>
            <a:r>
              <a:rPr dirty="0" smtClean="0" baseline="-12345" sz="1350" spc="-7">
                <a:latin typeface="Times New Roman"/>
                <a:cs typeface="Times New Roman"/>
              </a:rPr>
              <a:t>C</a:t>
            </a:r>
            <a:r>
              <a:rPr dirty="0" smtClean="0" baseline="-12345" sz="1350" spc="0">
                <a:latin typeface="Times New Roman"/>
                <a:cs typeface="Times New Roman"/>
              </a:rPr>
              <a:t>C </a:t>
            </a:r>
            <a:r>
              <a:rPr dirty="0" smtClean="0" baseline="-12345" sz="1350" spc="-157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 20v ,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r</a:t>
            </a:r>
            <a:r>
              <a:rPr dirty="0" smtClean="0" baseline="-12345" sz="1350" spc="0">
                <a:latin typeface="Times New Roman"/>
                <a:cs typeface="Times New Roman"/>
              </a:rPr>
              <a:t>o </a:t>
            </a:r>
            <a:r>
              <a:rPr dirty="0" smtClean="0" baseline="-12345" sz="1350" spc="-15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 </a:t>
            </a:r>
            <a:r>
              <a:rPr dirty="0" smtClean="0" sz="1400" spc="-10">
                <a:latin typeface="Times New Roman"/>
                <a:cs typeface="Times New Roman"/>
              </a:rPr>
              <a:t>∞</a:t>
            </a:r>
            <a:r>
              <a:rPr dirty="0" smtClean="0" sz="1400" spc="0">
                <a:latin typeface="Times New Roman"/>
                <a:cs typeface="Times New Roman"/>
              </a:rPr>
              <a:t>Ω</a:t>
            </a:r>
            <a:r>
              <a:rPr dirty="0" smtClean="0" sz="1400" spc="-13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?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700"/>
              </a:lnSpc>
              <a:spcBef>
                <a:spcPts val="31"/>
              </a:spcBef>
            </a:pPr>
            <a:endParaRPr sz="700"/>
          </a:p>
          <a:p>
            <a:pPr>
              <a:lnSpc>
                <a:spcPts val="1000"/>
              </a:lnSpc>
            </a:pPr>
            <a:endParaRPr sz="1000"/>
          </a:p>
          <a:p>
            <a:pPr algn="just" marL="12700" marR="2537460">
              <a:lnSpc>
                <a:spcPct val="100000"/>
              </a:lnSpc>
            </a:pPr>
            <a:r>
              <a:rPr dirty="0" smtClean="0" sz="1400" b="1" i="1">
                <a:latin typeface="Times New Roman"/>
                <a:cs typeface="Times New Roman"/>
              </a:rPr>
              <a:t>So</a:t>
            </a:r>
            <a:r>
              <a:rPr dirty="0" smtClean="0" sz="1400" spc="5" b="1" i="1">
                <a:latin typeface="Times New Roman"/>
                <a:cs typeface="Times New Roman"/>
              </a:rPr>
              <a:t>l</a:t>
            </a:r>
            <a:r>
              <a:rPr dirty="0" smtClean="0" sz="1400" spc="-15" b="1" i="1">
                <a:latin typeface="Times New Roman"/>
                <a:cs typeface="Times New Roman"/>
              </a:rPr>
              <a:t>u</a:t>
            </a:r>
            <a:r>
              <a:rPr dirty="0" smtClean="0" sz="1400" spc="-10" b="1" i="1">
                <a:latin typeface="Times New Roman"/>
                <a:cs typeface="Times New Roman"/>
              </a:rPr>
              <a:t>t</a:t>
            </a:r>
            <a:r>
              <a:rPr dirty="0" smtClean="0" sz="1400" spc="0" b="1" i="1">
                <a:latin typeface="Times New Roman"/>
                <a:cs typeface="Times New Roman"/>
              </a:rPr>
              <a:t>io</a:t>
            </a:r>
            <a:r>
              <a:rPr dirty="0" smtClean="0" sz="1400" spc="-15" b="1" i="1">
                <a:latin typeface="Times New Roman"/>
                <a:cs typeface="Times New Roman"/>
              </a:rPr>
              <a:t>n</a:t>
            </a:r>
            <a:r>
              <a:rPr dirty="0" smtClean="0" sz="1400" spc="0" b="1" i="1">
                <a:latin typeface="Times New Roman"/>
                <a:cs typeface="Times New Roman"/>
              </a:rPr>
              <a:t>: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c b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e vo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ta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e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ter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ed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: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02004" y="3658234"/>
            <a:ext cx="514350" cy="15557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355">
                <a:latin typeface="Cambria Math"/>
                <a:cs typeface="Cambria Math"/>
              </a:rPr>
              <a:t> </a:t>
            </a:r>
            <a:r>
              <a:rPr dirty="0" smtClean="0" baseline="-15432" sz="1350" spc="615">
                <a:latin typeface="Cambria Math"/>
                <a:cs typeface="Cambria Math"/>
              </a:rPr>
              <a:t> </a:t>
            </a:r>
            <a:r>
              <a:rPr dirty="0" smtClean="0" baseline="-15432" sz="1350" spc="615">
                <a:latin typeface="Cambria Math"/>
                <a:cs typeface="Cambria Math"/>
              </a:rPr>
              <a:t> </a:t>
            </a:r>
            <a:r>
              <a:rPr dirty="0" smtClean="0" baseline="-15432" sz="1350" spc="52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baseline="-38461" sz="1950" spc="802">
                <a:latin typeface="Cambria Math"/>
                <a:cs typeface="Cambria Math"/>
              </a:rPr>
              <a:t> </a:t>
            </a:r>
            <a:endParaRPr baseline="-38461" sz="1950">
              <a:latin typeface="Cambria Math"/>
              <a:cs typeface="Cambria Math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374394" y="3452495"/>
            <a:ext cx="381000" cy="1492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baseline="10683" sz="1950" spc="765">
                <a:latin typeface="Cambria Math"/>
                <a:cs typeface="Cambria Math"/>
              </a:rPr>
              <a:t> </a:t>
            </a:r>
            <a:r>
              <a:rPr dirty="0" smtClean="0" sz="900" spc="370">
                <a:latin typeface="Cambria Math"/>
                <a:cs typeface="Cambria Math"/>
              </a:rPr>
              <a:t> </a:t>
            </a:r>
            <a:r>
              <a:rPr dirty="0" smtClean="0" baseline="10683" sz="1950" spc="315">
                <a:latin typeface="Cambria Math"/>
                <a:cs typeface="Cambria Math"/>
              </a:rPr>
              <a:t> </a:t>
            </a:r>
            <a:r>
              <a:rPr dirty="0" smtClean="0" sz="900" spc="254">
                <a:latin typeface="Cambria Math"/>
                <a:cs typeface="Cambria Math"/>
              </a:rPr>
              <a:t>  </a:t>
            </a:r>
            <a:endParaRPr sz="900">
              <a:latin typeface="Cambria Math"/>
              <a:cs typeface="Cambria Math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385061" y="3803015"/>
            <a:ext cx="463550" cy="349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384175" algn="l"/>
              </a:tabLst>
            </a:pPr>
            <a:r>
              <a:rPr dirty="0" smtClean="0" sz="900" spc="320">
                <a:latin typeface="Cambria Math"/>
                <a:cs typeface="Cambria Math"/>
              </a:rPr>
              <a:t> </a:t>
            </a:r>
            <a:r>
              <a:rPr dirty="0" smtClean="0" sz="900" spc="320">
                <a:latin typeface="Cambria Math"/>
                <a:cs typeface="Cambria Math"/>
              </a:rPr>
              <a:t>	</a:t>
            </a:r>
            <a:r>
              <a:rPr dirty="0" smtClean="0" sz="900" spc="320">
                <a:latin typeface="Cambria Math"/>
                <a:cs typeface="Cambria Math"/>
              </a:rPr>
              <a:t> </a:t>
            </a:r>
            <a:endParaRPr sz="900">
              <a:latin typeface="Cambria Math"/>
              <a:cs typeface="Cambria Math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1298702" y="3610228"/>
            <a:ext cx="544068" cy="0"/>
          </a:xfrm>
          <a:custGeom>
            <a:avLst/>
            <a:gdLst/>
            <a:ahLst/>
            <a:cxnLst/>
            <a:rect l="l" t="t" r="r" b="b"/>
            <a:pathLst>
              <a:path w="544068" h="0">
                <a:moveTo>
                  <a:pt x="0" y="0"/>
                </a:moveTo>
                <a:lnTo>
                  <a:pt x="544068" y="0"/>
                </a:lnTo>
              </a:path>
            </a:pathLst>
          </a:custGeom>
          <a:ln w="1193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" name="object 9"/>
          <p:cNvSpPr/>
          <p:nvPr/>
        </p:nvSpPr>
        <p:spPr>
          <a:xfrm>
            <a:off x="2057654" y="3610228"/>
            <a:ext cx="969568" cy="0"/>
          </a:xfrm>
          <a:custGeom>
            <a:avLst/>
            <a:gdLst/>
            <a:ahLst/>
            <a:cxnLst/>
            <a:rect l="l" t="t" r="r" b="b"/>
            <a:pathLst>
              <a:path w="969568" h="0">
                <a:moveTo>
                  <a:pt x="0" y="0"/>
                </a:moveTo>
                <a:lnTo>
                  <a:pt x="969568" y="0"/>
                </a:lnTo>
              </a:path>
            </a:pathLst>
          </a:custGeom>
          <a:ln w="1193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1494789" y="3658234"/>
            <a:ext cx="2036445" cy="15557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ctr" marL="58419">
              <a:lnSpc>
                <a:spcPts val="85"/>
              </a:lnSpc>
              <a:tabLst>
                <a:tab pos="1243330" algn="l"/>
              </a:tabLst>
            </a:pP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	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  <a:p>
            <a:pPr algn="ctr">
              <a:lnSpc>
                <a:spcPts val="1135"/>
              </a:lnSpc>
              <a:tabLst>
                <a:tab pos="549910" algn="l"/>
                <a:tab pos="1827530" algn="l"/>
              </a:tabLst>
            </a:pP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5">
                <a:latin typeface="Cambria Math"/>
                <a:cs typeface="Cambria Math"/>
              </a:rPr>
              <a:t> </a:t>
            </a:r>
            <a:r>
              <a:rPr dirty="0" smtClean="0" sz="1300" spc="535">
                <a:latin typeface="Cambria Math"/>
                <a:cs typeface="Cambria Math"/>
              </a:rPr>
              <a:t> </a:t>
            </a:r>
            <a:r>
              <a:rPr dirty="0" smtClean="0" sz="1300" spc="535">
                <a:latin typeface="Cambria Math"/>
                <a:cs typeface="Cambria Math"/>
              </a:rPr>
              <a:t>	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590">
                <a:latin typeface="Cambria Math"/>
                <a:cs typeface="Cambria Math"/>
              </a:rPr>
              <a:t> </a:t>
            </a:r>
            <a:r>
              <a:rPr dirty="0" smtClean="0" sz="1300" spc="-5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590">
                <a:latin typeface="Cambria Math"/>
                <a:cs typeface="Cambria Math"/>
              </a:rPr>
              <a:t> </a:t>
            </a:r>
            <a:r>
              <a:rPr dirty="0" smtClean="0" sz="1300" spc="590">
                <a:latin typeface="Cambria Math"/>
                <a:cs typeface="Cambria Math"/>
              </a:rPr>
              <a:t>	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128773" y="3368167"/>
            <a:ext cx="1490345" cy="2095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1113155" algn="l"/>
              </a:tabLst>
            </a:pP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585">
                <a:latin typeface="Cambria Math"/>
                <a:cs typeface="Cambria Math"/>
              </a:rPr>
              <a:t> </a:t>
            </a:r>
            <a:r>
              <a:rPr dirty="0" smtClean="0" baseline="2136" sz="1950" spc="-7">
                <a:latin typeface="Cambria Math"/>
                <a:cs typeface="Cambria Math"/>
              </a:rPr>
              <a:t>(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450">
                <a:latin typeface="Cambria Math"/>
                <a:cs typeface="Cambria Math"/>
              </a:rPr>
              <a:t> </a:t>
            </a:r>
            <a:r>
              <a:rPr dirty="0" smtClean="0" baseline="2136" sz="1950" spc="-15">
                <a:latin typeface="Cambria Math"/>
                <a:cs typeface="Cambria Math"/>
              </a:rPr>
              <a:t>)</a:t>
            </a:r>
            <a:r>
              <a:rPr dirty="0" smtClean="0" baseline="2136" sz="1950" spc="-15">
                <a:latin typeface="Cambria Math"/>
                <a:cs typeface="Cambria Math"/>
              </a:rPr>
              <a:t>	</a:t>
            </a:r>
            <a:r>
              <a:rPr dirty="0" smtClean="0" sz="1300" spc="430">
                <a:latin typeface="Cambria Math"/>
                <a:cs typeface="Cambria Math"/>
              </a:rPr>
              <a:t>   </a:t>
            </a:r>
            <a:r>
              <a:rPr dirty="0" smtClean="0" sz="1300" spc="415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3242182" y="3610228"/>
            <a:ext cx="368807" cy="0"/>
          </a:xfrm>
          <a:custGeom>
            <a:avLst/>
            <a:gdLst/>
            <a:ahLst/>
            <a:cxnLst/>
            <a:rect l="l" t="t" r="r" b="b"/>
            <a:pathLst>
              <a:path w="368807" h="0">
                <a:moveTo>
                  <a:pt x="0" y="0"/>
                </a:moveTo>
                <a:lnTo>
                  <a:pt x="368807" y="0"/>
                </a:lnTo>
              </a:path>
            </a:pathLst>
          </a:custGeom>
          <a:ln w="1193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3644010" y="3658234"/>
            <a:ext cx="375920" cy="444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15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356105" y="4316603"/>
            <a:ext cx="99060" cy="1492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900" spc="375">
                <a:latin typeface="Cambria Math"/>
                <a:cs typeface="Cambria Math"/>
              </a:rPr>
              <a:t> </a:t>
            </a:r>
            <a:endParaRPr sz="900">
              <a:latin typeface="Cambria Math"/>
              <a:cs typeface="Cambria Math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1266748" y="4238116"/>
            <a:ext cx="187452" cy="0"/>
          </a:xfrm>
          <a:custGeom>
            <a:avLst/>
            <a:gdLst/>
            <a:ahLst/>
            <a:cxnLst/>
            <a:rect l="l" t="t" r="r" b="b"/>
            <a:pathLst>
              <a:path w="187452" h="0">
                <a:moveTo>
                  <a:pt x="0" y="0"/>
                </a:moveTo>
                <a:lnTo>
                  <a:pt x="187452" y="0"/>
                </a:lnTo>
              </a:path>
            </a:pathLst>
          </a:custGeom>
          <a:ln w="1193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6" name="object 16"/>
          <p:cNvSpPr txBox="1"/>
          <p:nvPr/>
        </p:nvSpPr>
        <p:spPr>
          <a:xfrm>
            <a:off x="902004" y="4286122"/>
            <a:ext cx="734060" cy="15557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597535" algn="l"/>
              </a:tabLst>
            </a:pPr>
            <a:r>
              <a:rPr dirty="0" smtClean="0" sz="1300" spc="125">
                <a:latin typeface="Cambria Math"/>
                <a:cs typeface="Cambria Math"/>
              </a:rPr>
              <a:t> </a:t>
            </a:r>
            <a:r>
              <a:rPr dirty="0" smtClean="0" baseline="-15432" sz="1350" spc="562">
                <a:latin typeface="Cambria Math"/>
                <a:cs typeface="Cambria Math"/>
              </a:rPr>
              <a:t> </a:t>
            </a:r>
            <a:r>
              <a:rPr dirty="0" smtClean="0" baseline="-15432" sz="1350" spc="562">
                <a:latin typeface="Cambria Math"/>
                <a:cs typeface="Cambria Math"/>
              </a:rPr>
              <a:t> </a:t>
            </a:r>
            <a:r>
              <a:rPr dirty="0" smtClean="0" baseline="-15432" sz="1350" spc="67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baseline="-38461" sz="1950" spc="802">
                <a:latin typeface="Cambria Math"/>
                <a:cs typeface="Cambria Math"/>
              </a:rPr>
              <a:t> </a:t>
            </a:r>
            <a:r>
              <a:rPr dirty="0" smtClean="0" baseline="-38461" sz="1950" spc="802">
                <a:latin typeface="Cambria Math"/>
                <a:cs typeface="Cambria Math"/>
              </a:rPr>
              <a:t>	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264666" y="4161154"/>
            <a:ext cx="1105535" cy="6794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403860" algn="l"/>
              </a:tabLst>
            </a:pPr>
            <a:r>
              <a:rPr dirty="0" smtClean="0" sz="1300" spc="355">
                <a:latin typeface="Cambria Math"/>
                <a:cs typeface="Cambria Math"/>
              </a:rPr>
              <a:t> </a:t>
            </a:r>
            <a:r>
              <a:rPr dirty="0" smtClean="0" baseline="-15432" sz="1350" spc="562">
                <a:latin typeface="Cambria Math"/>
                <a:cs typeface="Cambria Math"/>
              </a:rPr>
              <a:t> </a:t>
            </a:r>
            <a:r>
              <a:rPr dirty="0" smtClean="0" baseline="-15432" sz="1350" spc="562">
                <a:latin typeface="Cambria Math"/>
                <a:cs typeface="Cambria Math"/>
              </a:rPr>
              <a:t>	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15">
                <a:latin typeface="Cambria Math"/>
                <a:cs typeface="Cambria Math"/>
              </a:rPr>
              <a:t> </a:t>
            </a:r>
            <a:r>
              <a:rPr dirty="0" smtClean="0" sz="1300" spc="4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15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855977" y="4397375"/>
            <a:ext cx="320040" cy="444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590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1669033" y="4238116"/>
            <a:ext cx="693419" cy="0"/>
          </a:xfrm>
          <a:custGeom>
            <a:avLst/>
            <a:gdLst/>
            <a:ahLst/>
            <a:cxnLst/>
            <a:rect l="l" t="t" r="r" b="b"/>
            <a:pathLst>
              <a:path w="693419" h="0">
                <a:moveTo>
                  <a:pt x="0" y="0"/>
                </a:moveTo>
                <a:lnTo>
                  <a:pt x="693419" y="0"/>
                </a:lnTo>
              </a:path>
            </a:pathLst>
          </a:custGeom>
          <a:ln w="1193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0" name="object 20"/>
          <p:cNvSpPr/>
          <p:nvPr/>
        </p:nvSpPr>
        <p:spPr>
          <a:xfrm>
            <a:off x="2577719" y="4238116"/>
            <a:ext cx="310895" cy="0"/>
          </a:xfrm>
          <a:custGeom>
            <a:avLst/>
            <a:gdLst/>
            <a:ahLst/>
            <a:cxnLst/>
            <a:rect l="l" t="t" r="r" b="b"/>
            <a:pathLst>
              <a:path w="310895" h="0">
                <a:moveTo>
                  <a:pt x="0" y="0"/>
                </a:moveTo>
                <a:lnTo>
                  <a:pt x="310895" y="0"/>
                </a:lnTo>
              </a:path>
            </a:pathLst>
          </a:custGeom>
          <a:ln w="1193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1" name="object 21"/>
          <p:cNvSpPr txBox="1"/>
          <p:nvPr/>
        </p:nvSpPr>
        <p:spPr>
          <a:xfrm>
            <a:off x="2395473" y="4161154"/>
            <a:ext cx="1273810" cy="28067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82245">
              <a:lnSpc>
                <a:spcPts val="35"/>
              </a:lnSpc>
            </a:pP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1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15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  <a:p>
            <a:pPr marL="12700">
              <a:lnSpc>
                <a:spcPts val="1025"/>
              </a:lnSpc>
              <a:tabLst>
                <a:tab pos="539750" algn="l"/>
              </a:tabLst>
            </a:pP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	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670">
                <a:latin typeface="Cambria Math"/>
                <a:cs typeface="Cambria Math"/>
              </a:rPr>
              <a:t>  </a:t>
            </a:r>
            <a:endParaRPr sz="1300">
              <a:latin typeface="Cambria Math"/>
              <a:cs typeface="Cambria Math"/>
            </a:endParaRPr>
          </a:p>
          <a:p>
            <a:pPr>
              <a:lnSpc>
                <a:spcPts val="800"/>
              </a:lnSpc>
              <a:spcBef>
                <a:spcPts val="33"/>
              </a:spcBef>
            </a:pPr>
            <a:endParaRPr sz="800"/>
          </a:p>
          <a:p>
            <a:pPr marL="189865">
              <a:lnSpc>
                <a:spcPct val="100000"/>
              </a:lnSpc>
            </a:pP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590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1253032" y="4866004"/>
            <a:ext cx="553211" cy="0"/>
          </a:xfrm>
          <a:custGeom>
            <a:avLst/>
            <a:gdLst/>
            <a:ahLst/>
            <a:cxnLst/>
            <a:rect l="l" t="t" r="r" b="b"/>
            <a:pathLst>
              <a:path w="553212" h="0">
                <a:moveTo>
                  <a:pt x="0" y="0"/>
                </a:moveTo>
                <a:lnTo>
                  <a:pt x="553211" y="0"/>
                </a:lnTo>
              </a:path>
            </a:pathLst>
          </a:custGeom>
          <a:ln w="1193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3" name="object 23"/>
          <p:cNvSpPr txBox="1"/>
          <p:nvPr/>
        </p:nvSpPr>
        <p:spPr>
          <a:xfrm>
            <a:off x="902004" y="4623942"/>
            <a:ext cx="2903855" cy="85090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411480">
              <a:lnSpc>
                <a:spcPts val="1395"/>
              </a:lnSpc>
            </a:pP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665">
                <a:latin typeface="Cambria Math"/>
                <a:cs typeface="Cambria Math"/>
              </a:rPr>
              <a:t>  </a:t>
            </a:r>
            <a:endParaRPr sz="1300">
              <a:latin typeface="Cambria Math"/>
              <a:cs typeface="Cambria Math"/>
            </a:endParaRPr>
          </a:p>
          <a:p>
            <a:pPr marL="12700">
              <a:lnSpc>
                <a:spcPts val="1145"/>
              </a:lnSpc>
            </a:pPr>
            <a:r>
              <a:rPr dirty="0" smtClean="0" sz="1300" spc="100">
                <a:latin typeface="Cambria Math"/>
                <a:cs typeface="Cambria Math"/>
              </a:rPr>
              <a:t> </a:t>
            </a:r>
            <a:r>
              <a:rPr dirty="0" smtClean="0" baseline="-15432" sz="1350" spc="427">
                <a:latin typeface="Cambria Math"/>
                <a:cs typeface="Cambria Math"/>
              </a:rPr>
              <a:t> </a:t>
            </a:r>
            <a:r>
              <a:rPr dirty="0" smtClean="0" baseline="-15432" sz="1350" spc="427">
                <a:latin typeface="Cambria Math"/>
                <a:cs typeface="Cambria Math"/>
              </a:rPr>
              <a:t> </a:t>
            </a:r>
            <a:r>
              <a:rPr dirty="0" smtClean="0" baseline="-15432" sz="1350" spc="75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baseline="-38461" sz="1950" spc="644">
                <a:latin typeface="Cambria Math"/>
                <a:cs typeface="Cambria Math"/>
              </a:rPr>
              <a:t> </a:t>
            </a:r>
            <a:r>
              <a:rPr dirty="0" smtClean="0" baseline="-38461" sz="1950" spc="-44">
                <a:latin typeface="Cambria Math"/>
                <a:cs typeface="Cambria Math"/>
              </a:rPr>
              <a:t> </a:t>
            </a:r>
            <a:r>
              <a:rPr dirty="0" smtClean="0" baseline="-38461" sz="1950" spc="644">
                <a:latin typeface="Cambria Math"/>
                <a:cs typeface="Cambria Math"/>
              </a:rPr>
              <a:t>  </a:t>
            </a:r>
            <a:r>
              <a:rPr dirty="0" smtClean="0" baseline="-38461" sz="1950" spc="1005">
                <a:latin typeface="Cambria Math"/>
                <a:cs typeface="Cambria Math"/>
              </a:rPr>
              <a:t> </a:t>
            </a:r>
            <a:r>
              <a:rPr dirty="0" smtClean="0" baseline="-38461" sz="1950" spc="997">
                <a:latin typeface="Cambria Math"/>
                <a:cs typeface="Cambria Math"/>
              </a:rPr>
              <a:t> </a:t>
            </a:r>
            <a:r>
              <a:rPr dirty="0" smtClean="0" baseline="-38461" sz="1950" spc="135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80">
                <a:latin typeface="Cambria Math"/>
                <a:cs typeface="Cambria Math"/>
              </a:rPr>
              <a:t>   </a:t>
            </a:r>
            <a:endParaRPr sz="1300">
              <a:latin typeface="Cambria Math"/>
              <a:cs typeface="Cambria Math"/>
            </a:endParaRPr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300"/>
              </a:lnSpc>
              <a:spcBef>
                <a:spcPts val="17"/>
              </a:spcBef>
            </a:pPr>
            <a:endParaRPr sz="1300"/>
          </a:p>
          <a:p>
            <a:pPr marL="12700">
              <a:lnSpc>
                <a:spcPct val="100000"/>
              </a:lnSpc>
            </a:pPr>
            <a:r>
              <a:rPr dirty="0" smtClean="0" sz="1300" spc="535">
                <a:latin typeface="Cambria Math"/>
                <a:cs typeface="Cambria Math"/>
              </a:rPr>
              <a:t> </a:t>
            </a:r>
            <a:r>
              <a:rPr dirty="0" smtClean="0" sz="1300" spc="100">
                <a:latin typeface="Cambria Math"/>
                <a:cs typeface="Cambria Math"/>
              </a:rPr>
              <a:t> </a:t>
            </a:r>
            <a:r>
              <a:rPr dirty="0" smtClean="0" baseline="-15432" sz="1350" spc="427">
                <a:latin typeface="Cambria Math"/>
                <a:cs typeface="Cambria Math"/>
              </a:rPr>
              <a:t> </a:t>
            </a:r>
            <a:r>
              <a:rPr dirty="0" smtClean="0" baseline="-15432" sz="1350" spc="427">
                <a:latin typeface="Cambria Math"/>
                <a:cs typeface="Cambria Math"/>
              </a:rPr>
              <a:t> </a:t>
            </a:r>
            <a:r>
              <a:rPr dirty="0" smtClean="0" baseline="-15432" sz="1350" spc="75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 </a:t>
            </a:r>
            <a:r>
              <a:rPr dirty="0" smtClean="0" baseline="2136" sz="1950" spc="-15">
                <a:latin typeface="Cambria Math"/>
                <a:cs typeface="Cambria Math"/>
              </a:rPr>
              <a:t>(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80">
                <a:latin typeface="Cambria Math"/>
                <a:cs typeface="Cambria Math"/>
              </a:rPr>
              <a:t>  </a:t>
            </a:r>
            <a:r>
              <a:rPr dirty="0" smtClean="0" sz="1300" spc="475">
                <a:latin typeface="Cambria Math"/>
                <a:cs typeface="Cambria Math"/>
              </a:rPr>
              <a:t> </a:t>
            </a:r>
            <a:r>
              <a:rPr dirty="0" smtClean="0" baseline="2136" sz="1950" spc="-15">
                <a:latin typeface="Cambria Math"/>
                <a:cs typeface="Cambria Math"/>
              </a:rPr>
              <a:t>)</a:t>
            </a:r>
            <a:r>
              <a:rPr dirty="0" smtClean="0" baseline="2136" sz="1950" spc="127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59">
                <a:latin typeface="Cambria Math"/>
                <a:cs typeface="Cambria Math"/>
              </a:rPr>
              <a:t>     </a:t>
            </a:r>
            <a:r>
              <a:rPr dirty="0" smtClean="0" sz="1300" spc="7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1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590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902004" y="5656960"/>
            <a:ext cx="3719829" cy="2254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spc="-10" b="1" i="1">
                <a:latin typeface="Times New Roman"/>
                <a:cs typeface="Times New Roman"/>
              </a:rPr>
              <a:t>T</a:t>
            </a:r>
            <a:r>
              <a:rPr dirty="0" smtClean="0" sz="1400" spc="0" b="1" i="1">
                <a:latin typeface="Times New Roman"/>
                <a:cs typeface="Times New Roman"/>
              </a:rPr>
              <a:t>he</a:t>
            </a:r>
            <a:r>
              <a:rPr dirty="0" smtClean="0" sz="1400" spc="-5" b="1" i="1">
                <a:latin typeface="Times New Roman"/>
                <a:cs typeface="Times New Roman"/>
              </a:rPr>
              <a:t> </a:t>
            </a:r>
            <a:r>
              <a:rPr dirty="0" smtClean="0" sz="1400" spc="0" b="1" i="1">
                <a:latin typeface="Times New Roman"/>
                <a:cs typeface="Times New Roman"/>
              </a:rPr>
              <a:t>Mi</a:t>
            </a:r>
            <a:r>
              <a:rPr dirty="0" smtClean="0" sz="1400" spc="-10" b="1" i="1">
                <a:latin typeface="Times New Roman"/>
                <a:cs typeface="Times New Roman"/>
              </a:rPr>
              <a:t>d</a:t>
            </a:r>
            <a:r>
              <a:rPr dirty="0" smtClean="0" sz="1400" spc="-10" b="1" i="1">
                <a:latin typeface="Times New Roman"/>
                <a:cs typeface="Times New Roman"/>
              </a:rPr>
              <a:t>b</a:t>
            </a:r>
            <a:r>
              <a:rPr dirty="0" smtClean="0" sz="1400" spc="0" b="1" i="1">
                <a:latin typeface="Times New Roman"/>
                <a:cs typeface="Times New Roman"/>
              </a:rPr>
              <a:t>and</a:t>
            </a:r>
            <a:r>
              <a:rPr dirty="0" smtClean="0" sz="1400" spc="5" b="1" i="1">
                <a:latin typeface="Times New Roman"/>
                <a:cs typeface="Times New Roman"/>
              </a:rPr>
              <a:t> </a:t>
            </a:r>
            <a:r>
              <a:rPr dirty="0" smtClean="0" sz="1400" spc="-25" b="1" i="1">
                <a:latin typeface="Times New Roman"/>
                <a:cs typeface="Times New Roman"/>
              </a:rPr>
              <a:t>G</a:t>
            </a:r>
            <a:r>
              <a:rPr dirty="0" smtClean="0" sz="1400" spc="0" b="1" i="1">
                <a:latin typeface="Times New Roman"/>
                <a:cs typeface="Times New Roman"/>
              </a:rPr>
              <a:t>ain</a:t>
            </a:r>
            <a:r>
              <a:rPr dirty="0" smtClean="0" sz="1400" spc="-10" b="1" i="1">
                <a:latin typeface="Times New Roman"/>
                <a:cs typeface="Times New Roman"/>
              </a:rPr>
              <a:t> </a:t>
            </a:r>
            <a:r>
              <a:rPr dirty="0" smtClean="0" sz="1400" spc="-10" b="1" i="1">
                <a:latin typeface="Times New Roman"/>
                <a:cs typeface="Times New Roman"/>
              </a:rPr>
              <a:t>o</a:t>
            </a:r>
            <a:r>
              <a:rPr dirty="0" smtClean="0" sz="1400" spc="0" b="1" i="1">
                <a:latin typeface="Times New Roman"/>
                <a:cs typeface="Times New Roman"/>
              </a:rPr>
              <a:t>f the </a:t>
            </a:r>
            <a:r>
              <a:rPr dirty="0" smtClean="0" sz="1400" spc="-10" b="1" i="1">
                <a:latin typeface="Times New Roman"/>
                <a:cs typeface="Times New Roman"/>
              </a:rPr>
              <a:t>s</a:t>
            </a:r>
            <a:r>
              <a:rPr dirty="0" smtClean="0" sz="1400" spc="0" b="1" i="1">
                <a:latin typeface="Times New Roman"/>
                <a:cs typeface="Times New Roman"/>
              </a:rPr>
              <a:t>y</a:t>
            </a:r>
            <a:r>
              <a:rPr dirty="0" smtClean="0" sz="1400" spc="-10" b="1" i="1">
                <a:latin typeface="Times New Roman"/>
                <a:cs typeface="Times New Roman"/>
              </a:rPr>
              <a:t>s</a:t>
            </a:r>
            <a:r>
              <a:rPr dirty="0" smtClean="0" sz="1400" spc="0" b="1" i="1">
                <a:latin typeface="Times New Roman"/>
                <a:cs typeface="Times New Roman"/>
              </a:rPr>
              <a:t>t</a:t>
            </a:r>
            <a:r>
              <a:rPr dirty="0" smtClean="0" sz="1400" spc="-25" b="1" i="1">
                <a:latin typeface="Times New Roman"/>
                <a:cs typeface="Times New Roman"/>
              </a:rPr>
              <a:t>e</a:t>
            </a:r>
            <a:r>
              <a:rPr dirty="0" smtClean="0" sz="1400" spc="0" b="1" i="1">
                <a:latin typeface="Times New Roman"/>
                <a:cs typeface="Times New Roman"/>
              </a:rPr>
              <a:t>m</a:t>
            </a:r>
            <a:r>
              <a:rPr dirty="0" smtClean="0" sz="1400" spc="5" b="1" i="1">
                <a:latin typeface="Times New Roman"/>
                <a:cs typeface="Times New Roman"/>
              </a:rPr>
              <a:t> </a:t>
            </a:r>
            <a:r>
              <a:rPr dirty="0" smtClean="0" sz="1400" spc="0" b="1" i="1">
                <a:latin typeface="Times New Roman"/>
                <a:cs typeface="Times New Roman"/>
              </a:rPr>
              <a:t>is</a:t>
            </a:r>
            <a:r>
              <a:rPr dirty="0" smtClean="0" sz="1400" spc="-15" b="1" i="1">
                <a:latin typeface="Times New Roman"/>
                <a:cs typeface="Times New Roman"/>
              </a:rPr>
              <a:t> </a:t>
            </a:r>
            <a:r>
              <a:rPr dirty="0" smtClean="0" sz="1400" spc="0" b="1" i="1">
                <a:latin typeface="Times New Roman"/>
                <a:cs typeface="Times New Roman"/>
              </a:rPr>
              <a:t>de</a:t>
            </a:r>
            <a:r>
              <a:rPr dirty="0" smtClean="0" sz="1400" spc="-10" b="1" i="1">
                <a:latin typeface="Times New Roman"/>
                <a:cs typeface="Times New Roman"/>
              </a:rPr>
              <a:t>t</a:t>
            </a:r>
            <a:r>
              <a:rPr dirty="0" smtClean="0" sz="1400" spc="0" b="1" i="1">
                <a:latin typeface="Times New Roman"/>
                <a:cs typeface="Times New Roman"/>
              </a:rPr>
              <a:t>e</a:t>
            </a:r>
            <a:r>
              <a:rPr dirty="0" smtClean="0" sz="1400" spc="-10" b="1" i="1">
                <a:latin typeface="Times New Roman"/>
                <a:cs typeface="Times New Roman"/>
              </a:rPr>
              <a:t>r</a:t>
            </a:r>
            <a:r>
              <a:rPr dirty="0" smtClean="0" sz="1400" spc="5" b="1" i="1">
                <a:latin typeface="Times New Roman"/>
                <a:cs typeface="Times New Roman"/>
              </a:rPr>
              <a:t>m</a:t>
            </a:r>
            <a:r>
              <a:rPr dirty="0" smtClean="0" sz="1400" spc="-10" b="1" i="1">
                <a:latin typeface="Times New Roman"/>
                <a:cs typeface="Times New Roman"/>
              </a:rPr>
              <a:t>i</a:t>
            </a:r>
            <a:r>
              <a:rPr dirty="0" smtClean="0" sz="1400" spc="0" b="1" i="1">
                <a:latin typeface="Times New Roman"/>
                <a:cs typeface="Times New Roman"/>
              </a:rPr>
              <a:t>n</a:t>
            </a:r>
            <a:r>
              <a:rPr dirty="0" smtClean="0" sz="1400" spc="-15" b="1" i="1">
                <a:latin typeface="Times New Roman"/>
                <a:cs typeface="Times New Roman"/>
              </a:rPr>
              <a:t>e</a:t>
            </a:r>
            <a:r>
              <a:rPr dirty="0" smtClean="0" sz="1400" spc="0" b="1" i="1">
                <a:latin typeface="Times New Roman"/>
                <a:cs typeface="Times New Roman"/>
              </a:rPr>
              <a:t>d</a:t>
            </a:r>
            <a:r>
              <a:rPr dirty="0" smtClean="0" sz="1400" spc="5" b="1" i="1">
                <a:latin typeface="Times New Roman"/>
                <a:cs typeface="Times New Roman"/>
              </a:rPr>
              <a:t> </a:t>
            </a:r>
            <a:r>
              <a:rPr dirty="0" smtClean="0" sz="1400" spc="-10" b="1" i="1">
                <a:latin typeface="Times New Roman"/>
                <a:cs typeface="Times New Roman"/>
              </a:rPr>
              <a:t>b</a:t>
            </a:r>
            <a:r>
              <a:rPr dirty="0" smtClean="0" sz="1400" spc="0" b="1" i="1">
                <a:latin typeface="Times New Roman"/>
                <a:cs typeface="Times New Roman"/>
              </a:rPr>
              <a:t>y: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1309369" y="6318630"/>
            <a:ext cx="141731" cy="0"/>
          </a:xfrm>
          <a:custGeom>
            <a:avLst/>
            <a:gdLst/>
            <a:ahLst/>
            <a:cxnLst/>
            <a:rect l="l" t="t" r="r" b="b"/>
            <a:pathLst>
              <a:path w="141731" h="0">
                <a:moveTo>
                  <a:pt x="0" y="0"/>
                </a:moveTo>
                <a:lnTo>
                  <a:pt x="141731" y="0"/>
                </a:lnTo>
              </a:path>
            </a:pathLst>
          </a:custGeom>
          <a:ln w="1193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6" name="object 26"/>
          <p:cNvSpPr txBox="1"/>
          <p:nvPr/>
        </p:nvSpPr>
        <p:spPr>
          <a:xfrm>
            <a:off x="902004" y="6366636"/>
            <a:ext cx="728980" cy="15557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525">
                <a:latin typeface="Cambria Math"/>
                <a:cs typeface="Cambria Math"/>
              </a:rPr>
              <a:t> </a:t>
            </a:r>
            <a:r>
              <a:rPr dirty="0" smtClean="0" baseline="-15432" sz="1350" spc="457">
                <a:latin typeface="Cambria Math"/>
                <a:cs typeface="Cambria Math"/>
              </a:rPr>
              <a:t> </a:t>
            </a:r>
            <a:r>
              <a:rPr dirty="0" smtClean="0" baseline="-15432" sz="1350" spc="457">
                <a:latin typeface="Cambria Math"/>
                <a:cs typeface="Cambria Math"/>
              </a:rPr>
              <a:t> </a:t>
            </a:r>
            <a:r>
              <a:rPr dirty="0" smtClean="0" baseline="-15432" sz="1350" spc="82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110">
                <a:latin typeface="Cambria Math"/>
                <a:cs typeface="Cambria Math"/>
              </a:rPr>
              <a:t> </a:t>
            </a:r>
            <a:r>
              <a:rPr dirty="0" smtClean="0" baseline="-38461" sz="1950" spc="780">
                <a:latin typeface="Cambria Math"/>
                <a:cs typeface="Cambria Math"/>
              </a:rPr>
              <a:t> </a:t>
            </a:r>
            <a:r>
              <a:rPr dirty="0" smtClean="0" baseline="-38461" sz="1950" spc="780">
                <a:latin typeface="Cambria Math"/>
                <a:cs typeface="Cambria Math"/>
              </a:rPr>
              <a:t> </a:t>
            </a:r>
            <a:r>
              <a:rPr dirty="0" smtClean="0" baseline="-38461" sz="1950" spc="67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1296669" y="6241669"/>
            <a:ext cx="926465" cy="6794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367665" algn="l"/>
              </a:tabLst>
            </a:pPr>
            <a:r>
              <a:rPr dirty="0" smtClean="0" sz="1300" spc="210">
                <a:latin typeface="Cambria Math"/>
                <a:cs typeface="Cambria Math"/>
              </a:rPr>
              <a:t> </a:t>
            </a:r>
            <a:r>
              <a:rPr dirty="0" smtClean="0" baseline="-15432" sz="1350" spc="494">
                <a:latin typeface="Cambria Math"/>
                <a:cs typeface="Cambria Math"/>
              </a:rPr>
              <a:t> </a:t>
            </a:r>
            <a:r>
              <a:rPr dirty="0" smtClean="0" baseline="-15432" sz="1350" spc="494">
                <a:latin typeface="Cambria Math"/>
                <a:cs typeface="Cambria Math"/>
              </a:rPr>
              <a:t>	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509">
                <a:latin typeface="Cambria Math"/>
                <a:cs typeface="Cambria Math"/>
              </a:rPr>
              <a:t> </a:t>
            </a:r>
            <a:r>
              <a:rPr dirty="0" smtClean="0" baseline="-15432" sz="1350" spc="382">
                <a:latin typeface="Cambria Math"/>
                <a:cs typeface="Cambria Math"/>
              </a:rPr>
              <a:t> </a:t>
            </a:r>
            <a:r>
              <a:rPr dirty="0" smtClean="0" baseline="-15432" sz="1350" spc="-172">
                <a:latin typeface="Cambria Math"/>
                <a:cs typeface="Cambria Math"/>
              </a:rPr>
              <a:t> </a:t>
            </a:r>
            <a:r>
              <a:rPr dirty="0" smtClean="0" sz="1300" spc="390">
                <a:latin typeface="Cambria Math"/>
                <a:cs typeface="Cambria Math"/>
              </a:rPr>
              <a:t> </a:t>
            </a:r>
            <a:r>
              <a:rPr dirty="0" smtClean="0" sz="1300" spc="509">
                <a:latin typeface="Cambria Math"/>
                <a:cs typeface="Cambria Math"/>
              </a:rPr>
              <a:t> </a:t>
            </a:r>
            <a:r>
              <a:rPr dirty="0" smtClean="0" baseline="-15432" sz="1350" spc="434">
                <a:latin typeface="Cambria Math"/>
                <a:cs typeface="Cambria Math"/>
              </a:rPr>
              <a:t> </a:t>
            </a:r>
            <a:endParaRPr baseline="-15432" sz="1350">
              <a:latin typeface="Cambria Math"/>
              <a:cs typeface="Cambria Math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383538" y="6511416"/>
            <a:ext cx="622300" cy="349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547370" algn="l"/>
              </a:tabLst>
            </a:pPr>
            <a:r>
              <a:rPr dirty="0" smtClean="0" sz="900" spc="114">
                <a:latin typeface="Cambria Math"/>
                <a:cs typeface="Cambria Math"/>
              </a:rPr>
              <a:t> </a:t>
            </a:r>
            <a:r>
              <a:rPr dirty="0" smtClean="0" sz="900" spc="114">
                <a:latin typeface="Cambria Math"/>
                <a:cs typeface="Cambria Math"/>
              </a:rPr>
              <a:t>	</a:t>
            </a:r>
            <a:r>
              <a:rPr dirty="0" smtClean="0" sz="900" spc="285">
                <a:latin typeface="Cambria Math"/>
                <a:cs typeface="Cambria Math"/>
              </a:rPr>
              <a:t> </a:t>
            </a:r>
            <a:endParaRPr sz="900">
              <a:latin typeface="Cambria Math"/>
              <a:cs typeface="Cambria Math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1664461" y="6318630"/>
            <a:ext cx="556260" cy="0"/>
          </a:xfrm>
          <a:custGeom>
            <a:avLst/>
            <a:gdLst/>
            <a:ahLst/>
            <a:cxnLst/>
            <a:rect l="l" t="t" r="r" b="b"/>
            <a:pathLst>
              <a:path w="556260" h="0">
                <a:moveTo>
                  <a:pt x="0" y="0"/>
                </a:moveTo>
                <a:lnTo>
                  <a:pt x="556260" y="0"/>
                </a:lnTo>
              </a:path>
            </a:pathLst>
          </a:custGeom>
          <a:ln w="1193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0" name="object 30"/>
          <p:cNvSpPr txBox="1"/>
          <p:nvPr/>
        </p:nvSpPr>
        <p:spPr>
          <a:xfrm>
            <a:off x="1868170" y="6312789"/>
            <a:ext cx="1526540" cy="2095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1000125" algn="l"/>
              </a:tabLst>
            </a:pPr>
            <a:r>
              <a:rPr dirty="0" smtClean="0" sz="1300" spc="325">
                <a:latin typeface="Cambria Math"/>
                <a:cs typeface="Cambria Math"/>
              </a:rPr>
              <a:t> </a:t>
            </a:r>
            <a:r>
              <a:rPr dirty="0" smtClean="0" sz="1300" spc="325">
                <a:latin typeface="Cambria Math"/>
                <a:cs typeface="Cambria Math"/>
              </a:rPr>
              <a:t>	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-15">
                <a:latin typeface="Cambria Math"/>
                <a:cs typeface="Cambria Math"/>
              </a:rPr>
              <a:t> </a:t>
            </a:r>
            <a:r>
              <a:rPr dirty="0" smtClean="0" sz="1300" spc="480">
                <a:latin typeface="Cambria Math"/>
                <a:cs typeface="Cambria Math"/>
              </a:rPr>
              <a:t>  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2253742" y="6366636"/>
            <a:ext cx="318135" cy="444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2574163" y="6076569"/>
            <a:ext cx="1101090" cy="2095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-10">
                <a:latin typeface="Cambria Math"/>
                <a:cs typeface="Cambria Math"/>
              </a:rPr>
              <a:t>(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595">
                <a:latin typeface="Cambria Math"/>
                <a:cs typeface="Cambria Math"/>
              </a:rPr>
              <a:t> </a:t>
            </a:r>
            <a:r>
              <a:rPr dirty="0" smtClean="0" sz="1300" spc="-10">
                <a:latin typeface="Cambria Math"/>
                <a:cs typeface="Cambria Math"/>
              </a:rPr>
              <a:t>)</a:t>
            </a:r>
            <a:r>
              <a:rPr dirty="0" smtClean="0" sz="1300" spc="390">
                <a:latin typeface="Cambria Math"/>
                <a:cs typeface="Cambria Math"/>
              </a:rPr>
              <a:t> </a:t>
            </a:r>
            <a:r>
              <a:rPr dirty="0" smtClean="0" sz="1300" spc="-10">
                <a:latin typeface="Cambria Math"/>
                <a:cs typeface="Cambria Math"/>
              </a:rPr>
              <a:t>(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585">
                <a:latin typeface="Cambria Math"/>
                <a:cs typeface="Cambria Math"/>
              </a:rPr>
              <a:t> </a:t>
            </a:r>
            <a:r>
              <a:rPr dirty="0" smtClean="0" sz="1300" spc="-10">
                <a:latin typeface="Cambria Math"/>
                <a:cs typeface="Cambria Math"/>
              </a:rPr>
              <a:t>)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2586863" y="6318630"/>
            <a:ext cx="1075943" cy="0"/>
          </a:xfrm>
          <a:custGeom>
            <a:avLst/>
            <a:gdLst/>
            <a:ahLst/>
            <a:cxnLst/>
            <a:rect l="l" t="t" r="r" b="b"/>
            <a:pathLst>
              <a:path w="1075943" h="0">
                <a:moveTo>
                  <a:pt x="0" y="0"/>
                </a:moveTo>
                <a:lnTo>
                  <a:pt x="1075943" y="0"/>
                </a:lnTo>
              </a:path>
            </a:pathLst>
          </a:custGeom>
          <a:ln w="1193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4" name="object 34"/>
          <p:cNvSpPr txBox="1"/>
          <p:nvPr/>
        </p:nvSpPr>
        <p:spPr>
          <a:xfrm>
            <a:off x="3695827" y="6201536"/>
            <a:ext cx="624840" cy="2095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680">
                <a:latin typeface="Cambria Math"/>
                <a:cs typeface="Cambria Math"/>
              </a:rPr>
              <a:t> 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902004" y="6727317"/>
            <a:ext cx="3709035" cy="23304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509">
                <a:latin typeface="Cambria Math"/>
                <a:cs typeface="Cambria Math"/>
              </a:rPr>
              <a:t> </a:t>
            </a:r>
            <a:r>
              <a:rPr dirty="0" smtClean="0" baseline="-15432" sz="1350" spc="172">
                <a:latin typeface="Cambria Math"/>
                <a:cs typeface="Cambria Math"/>
              </a:rPr>
              <a:t> </a:t>
            </a:r>
            <a:r>
              <a:rPr dirty="0" smtClean="0" baseline="-15432" sz="1350" spc="172">
                <a:latin typeface="Cambria Math"/>
                <a:cs typeface="Cambria Math"/>
              </a:rPr>
              <a:t> </a:t>
            </a:r>
            <a:r>
              <a:rPr dirty="0" smtClean="0" baseline="-15432" sz="1350" spc="82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84">
                <a:latin typeface="Cambria Math"/>
                <a:cs typeface="Cambria Math"/>
              </a:rPr>
              <a:t> </a:t>
            </a:r>
            <a:r>
              <a:rPr dirty="0" smtClean="0" baseline="-15432" sz="1350" spc="555">
                <a:latin typeface="Cambria Math"/>
                <a:cs typeface="Cambria Math"/>
              </a:rPr>
              <a:t> </a:t>
            </a:r>
            <a:r>
              <a:rPr dirty="0" smtClean="0" baseline="2136" sz="1950" spc="585">
                <a:latin typeface="Cambria Math"/>
                <a:cs typeface="Cambria Math"/>
              </a:rPr>
              <a:t> </a:t>
            </a:r>
            <a:r>
              <a:rPr dirty="0" smtClean="0" sz="1300" spc="509">
                <a:latin typeface="Cambria Math"/>
                <a:cs typeface="Cambria Math"/>
              </a:rPr>
              <a:t> </a:t>
            </a:r>
            <a:r>
              <a:rPr dirty="0" smtClean="0" baseline="-15432" sz="1350" spc="555">
                <a:latin typeface="Cambria Math"/>
                <a:cs typeface="Cambria Math"/>
              </a:rPr>
              <a:t> </a:t>
            </a:r>
            <a:r>
              <a:rPr dirty="0" smtClean="0" baseline="2136" sz="1950" spc="585">
                <a:latin typeface="Cambria Math"/>
                <a:cs typeface="Cambria Math"/>
              </a:rPr>
              <a:t> </a:t>
            </a:r>
            <a:r>
              <a:rPr dirty="0" smtClean="0" sz="1300" spc="535">
                <a:latin typeface="Cambria Math"/>
                <a:cs typeface="Cambria Math"/>
              </a:rPr>
              <a:t> </a:t>
            </a:r>
            <a:r>
              <a:rPr dirty="0" smtClean="0" sz="1300" spc="100">
                <a:latin typeface="Cambria Math"/>
                <a:cs typeface="Cambria Math"/>
              </a:rPr>
              <a:t> </a:t>
            </a:r>
            <a:r>
              <a:rPr dirty="0" smtClean="0" baseline="-15432" sz="1350" spc="427">
                <a:latin typeface="Cambria Math"/>
                <a:cs typeface="Cambria Math"/>
              </a:rPr>
              <a:t> </a:t>
            </a:r>
            <a:r>
              <a:rPr dirty="0" smtClean="0" baseline="-15432" sz="1350" spc="427">
                <a:latin typeface="Cambria Math"/>
                <a:cs typeface="Cambria Math"/>
              </a:rPr>
              <a:t> </a:t>
            </a:r>
            <a:r>
              <a:rPr dirty="0" smtClean="0" baseline="-15432" sz="1350" spc="75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585">
                <a:latin typeface="Cambria Math"/>
                <a:cs typeface="Cambria Math"/>
              </a:rPr>
              <a:t> </a:t>
            </a:r>
            <a:r>
              <a:rPr dirty="0" smtClean="0" baseline="2136" sz="1950" spc="58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585">
                <a:latin typeface="Cambria Math"/>
                <a:cs typeface="Cambria Math"/>
              </a:rPr>
              <a:t> </a:t>
            </a:r>
            <a:r>
              <a:rPr dirty="0" smtClean="0" baseline="2136" sz="1950" spc="607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590">
                <a:latin typeface="Cambria Math"/>
                <a:cs typeface="Cambria Math"/>
              </a:rPr>
              <a:t> </a:t>
            </a:r>
            <a:r>
              <a:rPr dirty="0" smtClean="0" sz="1300" spc="8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590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902004" y="7523733"/>
            <a:ext cx="855980" cy="444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baseline="38461" sz="1950" spc="532">
                <a:latin typeface="Cambria Math"/>
                <a:cs typeface="Cambria Math"/>
              </a:rPr>
              <a:t> </a:t>
            </a:r>
            <a:r>
              <a:rPr dirty="0" smtClean="0" baseline="37037" sz="1350" spc="509">
                <a:latin typeface="Cambria Math"/>
                <a:cs typeface="Cambria Math"/>
              </a:rPr>
              <a:t> </a:t>
            </a:r>
            <a:r>
              <a:rPr dirty="0" smtClean="0" baseline="37037" sz="1350" spc="509">
                <a:latin typeface="Cambria Math"/>
                <a:cs typeface="Cambria Math"/>
              </a:rPr>
              <a:t> </a:t>
            </a:r>
            <a:r>
              <a:rPr dirty="0" smtClean="0" baseline="37037" sz="1350" spc="52">
                <a:latin typeface="Cambria Math"/>
                <a:cs typeface="Cambria Math"/>
              </a:rPr>
              <a:t> </a:t>
            </a:r>
            <a:r>
              <a:rPr dirty="0" smtClean="0" baseline="38461" sz="1950" spc="1019">
                <a:latin typeface="Cambria Math"/>
                <a:cs typeface="Cambria Math"/>
              </a:rPr>
              <a:t> </a:t>
            </a:r>
            <a:r>
              <a:rPr dirty="0" smtClean="0" baseline="38461" sz="1950" spc="112">
                <a:latin typeface="Cambria Math"/>
                <a:cs typeface="Cambria Math"/>
              </a:rPr>
              <a:t> </a:t>
            </a:r>
            <a:r>
              <a:rPr dirty="0" smtClean="0" sz="1300" spc="535">
                <a:latin typeface="Cambria Math"/>
                <a:cs typeface="Cambria Math"/>
              </a:rPr>
              <a:t> </a:t>
            </a:r>
            <a:r>
              <a:rPr dirty="0" smtClean="0" sz="1300" spc="535">
                <a:latin typeface="Cambria Math"/>
                <a:cs typeface="Cambria Math"/>
              </a:rPr>
              <a:t> </a:t>
            </a:r>
            <a:r>
              <a:rPr dirty="0" smtClean="0" sz="1300" spc="10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5">
                <a:latin typeface="Cambria Math"/>
                <a:cs typeface="Cambria Math"/>
              </a:rPr>
              <a:t> </a:t>
            </a:r>
            <a:r>
              <a:rPr dirty="0" smtClean="0" sz="1300" spc="535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1394205" y="7287514"/>
            <a:ext cx="299085" cy="6794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509">
                <a:latin typeface="Cambria Math"/>
                <a:cs typeface="Cambria Math"/>
              </a:rPr>
              <a:t> </a:t>
            </a:r>
            <a:r>
              <a:rPr dirty="0" smtClean="0" baseline="-15432" sz="1350" spc="172">
                <a:latin typeface="Cambria Math"/>
                <a:cs typeface="Cambria Math"/>
              </a:rPr>
              <a:t> </a:t>
            </a:r>
            <a:r>
              <a:rPr dirty="0" smtClean="0" baseline="-15432" sz="1350" spc="-165">
                <a:latin typeface="Cambria Math"/>
                <a:cs typeface="Cambria Math"/>
              </a:rPr>
              <a:t> </a:t>
            </a:r>
            <a:r>
              <a:rPr dirty="0" smtClean="0" sz="1300" spc="210">
                <a:latin typeface="Cambria Math"/>
                <a:cs typeface="Cambria Math"/>
              </a:rPr>
              <a:t> </a:t>
            </a:r>
            <a:r>
              <a:rPr dirty="0" smtClean="0" baseline="-15432" sz="1350" spc="352">
                <a:latin typeface="Cambria Math"/>
                <a:cs typeface="Cambria Math"/>
              </a:rPr>
              <a:t> </a:t>
            </a:r>
            <a:endParaRPr baseline="-15432" sz="1350">
              <a:latin typeface="Cambria Math"/>
              <a:cs typeface="Cambria Math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1378966" y="7557261"/>
            <a:ext cx="431800" cy="349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362585" algn="l"/>
              </a:tabLst>
            </a:pPr>
            <a:r>
              <a:rPr dirty="0" smtClean="0" sz="900" spc="114">
                <a:latin typeface="Cambria Math"/>
                <a:cs typeface="Cambria Math"/>
              </a:rPr>
              <a:t> </a:t>
            </a:r>
            <a:r>
              <a:rPr dirty="0" smtClean="0" sz="900" spc="114">
                <a:latin typeface="Cambria Math"/>
                <a:cs typeface="Cambria Math"/>
              </a:rPr>
              <a:t>	</a:t>
            </a:r>
            <a:r>
              <a:rPr dirty="0" smtClean="0" sz="900" spc="235">
                <a:latin typeface="Cambria Math"/>
                <a:cs typeface="Cambria Math"/>
              </a:rPr>
              <a:t> </a:t>
            </a:r>
            <a:endParaRPr sz="900">
              <a:latin typeface="Cambria Math"/>
              <a:cs typeface="Cambria Math"/>
            </a:endParaRPr>
          </a:p>
        </p:txBody>
      </p:sp>
      <p:sp>
        <p:nvSpPr>
          <p:cNvPr id="39" name="object 39"/>
          <p:cNvSpPr/>
          <p:nvPr/>
        </p:nvSpPr>
        <p:spPr>
          <a:xfrm>
            <a:off x="1289558" y="7364476"/>
            <a:ext cx="516635" cy="0"/>
          </a:xfrm>
          <a:custGeom>
            <a:avLst/>
            <a:gdLst/>
            <a:ahLst/>
            <a:cxnLst/>
            <a:rect l="l" t="t" r="r" b="b"/>
            <a:pathLst>
              <a:path w="516636" h="0">
                <a:moveTo>
                  <a:pt x="0" y="0"/>
                </a:moveTo>
                <a:lnTo>
                  <a:pt x="516635" y="0"/>
                </a:lnTo>
              </a:path>
            </a:pathLst>
          </a:custGeom>
          <a:ln w="11938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0" name="object 40"/>
          <p:cNvSpPr/>
          <p:nvPr/>
        </p:nvSpPr>
        <p:spPr>
          <a:xfrm>
            <a:off x="914704" y="7996935"/>
            <a:ext cx="160019" cy="0"/>
          </a:xfrm>
          <a:custGeom>
            <a:avLst/>
            <a:gdLst/>
            <a:ahLst/>
            <a:cxnLst/>
            <a:rect l="l" t="t" r="r" b="b"/>
            <a:pathLst>
              <a:path w="160019" h="0">
                <a:moveTo>
                  <a:pt x="0" y="0"/>
                </a:moveTo>
                <a:lnTo>
                  <a:pt x="160019" y="0"/>
                </a:lnTo>
              </a:path>
            </a:pathLst>
          </a:custGeom>
          <a:ln w="11938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1" name="object 41"/>
          <p:cNvSpPr txBox="1"/>
          <p:nvPr/>
        </p:nvSpPr>
        <p:spPr>
          <a:xfrm>
            <a:off x="902004" y="7919973"/>
            <a:ext cx="723900" cy="16891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568325" algn="l"/>
              </a:tabLst>
            </a:pPr>
            <a:r>
              <a:rPr dirty="0" smtClean="0" sz="1300" spc="355">
                <a:latin typeface="Cambria Math"/>
                <a:cs typeface="Cambria Math"/>
              </a:rPr>
              <a:t> </a:t>
            </a:r>
            <a:r>
              <a:rPr dirty="0" smtClean="0" baseline="-15432" sz="1350" spc="509">
                <a:latin typeface="Cambria Math"/>
                <a:cs typeface="Cambria Math"/>
              </a:rPr>
              <a:t> </a:t>
            </a:r>
            <a:r>
              <a:rPr dirty="0" smtClean="0" baseline="-15432" sz="1350" spc="509">
                <a:latin typeface="Cambria Math"/>
                <a:cs typeface="Cambria Math"/>
              </a:rPr>
              <a:t> </a:t>
            </a:r>
            <a:r>
              <a:rPr dirty="0" smtClean="0" baseline="-15432" sz="1350" spc="52">
                <a:latin typeface="Cambria Math"/>
                <a:cs typeface="Cambria Math"/>
              </a:rPr>
              <a:t> </a:t>
            </a:r>
            <a:r>
              <a:rPr dirty="0" smtClean="0" baseline="-42735" sz="1950" spc="1019">
                <a:latin typeface="Cambria Math"/>
                <a:cs typeface="Cambria Math"/>
              </a:rPr>
              <a:t> </a:t>
            </a:r>
            <a:r>
              <a:rPr dirty="0" smtClean="0" baseline="-42735" sz="1950" spc="1019">
                <a:latin typeface="Cambria Math"/>
                <a:cs typeface="Cambria Math"/>
              </a:rPr>
              <a:t>	</a:t>
            </a:r>
            <a:r>
              <a:rPr dirty="0" smtClean="0" sz="1300" spc="509">
                <a:latin typeface="Cambria Math"/>
                <a:cs typeface="Cambria Math"/>
              </a:rPr>
              <a:t> </a:t>
            </a:r>
            <a:r>
              <a:rPr dirty="0" smtClean="0" baseline="-15432" sz="1350" spc="172">
                <a:latin typeface="Cambria Math"/>
                <a:cs typeface="Cambria Math"/>
              </a:rPr>
              <a:t> </a:t>
            </a:r>
            <a:endParaRPr baseline="-15432" sz="1350">
              <a:latin typeface="Cambria Math"/>
              <a:cs typeface="Cambria Math"/>
            </a:endParaRPr>
          </a:p>
        </p:txBody>
      </p:sp>
      <p:sp>
        <p:nvSpPr>
          <p:cNvPr id="42" name="object 42"/>
          <p:cNvSpPr/>
          <p:nvPr/>
        </p:nvSpPr>
        <p:spPr>
          <a:xfrm>
            <a:off x="1289558" y="7996935"/>
            <a:ext cx="516635" cy="0"/>
          </a:xfrm>
          <a:custGeom>
            <a:avLst/>
            <a:gdLst/>
            <a:ahLst/>
            <a:cxnLst/>
            <a:rect l="l" t="t" r="r" b="b"/>
            <a:pathLst>
              <a:path w="516636" h="0">
                <a:moveTo>
                  <a:pt x="0" y="0"/>
                </a:moveTo>
                <a:lnTo>
                  <a:pt x="516635" y="0"/>
                </a:lnTo>
              </a:path>
            </a:pathLst>
          </a:custGeom>
          <a:ln w="11938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3" name="object 43"/>
          <p:cNvSpPr txBox="1"/>
          <p:nvPr/>
        </p:nvSpPr>
        <p:spPr>
          <a:xfrm>
            <a:off x="917244" y="7991093"/>
            <a:ext cx="2120265" cy="23304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372110" algn="l"/>
                <a:tab pos="1103630" algn="l"/>
              </a:tabLst>
            </a:pPr>
            <a:r>
              <a:rPr dirty="0" smtClean="0" sz="1300" spc="210">
                <a:latin typeface="Cambria Math"/>
                <a:cs typeface="Cambria Math"/>
              </a:rPr>
              <a:t> </a:t>
            </a:r>
            <a:r>
              <a:rPr dirty="0" smtClean="0" baseline="-15432" sz="1350" spc="352">
                <a:latin typeface="Cambria Math"/>
                <a:cs typeface="Cambria Math"/>
              </a:rPr>
              <a:t> </a:t>
            </a:r>
            <a:r>
              <a:rPr dirty="0" smtClean="0" baseline="-15432" sz="1350" spc="352">
                <a:latin typeface="Cambria Math"/>
                <a:cs typeface="Cambria Math"/>
              </a:rPr>
              <a:t>	</a:t>
            </a:r>
            <a:r>
              <a:rPr dirty="0" smtClean="0" sz="1300" spc="509">
                <a:latin typeface="Cambria Math"/>
                <a:cs typeface="Cambria Math"/>
              </a:rPr>
              <a:t> </a:t>
            </a:r>
            <a:r>
              <a:rPr dirty="0" smtClean="0" baseline="-15432" sz="1350" spc="172">
                <a:latin typeface="Cambria Math"/>
                <a:cs typeface="Cambria Math"/>
              </a:rPr>
              <a:t> </a:t>
            </a:r>
            <a:r>
              <a:rPr dirty="0" smtClean="0" baseline="-15432" sz="1350" spc="172">
                <a:latin typeface="Cambria Math"/>
                <a:cs typeface="Cambria Math"/>
              </a:rPr>
              <a:t> </a:t>
            </a:r>
            <a:r>
              <a:rPr dirty="0" smtClean="0" baseline="-15432" sz="1350" spc="-3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5">
                <a:latin typeface="Cambria Math"/>
                <a:cs typeface="Cambria Math"/>
              </a:rPr>
              <a:t> </a:t>
            </a:r>
            <a:r>
              <a:rPr dirty="0" smtClean="0" sz="1300" spc="509">
                <a:latin typeface="Cambria Math"/>
                <a:cs typeface="Cambria Math"/>
              </a:rPr>
              <a:t> </a:t>
            </a:r>
            <a:r>
              <a:rPr dirty="0" smtClean="0" baseline="-15432" sz="1350" spc="352">
                <a:latin typeface="Cambria Math"/>
                <a:cs typeface="Cambria Math"/>
              </a:rPr>
              <a:t> </a:t>
            </a:r>
            <a:r>
              <a:rPr dirty="0" smtClean="0" baseline="-15432" sz="1350" spc="352">
                <a:latin typeface="Cambria Math"/>
                <a:cs typeface="Cambria Math"/>
              </a:rPr>
              <a:t>	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590">
                <a:latin typeface="Cambria Math"/>
                <a:cs typeface="Cambria Math"/>
              </a:rPr>
              <a:t> </a:t>
            </a:r>
            <a:r>
              <a:rPr dirty="0" smtClean="0" sz="1300" spc="1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590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1839214" y="7754873"/>
            <a:ext cx="1812289" cy="33401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81610">
              <a:lnSpc>
                <a:spcPts val="1395"/>
              </a:lnSpc>
              <a:tabLst>
                <a:tab pos="426720" algn="l"/>
                <a:tab pos="1184275" algn="l"/>
              </a:tabLst>
            </a:pPr>
            <a:r>
              <a:rPr dirty="0" smtClean="0" sz="1300" spc="-5" u="sng">
                <a:latin typeface="Cambria Math"/>
                <a:cs typeface="Cambria Math"/>
              </a:rPr>
              <a:t> </a:t>
            </a:r>
            <a:r>
              <a:rPr dirty="0" smtClean="0" sz="1300" spc="-5" u="sng">
                <a:latin typeface="Cambria Math"/>
                <a:cs typeface="Cambria Math"/>
              </a:rPr>
              <a:t>	</a:t>
            </a:r>
            <a:r>
              <a:rPr dirty="0" smtClean="0" sz="1300" spc="430" u="sng">
                <a:latin typeface="Cambria Math"/>
                <a:cs typeface="Cambria Math"/>
              </a:rPr>
              <a:t> </a:t>
            </a:r>
            <a:r>
              <a:rPr dirty="0" smtClean="0" sz="1300" spc="-5" u="sng">
                <a:latin typeface="Cambria Math"/>
                <a:cs typeface="Cambria Math"/>
              </a:rPr>
              <a:t> </a:t>
            </a:r>
            <a:r>
              <a:rPr dirty="0" smtClean="0" sz="1300" spc="-25" u="sng">
                <a:latin typeface="Cambria Math"/>
                <a:cs typeface="Cambria Math"/>
              </a:rPr>
              <a:t> </a:t>
            </a:r>
            <a:r>
              <a:rPr dirty="0" smtClean="0" sz="1300" spc="5" u="sng">
                <a:latin typeface="Cambria Math"/>
                <a:cs typeface="Cambria Math"/>
              </a:rPr>
              <a:t> </a:t>
            </a:r>
            <a:r>
              <a:rPr dirty="0" smtClean="0" sz="1300" spc="430" u="sng">
                <a:latin typeface="Cambria Math"/>
                <a:cs typeface="Cambria Math"/>
              </a:rPr>
              <a:t>  </a:t>
            </a:r>
            <a:r>
              <a:rPr dirty="0" smtClean="0" sz="1300" spc="-5" u="sng">
                <a:latin typeface="Cambria Math"/>
                <a:cs typeface="Cambria Math"/>
              </a:rPr>
              <a:t> </a:t>
            </a:r>
            <a:r>
              <a:rPr dirty="0" smtClean="0" sz="1300" spc="425" u="sng">
                <a:latin typeface="Cambria Math"/>
                <a:cs typeface="Cambria Math"/>
              </a:rPr>
              <a:t> </a:t>
            </a:r>
            <a:r>
              <a:rPr dirty="0" smtClean="0" sz="1300" spc="-5" u="sng">
                <a:latin typeface="Cambria Math"/>
                <a:cs typeface="Cambria Math"/>
              </a:rPr>
              <a:t> </a:t>
            </a:r>
            <a:r>
              <a:rPr dirty="0" smtClean="0" sz="1300" spc="590" u="sng">
                <a:latin typeface="Cambria Math"/>
                <a:cs typeface="Cambria Math"/>
              </a:rPr>
              <a:t> </a:t>
            </a:r>
            <a:r>
              <a:rPr dirty="0" smtClean="0" sz="1300" spc="-5" u="sng">
                <a:latin typeface="Cambria Math"/>
                <a:cs typeface="Cambria Math"/>
              </a:rPr>
              <a:t> </a:t>
            </a:r>
            <a:r>
              <a:rPr dirty="0" smtClean="0" sz="1300" spc="-5" u="sng">
                <a:latin typeface="Cambria Math"/>
                <a:cs typeface="Cambria Math"/>
              </a:rPr>
              <a:t>	</a:t>
            </a:r>
            <a:endParaRPr sz="1300">
              <a:latin typeface="Cambria Math"/>
              <a:cs typeface="Cambria Math"/>
            </a:endParaRPr>
          </a:p>
          <a:p>
            <a:pPr marL="12700">
              <a:lnSpc>
                <a:spcPts val="1145"/>
              </a:lnSpc>
              <a:tabLst>
                <a:tab pos="1230630" algn="l"/>
              </a:tabLst>
            </a:pP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	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45" name="object 45"/>
          <p:cNvSpPr/>
          <p:nvPr/>
        </p:nvSpPr>
        <p:spPr>
          <a:xfrm>
            <a:off x="1362710" y="8626347"/>
            <a:ext cx="141731" cy="0"/>
          </a:xfrm>
          <a:custGeom>
            <a:avLst/>
            <a:gdLst/>
            <a:ahLst/>
            <a:cxnLst/>
            <a:rect l="l" t="t" r="r" b="b"/>
            <a:pathLst>
              <a:path w="141731" h="0">
                <a:moveTo>
                  <a:pt x="0" y="0"/>
                </a:moveTo>
                <a:lnTo>
                  <a:pt x="141731" y="0"/>
                </a:lnTo>
              </a:path>
            </a:pathLst>
          </a:custGeom>
          <a:ln w="11938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6" name="object 46"/>
          <p:cNvSpPr/>
          <p:nvPr/>
        </p:nvSpPr>
        <p:spPr>
          <a:xfrm>
            <a:off x="1719326" y="8626347"/>
            <a:ext cx="141731" cy="0"/>
          </a:xfrm>
          <a:custGeom>
            <a:avLst/>
            <a:gdLst/>
            <a:ahLst/>
            <a:cxnLst/>
            <a:rect l="l" t="t" r="r" b="b"/>
            <a:pathLst>
              <a:path w="141731" h="0">
                <a:moveTo>
                  <a:pt x="0" y="0"/>
                </a:moveTo>
                <a:lnTo>
                  <a:pt x="141731" y="0"/>
                </a:lnTo>
              </a:path>
            </a:pathLst>
          </a:custGeom>
          <a:ln w="11938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7" name="object 47"/>
          <p:cNvSpPr/>
          <p:nvPr/>
        </p:nvSpPr>
        <p:spPr>
          <a:xfrm>
            <a:off x="2013457" y="8626347"/>
            <a:ext cx="160019" cy="0"/>
          </a:xfrm>
          <a:custGeom>
            <a:avLst/>
            <a:gdLst/>
            <a:ahLst/>
            <a:cxnLst/>
            <a:rect l="l" t="t" r="r" b="b"/>
            <a:pathLst>
              <a:path w="160019" h="0">
                <a:moveTo>
                  <a:pt x="0" y="0"/>
                </a:moveTo>
                <a:lnTo>
                  <a:pt x="160019" y="0"/>
                </a:lnTo>
              </a:path>
            </a:pathLst>
          </a:custGeom>
          <a:ln w="11938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8" name="object 48"/>
          <p:cNvSpPr txBox="1"/>
          <p:nvPr/>
        </p:nvSpPr>
        <p:spPr>
          <a:xfrm>
            <a:off x="902004" y="8509254"/>
            <a:ext cx="3253740" cy="32067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525">
                <a:latin typeface="Cambria Math"/>
                <a:cs typeface="Cambria Math"/>
              </a:rPr>
              <a:t> </a:t>
            </a:r>
            <a:r>
              <a:rPr dirty="0" smtClean="0" baseline="-15432" sz="1350" spc="397">
                <a:latin typeface="Cambria Math"/>
                <a:cs typeface="Cambria Math"/>
              </a:rPr>
              <a:t> </a:t>
            </a:r>
            <a:r>
              <a:rPr dirty="0" smtClean="0" baseline="-15432" sz="1350" spc="405">
                <a:latin typeface="Cambria Math"/>
                <a:cs typeface="Cambria Math"/>
              </a:rPr>
              <a:t> </a:t>
            </a:r>
            <a:r>
              <a:rPr dirty="0" smtClean="0" baseline="-15432" sz="1350" spc="405">
                <a:latin typeface="Cambria Math"/>
                <a:cs typeface="Cambria Math"/>
              </a:rPr>
              <a:t> </a:t>
            </a:r>
            <a:r>
              <a:rPr dirty="0" smtClean="0" baseline="-15432" sz="1350" spc="6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125">
                <a:latin typeface="Cambria Math"/>
                <a:cs typeface="Cambria Math"/>
              </a:rPr>
              <a:t> </a:t>
            </a:r>
            <a:r>
              <a:rPr dirty="0" smtClean="0" baseline="-38461" sz="1950" spc="780">
                <a:latin typeface="Cambria Math"/>
                <a:cs typeface="Cambria Math"/>
              </a:rPr>
              <a:t> </a:t>
            </a:r>
            <a:r>
              <a:rPr dirty="0" smtClean="0" baseline="-38461" sz="1950" spc="780">
                <a:latin typeface="Cambria Math"/>
                <a:cs typeface="Cambria Math"/>
              </a:rPr>
              <a:t> </a:t>
            </a:r>
            <a:r>
              <a:rPr dirty="0" smtClean="0" baseline="-38461" sz="1950" spc="67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110">
                <a:latin typeface="Cambria Math"/>
                <a:cs typeface="Cambria Math"/>
              </a:rPr>
              <a:t> </a:t>
            </a:r>
            <a:r>
              <a:rPr dirty="0" smtClean="0" baseline="-38461" sz="1950" spc="780">
                <a:latin typeface="Cambria Math"/>
                <a:cs typeface="Cambria Math"/>
              </a:rPr>
              <a:t> </a:t>
            </a:r>
            <a:r>
              <a:rPr dirty="0" smtClean="0" baseline="-38461" sz="1950" spc="780">
                <a:latin typeface="Cambria Math"/>
                <a:cs typeface="Cambria Math"/>
              </a:rPr>
              <a:t> </a:t>
            </a:r>
            <a:r>
              <a:rPr dirty="0" smtClean="0" baseline="-38461" sz="1950" spc="-22">
                <a:latin typeface="Cambria Math"/>
                <a:cs typeface="Cambria Math"/>
              </a:rPr>
              <a:t> </a:t>
            </a:r>
            <a:r>
              <a:rPr dirty="0" smtClean="0" sz="1300" spc="335">
                <a:latin typeface="Cambria Math"/>
                <a:cs typeface="Cambria Math"/>
              </a:rPr>
              <a:t> </a:t>
            </a:r>
            <a:r>
              <a:rPr dirty="0" smtClean="0" sz="1300" spc="120">
                <a:latin typeface="Cambria Math"/>
                <a:cs typeface="Cambria Math"/>
              </a:rPr>
              <a:t> </a:t>
            </a:r>
            <a:r>
              <a:rPr dirty="0" smtClean="0" baseline="-38461" sz="1950" spc="780">
                <a:latin typeface="Cambria Math"/>
                <a:cs typeface="Cambria Math"/>
              </a:rPr>
              <a:t> </a:t>
            </a:r>
            <a:r>
              <a:rPr dirty="0" smtClean="0" baseline="-38461" sz="1950" spc="780">
                <a:latin typeface="Cambria Math"/>
                <a:cs typeface="Cambria Math"/>
              </a:rPr>
              <a:t> </a:t>
            </a:r>
            <a:r>
              <a:rPr dirty="0" smtClean="0" baseline="-38461" sz="1950" spc="172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baseline="2136" sz="1950" spc="-15">
                <a:latin typeface="Cambria Math"/>
                <a:cs typeface="Cambria Math"/>
              </a:rPr>
              <a:t>(</a:t>
            </a:r>
            <a:r>
              <a:rPr dirty="0" smtClean="0" sz="1300" spc="68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baseline="2136" sz="1950" spc="-15">
                <a:latin typeface="Cambria Math"/>
                <a:cs typeface="Cambria Math"/>
              </a:rPr>
              <a:t>)(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 </a:t>
            </a:r>
            <a:r>
              <a:rPr dirty="0" smtClean="0" baseline="2136" sz="1950" spc="-15">
                <a:latin typeface="Cambria Math"/>
                <a:cs typeface="Cambria Math"/>
              </a:rPr>
              <a:t>)</a:t>
            </a:r>
            <a:r>
              <a:rPr dirty="0" smtClean="0" baseline="2136" sz="1950" spc="112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1350010" y="8549385"/>
            <a:ext cx="827405" cy="6794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368935" algn="l"/>
                <a:tab pos="662940" algn="l"/>
              </a:tabLst>
            </a:pPr>
            <a:r>
              <a:rPr dirty="0" smtClean="0" sz="1300" spc="210">
                <a:latin typeface="Cambria Math"/>
                <a:cs typeface="Cambria Math"/>
              </a:rPr>
              <a:t> </a:t>
            </a:r>
            <a:r>
              <a:rPr dirty="0" smtClean="0" baseline="-15432" sz="1350" spc="494">
                <a:latin typeface="Cambria Math"/>
                <a:cs typeface="Cambria Math"/>
              </a:rPr>
              <a:t> </a:t>
            </a:r>
            <a:r>
              <a:rPr dirty="0" smtClean="0" baseline="-15432" sz="1350" spc="494">
                <a:latin typeface="Cambria Math"/>
                <a:cs typeface="Cambria Math"/>
              </a:rPr>
              <a:t>	</a:t>
            </a:r>
            <a:r>
              <a:rPr dirty="0" smtClean="0" sz="1300" spc="210">
                <a:latin typeface="Cambria Math"/>
                <a:cs typeface="Cambria Math"/>
              </a:rPr>
              <a:t> </a:t>
            </a:r>
            <a:r>
              <a:rPr dirty="0" smtClean="0" baseline="-15432" sz="1350" spc="494">
                <a:latin typeface="Cambria Math"/>
                <a:cs typeface="Cambria Math"/>
              </a:rPr>
              <a:t> </a:t>
            </a:r>
            <a:r>
              <a:rPr dirty="0" smtClean="0" baseline="-15432" sz="1350" spc="494">
                <a:latin typeface="Cambria Math"/>
                <a:cs typeface="Cambria Math"/>
              </a:rPr>
              <a:t>	</a:t>
            </a:r>
            <a:r>
              <a:rPr dirty="0" smtClean="0" sz="1300" spc="355">
                <a:latin typeface="Cambria Math"/>
                <a:cs typeface="Cambria Math"/>
              </a:rPr>
              <a:t> </a:t>
            </a:r>
            <a:r>
              <a:rPr dirty="0" smtClean="0" baseline="-15432" sz="1350" spc="509">
                <a:latin typeface="Cambria Math"/>
                <a:cs typeface="Cambria Math"/>
              </a:rPr>
              <a:t> </a:t>
            </a:r>
            <a:endParaRPr baseline="-15432" sz="1350">
              <a:latin typeface="Cambria Math"/>
              <a:cs typeface="Cambria Math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1420113" y="8704783"/>
            <a:ext cx="81280" cy="1492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900" spc="235">
                <a:latin typeface="Cambria Math"/>
                <a:cs typeface="Cambria Math"/>
              </a:rPr>
              <a:t> </a:t>
            </a:r>
            <a:endParaRPr sz="900">
              <a:latin typeface="Cambria Math"/>
              <a:cs typeface="Cambria Math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1793494" y="8819083"/>
            <a:ext cx="367665" cy="349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299085" algn="l"/>
              </a:tabLst>
            </a:pPr>
            <a:r>
              <a:rPr dirty="0" smtClean="0" sz="900" spc="114">
                <a:latin typeface="Cambria Math"/>
                <a:cs typeface="Cambria Math"/>
              </a:rPr>
              <a:t> </a:t>
            </a:r>
            <a:r>
              <a:rPr dirty="0" smtClean="0" sz="900" spc="114">
                <a:latin typeface="Cambria Math"/>
                <a:cs typeface="Cambria Math"/>
              </a:rPr>
              <a:t>	</a:t>
            </a:r>
            <a:r>
              <a:rPr dirty="0" smtClean="0" sz="900" spc="235">
                <a:latin typeface="Cambria Math"/>
                <a:cs typeface="Cambria Math"/>
              </a:rPr>
              <a:t> </a:t>
            </a:r>
            <a:endParaRPr sz="900">
              <a:latin typeface="Cambria Math"/>
              <a:cs typeface="Cambria Math"/>
            </a:endParaRPr>
          </a:p>
        </p:txBody>
      </p:sp>
      <p:sp>
        <p:nvSpPr>
          <p:cNvPr id="52" name="object 52"/>
          <p:cNvSpPr/>
          <p:nvPr/>
        </p:nvSpPr>
        <p:spPr>
          <a:xfrm>
            <a:off x="4352925" y="3392804"/>
            <a:ext cx="3061082" cy="210247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3" name="object 53"/>
          <p:cNvSpPr/>
          <p:nvPr/>
        </p:nvSpPr>
        <p:spPr>
          <a:xfrm>
            <a:off x="5737859" y="5554979"/>
            <a:ext cx="678179" cy="26365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4" name="object 54"/>
          <p:cNvSpPr txBox="1"/>
          <p:nvPr/>
        </p:nvSpPr>
        <p:spPr>
          <a:xfrm>
            <a:off x="5817489" y="5539613"/>
            <a:ext cx="396240" cy="2254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Fig</a:t>
            </a:r>
            <a:r>
              <a:rPr dirty="0" smtClean="0" sz="1400" spc="-20">
                <a:latin typeface="Times New Roman"/>
                <a:cs typeface="Times New Roman"/>
              </a:rPr>
              <a:t>.</a:t>
            </a:r>
            <a:r>
              <a:rPr dirty="0" smtClean="0" sz="1400" spc="0">
                <a:latin typeface="Times New Roman"/>
                <a:cs typeface="Times New Roman"/>
              </a:rPr>
              <a:t>2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55" name="object 55"/>
          <p:cNvSpPr/>
          <p:nvPr/>
        </p:nvSpPr>
        <p:spPr>
          <a:xfrm>
            <a:off x="5257800" y="6943718"/>
            <a:ext cx="1863058" cy="124780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6" name="object 5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25400">
              <a:lnSpc>
                <a:spcPct val="100000"/>
              </a:lnSpc>
            </a:pPr>
            <a:r>
              <a:rPr dirty="0" smtClean="0" sz="1100" b="1">
                <a:latin typeface="Calibri"/>
                <a:cs typeface="Calibri"/>
              </a:rPr>
              <a:t>16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557140" y="342392"/>
            <a:ext cx="2999740" cy="100584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ctr" marL="820419" marR="817880" indent="-2540">
              <a:lnSpc>
                <a:spcPts val="1490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Universi</a:t>
            </a:r>
            <a:r>
              <a:rPr dirty="0" smtClean="0" sz="1300" spc="15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y</a:t>
            </a:r>
            <a:r>
              <a:rPr dirty="0" smtClean="0" sz="1300" spc="-1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D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0">
                <a:latin typeface="Times New Roman"/>
                <a:cs typeface="Times New Roman"/>
              </a:rPr>
              <a:t>a</a:t>
            </a:r>
            <a:r>
              <a:rPr dirty="0" smtClean="0" sz="1300" spc="-5">
                <a:latin typeface="Times New Roman"/>
                <a:cs typeface="Times New Roman"/>
              </a:rPr>
              <a:t>la</a:t>
            </a:r>
            <a:r>
              <a:rPr dirty="0" smtClean="0" sz="1300" spc="-10">
                <a:latin typeface="Times New Roman"/>
                <a:cs typeface="Times New Roman"/>
              </a:rPr>
              <a:t> Engineering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Colle</a:t>
            </a:r>
            <a:r>
              <a:rPr dirty="0" smtClean="0" sz="1300" spc="-5">
                <a:latin typeface="Times New Roman"/>
                <a:cs typeface="Times New Roman"/>
              </a:rPr>
              <a:t>g</a:t>
            </a:r>
            <a:r>
              <a:rPr dirty="0" smtClean="0" sz="1300" spc="-10">
                <a:latin typeface="Times New Roman"/>
                <a:cs typeface="Times New Roman"/>
              </a:rPr>
              <a:t>e</a:t>
            </a:r>
            <a:endParaRPr sz="1300">
              <a:latin typeface="Times New Roman"/>
              <a:cs typeface="Times New Roman"/>
            </a:endParaRPr>
          </a:p>
          <a:p>
            <a:pPr algn="ctr">
              <a:lnSpc>
                <a:spcPts val="1420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Depa</a:t>
            </a:r>
            <a:r>
              <a:rPr dirty="0" smtClean="0" sz="1300" spc="-10">
                <a:latin typeface="Times New Roman"/>
                <a:cs typeface="Times New Roman"/>
              </a:rPr>
              <a:t>r</a:t>
            </a:r>
            <a:r>
              <a:rPr dirty="0" smtClean="0" sz="1300" spc="5">
                <a:latin typeface="Times New Roman"/>
                <a:cs typeface="Times New Roman"/>
              </a:rPr>
              <a:t>t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ent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C</a:t>
            </a:r>
            <a:r>
              <a:rPr dirty="0" smtClean="0" sz="1300" spc="-5">
                <a:latin typeface="Times New Roman"/>
                <a:cs typeface="Times New Roman"/>
              </a:rPr>
              <a:t>o</a:t>
            </a:r>
            <a:r>
              <a:rPr dirty="0" smtClean="0" sz="1300" spc="-10">
                <a:latin typeface="Times New Roman"/>
                <a:cs typeface="Times New Roman"/>
              </a:rPr>
              <a:t>m</a:t>
            </a:r>
            <a:r>
              <a:rPr dirty="0" smtClean="0" sz="1300" spc="-30">
                <a:latin typeface="Times New Roman"/>
                <a:cs typeface="Times New Roman"/>
              </a:rPr>
              <a:t>m</a:t>
            </a:r>
            <a:r>
              <a:rPr dirty="0" smtClean="0" sz="1300" spc="-5">
                <a:latin typeface="Times New Roman"/>
                <a:cs typeface="Times New Roman"/>
              </a:rPr>
              <a:t>u</a:t>
            </a:r>
            <a:r>
              <a:rPr dirty="0" smtClean="0" sz="1300" spc="-10">
                <a:latin typeface="Times New Roman"/>
                <a:cs typeface="Times New Roman"/>
              </a:rPr>
              <a:t>nica</a:t>
            </a:r>
            <a:r>
              <a:rPr dirty="0" smtClean="0" sz="1300" spc="-10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ions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E</a:t>
            </a:r>
            <a:r>
              <a:rPr dirty="0" smtClean="0" sz="1300" spc="-10">
                <a:latin typeface="Times New Roman"/>
                <a:cs typeface="Times New Roman"/>
              </a:rPr>
              <a:t>ngi</a:t>
            </a:r>
            <a:r>
              <a:rPr dirty="0" smtClean="0" sz="1300" spc="-20">
                <a:latin typeface="Times New Roman"/>
                <a:cs typeface="Times New Roman"/>
              </a:rPr>
              <a:t>n</a:t>
            </a:r>
            <a:r>
              <a:rPr dirty="0" smtClean="0" sz="1300" spc="-10">
                <a:latin typeface="Times New Roman"/>
                <a:cs typeface="Times New Roman"/>
              </a:rPr>
              <a:t>eer</a:t>
            </a:r>
            <a:r>
              <a:rPr dirty="0" smtClean="0" sz="1300" spc="0">
                <a:latin typeface="Times New Roman"/>
                <a:cs typeface="Times New Roman"/>
              </a:rPr>
              <a:t>i</a:t>
            </a:r>
            <a:r>
              <a:rPr dirty="0" smtClean="0" sz="1300" spc="-10">
                <a:latin typeface="Times New Roman"/>
                <a:cs typeface="Times New Roman"/>
              </a:rPr>
              <a:t>ng</a:t>
            </a:r>
            <a:endParaRPr sz="1300">
              <a:latin typeface="Times New Roman"/>
              <a:cs typeface="Times New Roman"/>
            </a:endParaRPr>
          </a:p>
          <a:p>
            <a:pPr algn="ctr" marL="262255" marR="259715">
              <a:lnSpc>
                <a:spcPct val="103099"/>
              </a:lnSpc>
              <a:spcBef>
                <a:spcPts val="210"/>
              </a:spcBef>
            </a:pPr>
            <a:r>
              <a:rPr dirty="0" smtClean="0" sz="1300" spc="-10">
                <a:latin typeface="Times New Roman"/>
                <a:cs typeface="Times New Roman"/>
              </a:rPr>
              <a:t>Electronics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5">
                <a:latin typeface="Times New Roman"/>
                <a:cs typeface="Times New Roman"/>
              </a:rPr>
              <a:t>I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: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3</a:t>
            </a:r>
            <a:r>
              <a:rPr dirty="0" smtClean="0" baseline="39682" sz="1575" spc="-7">
                <a:latin typeface="Times New Roman"/>
                <a:cs typeface="Times New Roman"/>
              </a:rPr>
              <a:t>e</a:t>
            </a:r>
            <a:r>
              <a:rPr dirty="0" smtClean="0" baseline="39682" sz="1575" spc="0">
                <a:latin typeface="Times New Roman"/>
                <a:cs typeface="Times New Roman"/>
              </a:rPr>
              <a:t>d</a:t>
            </a:r>
            <a:r>
              <a:rPr dirty="0" smtClean="0" baseline="39682" sz="1575" spc="89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Ye</a:t>
            </a:r>
            <a:r>
              <a:rPr dirty="0" smtClean="0" sz="1300" spc="0">
                <a:latin typeface="Times New Roman"/>
                <a:cs typeface="Times New Roman"/>
              </a:rPr>
              <a:t>a</a:t>
            </a:r>
            <a:r>
              <a:rPr dirty="0" smtClean="0" sz="1300" spc="-5">
                <a:latin typeface="Times New Roman"/>
                <a:cs typeface="Times New Roman"/>
              </a:rPr>
              <a:t>r</a:t>
            </a:r>
            <a:r>
              <a:rPr dirty="0" smtClean="0" sz="1300" spc="-5">
                <a:latin typeface="Times New Roman"/>
                <a:cs typeface="Times New Roman"/>
              </a:rPr>
              <a:t>  </a:t>
            </a:r>
            <a:r>
              <a:rPr dirty="0" smtClean="0" sz="1300" spc="-5">
                <a:latin typeface="Times New Roman"/>
                <a:cs typeface="Times New Roman"/>
              </a:rPr>
              <a:t>-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2015/</a:t>
            </a:r>
            <a:r>
              <a:rPr dirty="0" smtClean="0" sz="1300" spc="0">
                <a:latin typeface="Times New Roman"/>
                <a:cs typeface="Times New Roman"/>
              </a:rPr>
              <a:t>2</a:t>
            </a:r>
            <a:r>
              <a:rPr dirty="0" smtClean="0" sz="1300" spc="-10">
                <a:latin typeface="Times New Roman"/>
                <a:cs typeface="Times New Roman"/>
              </a:rPr>
              <a:t>016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0">
                <a:latin typeface="Times New Roman"/>
                <a:cs typeface="Times New Roman"/>
              </a:rPr>
              <a:t>B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-5">
                <a:latin typeface="Times New Roman"/>
                <a:cs typeface="Times New Roman"/>
              </a:rPr>
              <a:t>: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Huss</a:t>
            </a:r>
            <a:r>
              <a:rPr dirty="0" smtClean="0" sz="1300" spc="0">
                <a:latin typeface="Times New Roman"/>
                <a:cs typeface="Times New Roman"/>
              </a:rPr>
              <a:t>e</a:t>
            </a:r>
            <a:r>
              <a:rPr dirty="0" smtClean="0" sz="1300" spc="-5">
                <a:latin typeface="Times New Roman"/>
                <a:cs typeface="Times New Roman"/>
              </a:rPr>
              <a:t>in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10">
                <a:latin typeface="Times New Roman"/>
                <a:cs typeface="Times New Roman"/>
              </a:rPr>
              <a:t>med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ood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990600" y="276225"/>
            <a:ext cx="1304925" cy="115950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902004" y="1888997"/>
            <a:ext cx="481330" cy="23876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For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5" b="1" i="1">
                <a:latin typeface="Times New Roman"/>
                <a:cs typeface="Times New Roman"/>
              </a:rPr>
              <a:t>C</a:t>
            </a:r>
            <a:r>
              <a:rPr dirty="0" smtClean="0" baseline="-12345" sz="1350" spc="0" b="1" i="1">
                <a:latin typeface="Times New Roman"/>
                <a:cs typeface="Times New Roman"/>
              </a:rPr>
              <a:t>s</a:t>
            </a:r>
            <a:endParaRPr baseline="-12345" sz="135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329182" y="2479039"/>
            <a:ext cx="999744" cy="0"/>
          </a:xfrm>
          <a:custGeom>
            <a:avLst/>
            <a:gdLst/>
            <a:ahLst/>
            <a:cxnLst/>
            <a:rect l="l" t="t" r="r" b="b"/>
            <a:pathLst>
              <a:path w="999744" h="0">
                <a:moveTo>
                  <a:pt x="0" y="0"/>
                </a:moveTo>
                <a:lnTo>
                  <a:pt x="999744" y="0"/>
                </a:lnTo>
              </a:path>
            </a:pathLst>
          </a:custGeom>
          <a:ln w="11938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" name="object 6"/>
          <p:cNvSpPr/>
          <p:nvPr/>
        </p:nvSpPr>
        <p:spPr>
          <a:xfrm>
            <a:off x="2543810" y="2479039"/>
            <a:ext cx="2091563" cy="0"/>
          </a:xfrm>
          <a:custGeom>
            <a:avLst/>
            <a:gdLst/>
            <a:ahLst/>
            <a:cxnLst/>
            <a:rect l="l" t="t" r="r" b="b"/>
            <a:pathLst>
              <a:path w="2091563" h="0">
                <a:moveTo>
                  <a:pt x="0" y="0"/>
                </a:moveTo>
                <a:lnTo>
                  <a:pt x="2091563" y="0"/>
                </a:lnTo>
              </a:path>
            </a:pathLst>
          </a:custGeom>
          <a:ln w="11938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902004" y="2473197"/>
            <a:ext cx="4499610" cy="2095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baseline="38461" sz="1950" spc="322">
                <a:latin typeface="Cambria Math"/>
                <a:cs typeface="Cambria Math"/>
              </a:rPr>
              <a:t> </a:t>
            </a:r>
            <a:r>
              <a:rPr dirty="0" smtClean="0" baseline="37037" sz="1350" spc="434">
                <a:latin typeface="Cambria Math"/>
                <a:cs typeface="Cambria Math"/>
              </a:rPr>
              <a:t> </a:t>
            </a:r>
            <a:r>
              <a:rPr dirty="0" smtClean="0" baseline="37037" sz="1350" spc="442">
                <a:latin typeface="Cambria Math"/>
                <a:cs typeface="Cambria Math"/>
              </a:rPr>
              <a:t> </a:t>
            </a:r>
            <a:r>
              <a:rPr dirty="0" smtClean="0" baseline="37037" sz="1350" spc="442">
                <a:latin typeface="Cambria Math"/>
                <a:cs typeface="Cambria Math"/>
              </a:rPr>
              <a:t> </a:t>
            </a:r>
            <a:r>
              <a:rPr dirty="0" smtClean="0" baseline="37037" sz="1350" spc="60">
                <a:latin typeface="Cambria Math"/>
                <a:cs typeface="Cambria Math"/>
              </a:rPr>
              <a:t> </a:t>
            </a:r>
            <a:r>
              <a:rPr dirty="0" smtClean="0" baseline="38461" sz="1950" spc="1019">
                <a:latin typeface="Cambria Math"/>
                <a:cs typeface="Cambria Math"/>
              </a:rPr>
              <a:t> </a:t>
            </a:r>
            <a:r>
              <a:rPr dirty="0" smtClean="0" baseline="38461" sz="1950" spc="112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515">
                <a:latin typeface="Cambria Math"/>
                <a:cs typeface="Cambria Math"/>
              </a:rPr>
              <a:t> </a:t>
            </a:r>
            <a:r>
              <a:rPr dirty="0" smtClean="0" sz="1300" spc="-10">
                <a:latin typeface="Cambria Math"/>
                <a:cs typeface="Cambria Math"/>
              </a:rPr>
              <a:t>(</a:t>
            </a:r>
            <a:r>
              <a:rPr dirty="0" smtClean="0" sz="1300" spc="535">
                <a:latin typeface="Cambria Math"/>
                <a:cs typeface="Cambria Math"/>
              </a:rPr>
              <a:t> </a:t>
            </a:r>
            <a:r>
              <a:rPr dirty="0" smtClean="0" sz="1300" spc="535">
                <a:latin typeface="Cambria Math"/>
                <a:cs typeface="Cambria Math"/>
              </a:rPr>
              <a:t>  </a:t>
            </a:r>
            <a:r>
              <a:rPr dirty="0" smtClean="0" sz="1300" spc="-9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5">
                <a:latin typeface="Cambria Math"/>
                <a:cs typeface="Cambria Math"/>
              </a:rPr>
              <a:t> </a:t>
            </a:r>
            <a:r>
              <a:rPr dirty="0" smtClean="0" sz="1300" spc="535">
                <a:latin typeface="Cambria Math"/>
                <a:cs typeface="Cambria Math"/>
              </a:rPr>
              <a:t> </a:t>
            </a:r>
            <a:r>
              <a:rPr dirty="0" smtClean="0" sz="1300" spc="100">
                <a:latin typeface="Cambria Math"/>
                <a:cs typeface="Cambria Math"/>
              </a:rPr>
              <a:t> </a:t>
            </a:r>
            <a:r>
              <a:rPr dirty="0" smtClean="0" sz="1300" spc="-10">
                <a:latin typeface="Cambria Math"/>
                <a:cs typeface="Cambria Math"/>
              </a:rPr>
              <a:t>)</a:t>
            </a:r>
            <a:r>
              <a:rPr dirty="0" smtClean="0" sz="1300" spc="484">
                <a:latin typeface="Cambria Math"/>
                <a:cs typeface="Cambria Math"/>
              </a:rPr>
              <a:t> </a:t>
            </a:r>
            <a:r>
              <a:rPr dirty="0" smtClean="0" sz="1300" spc="484">
                <a:latin typeface="Cambria Math"/>
                <a:cs typeface="Cambria Math"/>
              </a:rPr>
              <a:t>  </a:t>
            </a:r>
            <a:r>
              <a:rPr dirty="0" smtClean="0" sz="1300" spc="-75">
                <a:latin typeface="Cambria Math"/>
                <a:cs typeface="Cambria Math"/>
              </a:rPr>
              <a:t> </a:t>
            </a:r>
            <a:r>
              <a:rPr dirty="0" smtClean="0" baseline="38461" sz="1950" spc="1019">
                <a:latin typeface="Cambria Math"/>
                <a:cs typeface="Cambria Math"/>
              </a:rPr>
              <a:t> </a:t>
            </a:r>
            <a:r>
              <a:rPr dirty="0" smtClean="0" baseline="38461" sz="1950" spc="112">
                <a:latin typeface="Cambria Math"/>
                <a:cs typeface="Cambria Math"/>
              </a:rPr>
              <a:t> </a:t>
            </a:r>
            <a:r>
              <a:rPr dirty="0" smtClean="0" baseline="2136" sz="1950" spc="-7">
                <a:latin typeface="Cambria Math"/>
                <a:cs typeface="Cambria Math"/>
              </a:rPr>
              <a:t>(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1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baseline="2136" sz="1950" spc="-15">
                <a:latin typeface="Cambria Math"/>
                <a:cs typeface="Cambria Math"/>
              </a:rPr>
              <a:t>)(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590">
                <a:latin typeface="Cambria Math"/>
                <a:cs typeface="Cambria Math"/>
              </a:rPr>
              <a:t> </a:t>
            </a:r>
            <a:r>
              <a:rPr dirty="0" smtClean="0" sz="1300" spc="-5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585">
                <a:latin typeface="Cambria Math"/>
                <a:cs typeface="Cambria Math"/>
              </a:rPr>
              <a:t> </a:t>
            </a:r>
            <a:r>
              <a:rPr dirty="0" smtClean="0" baseline="2136" sz="1950" spc="-15">
                <a:latin typeface="Cambria Math"/>
                <a:cs typeface="Cambria Math"/>
              </a:rPr>
              <a:t>)(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415">
                <a:latin typeface="Cambria Math"/>
                <a:cs typeface="Cambria Math"/>
              </a:rPr>
              <a:t> </a:t>
            </a:r>
            <a:r>
              <a:rPr dirty="0" smtClean="0" sz="1300" spc="459">
                <a:latin typeface="Cambria Math"/>
                <a:cs typeface="Cambria Math"/>
              </a:rPr>
              <a:t> </a:t>
            </a:r>
            <a:r>
              <a:rPr dirty="0" smtClean="0" baseline="2136" sz="1950" spc="-15">
                <a:latin typeface="Cambria Math"/>
                <a:cs typeface="Cambria Math"/>
              </a:rPr>
              <a:t>)</a:t>
            </a:r>
            <a:r>
              <a:rPr dirty="0" smtClean="0" baseline="2136" sz="1950" spc="127">
                <a:latin typeface="Cambria Math"/>
                <a:cs typeface="Cambria Math"/>
              </a:rPr>
              <a:t> </a:t>
            </a:r>
            <a:r>
              <a:rPr dirty="0" smtClean="0" baseline="38461" sz="1950" spc="1019">
                <a:latin typeface="Cambria Math"/>
                <a:cs typeface="Cambria Math"/>
              </a:rPr>
              <a:t> </a:t>
            </a:r>
            <a:r>
              <a:rPr dirty="0" smtClean="0" baseline="38461" sz="1950" spc="112">
                <a:latin typeface="Cambria Math"/>
                <a:cs typeface="Cambria Math"/>
              </a:rPr>
              <a:t> </a:t>
            </a:r>
            <a:r>
              <a:rPr dirty="0" smtClean="0" baseline="38461" sz="1950" spc="644">
                <a:latin typeface="Cambria Math"/>
                <a:cs typeface="Cambria Math"/>
              </a:rPr>
              <a:t> </a:t>
            </a:r>
            <a:r>
              <a:rPr dirty="0" smtClean="0" baseline="38461" sz="1950" spc="-44">
                <a:latin typeface="Cambria Math"/>
                <a:cs typeface="Cambria Math"/>
              </a:rPr>
              <a:t> </a:t>
            </a:r>
            <a:r>
              <a:rPr dirty="0" smtClean="0" baseline="38461" sz="1950" spc="644">
                <a:latin typeface="Cambria Math"/>
                <a:cs typeface="Cambria Math"/>
              </a:rPr>
              <a:t>  </a:t>
            </a:r>
            <a:r>
              <a:rPr dirty="0" smtClean="0" baseline="38461" sz="1950" spc="644">
                <a:latin typeface="Cambria Math"/>
                <a:cs typeface="Cambria Math"/>
              </a:rPr>
              <a:t> </a:t>
            </a:r>
            <a:r>
              <a:rPr dirty="0" smtClean="0" baseline="38461" sz="1950" spc="892">
                <a:latin typeface="Cambria Math"/>
                <a:cs typeface="Cambria Math"/>
              </a:rPr>
              <a:t> </a:t>
            </a:r>
            <a:r>
              <a:rPr dirty="0" smtClean="0" baseline="38461" sz="1950" spc="502">
                <a:latin typeface="Cambria Math"/>
                <a:cs typeface="Cambria Math"/>
              </a:rPr>
              <a:t> </a:t>
            </a:r>
            <a:endParaRPr baseline="38461" sz="1950">
              <a:latin typeface="Cambria Math"/>
              <a:cs typeface="Cambria Math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770633" y="2402078"/>
            <a:ext cx="1877695" cy="444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1772920" algn="l"/>
              </a:tabLst>
            </a:pP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	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680717" y="2671826"/>
            <a:ext cx="652780" cy="349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375285" algn="l"/>
                <a:tab pos="583565" algn="l"/>
              </a:tabLst>
            </a:pPr>
            <a:r>
              <a:rPr dirty="0" smtClean="0" sz="900" spc="235">
                <a:latin typeface="Cambria Math"/>
                <a:cs typeface="Cambria Math"/>
              </a:rPr>
              <a:t> </a:t>
            </a:r>
            <a:r>
              <a:rPr dirty="0" smtClean="0" sz="900" spc="235">
                <a:latin typeface="Cambria Math"/>
                <a:cs typeface="Cambria Math"/>
              </a:rPr>
              <a:t>	</a:t>
            </a:r>
            <a:r>
              <a:rPr dirty="0" smtClean="0" sz="900" spc="114">
                <a:latin typeface="Cambria Math"/>
                <a:cs typeface="Cambria Math"/>
              </a:rPr>
              <a:t> </a:t>
            </a:r>
            <a:r>
              <a:rPr dirty="0" smtClean="0" sz="900" spc="114">
                <a:latin typeface="Cambria Math"/>
                <a:cs typeface="Cambria Math"/>
              </a:rPr>
              <a:t>	</a:t>
            </a:r>
            <a:r>
              <a:rPr dirty="0" smtClean="0" sz="900" spc="235">
                <a:latin typeface="Cambria Math"/>
                <a:cs typeface="Cambria Math"/>
              </a:rPr>
              <a:t> </a:t>
            </a:r>
            <a:endParaRPr sz="900">
              <a:latin typeface="Cambria Math"/>
              <a:cs typeface="Cambria Math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902004" y="2883027"/>
            <a:ext cx="487680" cy="23876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For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5" b="1" i="1">
                <a:latin typeface="Times New Roman"/>
                <a:cs typeface="Times New Roman"/>
              </a:rPr>
              <a:t>C</a:t>
            </a:r>
            <a:r>
              <a:rPr dirty="0" smtClean="0" baseline="-12345" sz="1350" spc="0" b="1" i="1">
                <a:latin typeface="Times New Roman"/>
                <a:cs typeface="Times New Roman"/>
              </a:rPr>
              <a:t>c</a:t>
            </a:r>
            <a:endParaRPr baseline="-12345" sz="135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902004" y="3464178"/>
            <a:ext cx="1416050" cy="2095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baseline="38461" sz="1950" spc="322">
                <a:latin typeface="Cambria Math"/>
                <a:cs typeface="Cambria Math"/>
              </a:rPr>
              <a:t> </a:t>
            </a:r>
            <a:r>
              <a:rPr dirty="0" smtClean="0" baseline="37037" sz="1350" spc="405">
                <a:latin typeface="Cambria Math"/>
                <a:cs typeface="Cambria Math"/>
              </a:rPr>
              <a:t> </a:t>
            </a:r>
            <a:r>
              <a:rPr dirty="0" smtClean="0" baseline="37037" sz="1350" spc="412">
                <a:latin typeface="Cambria Math"/>
                <a:cs typeface="Cambria Math"/>
              </a:rPr>
              <a:t> </a:t>
            </a:r>
            <a:r>
              <a:rPr dirty="0" smtClean="0" baseline="37037" sz="1350" spc="412">
                <a:latin typeface="Cambria Math"/>
                <a:cs typeface="Cambria Math"/>
              </a:rPr>
              <a:t> </a:t>
            </a:r>
            <a:r>
              <a:rPr dirty="0" smtClean="0" baseline="37037" sz="1350" spc="67">
                <a:latin typeface="Cambria Math"/>
                <a:cs typeface="Cambria Math"/>
              </a:rPr>
              <a:t> </a:t>
            </a:r>
            <a:r>
              <a:rPr dirty="0" smtClean="0" baseline="38461" sz="1950" spc="1019">
                <a:latin typeface="Cambria Math"/>
                <a:cs typeface="Cambria Math"/>
              </a:rPr>
              <a:t> </a:t>
            </a:r>
            <a:r>
              <a:rPr dirty="0" smtClean="0" baseline="38461" sz="1950" spc="127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500">
                <a:latin typeface="Cambria Math"/>
                <a:cs typeface="Cambria Math"/>
              </a:rPr>
              <a:t> </a:t>
            </a:r>
            <a:r>
              <a:rPr dirty="0" smtClean="0" baseline="2136" sz="1950" spc="-15">
                <a:latin typeface="Cambria Math"/>
                <a:cs typeface="Cambria Math"/>
              </a:rPr>
              <a:t>(</a:t>
            </a:r>
            <a:r>
              <a:rPr dirty="0" smtClean="0" sz="1300" spc="535">
                <a:latin typeface="Cambria Math"/>
                <a:cs typeface="Cambria Math"/>
              </a:rPr>
              <a:t> </a:t>
            </a:r>
            <a:r>
              <a:rPr dirty="0" smtClean="0" sz="1300" spc="535">
                <a:latin typeface="Cambria Math"/>
                <a:cs typeface="Cambria Math"/>
              </a:rPr>
              <a:t>  </a:t>
            </a:r>
            <a:r>
              <a:rPr dirty="0" smtClean="0" sz="1300" spc="2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5">
                <a:latin typeface="Cambria Math"/>
                <a:cs typeface="Cambria Math"/>
              </a:rPr>
              <a:t> </a:t>
            </a:r>
            <a:r>
              <a:rPr dirty="0" smtClean="0" sz="1300" spc="535">
                <a:latin typeface="Cambria Math"/>
                <a:cs typeface="Cambria Math"/>
              </a:rPr>
              <a:t> </a:t>
            </a:r>
            <a:r>
              <a:rPr dirty="0" smtClean="0" sz="1300" spc="535">
                <a:latin typeface="Cambria Math"/>
                <a:cs typeface="Cambria Math"/>
              </a:rPr>
              <a:t> </a:t>
            </a:r>
            <a:r>
              <a:rPr dirty="0" smtClean="0" sz="1300" spc="-20">
                <a:latin typeface="Cambria Math"/>
                <a:cs typeface="Cambria Math"/>
              </a:rPr>
              <a:t> </a:t>
            </a:r>
            <a:r>
              <a:rPr dirty="0" smtClean="0" baseline="2136" sz="1950" spc="-15">
                <a:latin typeface="Cambria Math"/>
                <a:cs typeface="Cambria Math"/>
              </a:rPr>
              <a:t>)</a:t>
            </a:r>
            <a:r>
              <a:rPr dirty="0" smtClean="0" sz="1300" spc="484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785873" y="3227958"/>
            <a:ext cx="116839" cy="2095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430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676145" y="3662807"/>
            <a:ext cx="690245" cy="349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388620" algn="l"/>
                <a:tab pos="619125" algn="l"/>
              </a:tabLst>
            </a:pPr>
            <a:r>
              <a:rPr dirty="0" smtClean="0" sz="900" spc="330">
                <a:latin typeface="Cambria Math"/>
                <a:cs typeface="Cambria Math"/>
              </a:rPr>
              <a:t> </a:t>
            </a:r>
            <a:r>
              <a:rPr dirty="0" smtClean="0" sz="900" spc="330">
                <a:latin typeface="Cambria Math"/>
                <a:cs typeface="Cambria Math"/>
              </a:rPr>
              <a:t>	</a:t>
            </a:r>
            <a:r>
              <a:rPr dirty="0" smtClean="0" sz="900" spc="290">
                <a:latin typeface="Cambria Math"/>
                <a:cs typeface="Cambria Math"/>
              </a:rPr>
              <a:t> </a:t>
            </a:r>
            <a:r>
              <a:rPr dirty="0" smtClean="0" sz="900" spc="290">
                <a:latin typeface="Cambria Math"/>
                <a:cs typeface="Cambria Math"/>
              </a:rPr>
              <a:t>	</a:t>
            </a:r>
            <a:r>
              <a:rPr dirty="0" smtClean="0" sz="900" spc="254">
                <a:latin typeface="Cambria Math"/>
                <a:cs typeface="Cambria Math"/>
              </a:rPr>
              <a:t> </a:t>
            </a:r>
            <a:endParaRPr sz="900">
              <a:latin typeface="Cambria Math"/>
              <a:cs typeface="Cambria Math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1326133" y="3470021"/>
            <a:ext cx="1037843" cy="0"/>
          </a:xfrm>
          <a:custGeom>
            <a:avLst/>
            <a:gdLst/>
            <a:ahLst/>
            <a:cxnLst/>
            <a:rect l="l" t="t" r="r" b="b"/>
            <a:pathLst>
              <a:path w="1037843" h="0">
                <a:moveTo>
                  <a:pt x="0" y="0"/>
                </a:moveTo>
                <a:lnTo>
                  <a:pt x="1037843" y="0"/>
                </a:lnTo>
              </a:path>
            </a:pathLst>
          </a:custGeom>
          <a:ln w="11938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5" name="object 15"/>
          <p:cNvSpPr txBox="1"/>
          <p:nvPr/>
        </p:nvSpPr>
        <p:spPr>
          <a:xfrm>
            <a:off x="2413761" y="3352927"/>
            <a:ext cx="59690" cy="2095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-25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4208398" y="3470021"/>
            <a:ext cx="1908682" cy="0"/>
          </a:xfrm>
          <a:custGeom>
            <a:avLst/>
            <a:gdLst/>
            <a:ahLst/>
            <a:cxnLst/>
            <a:rect l="l" t="t" r="r" b="b"/>
            <a:pathLst>
              <a:path w="1908682" h="0">
                <a:moveTo>
                  <a:pt x="0" y="0"/>
                </a:moveTo>
                <a:lnTo>
                  <a:pt x="1908682" y="0"/>
                </a:lnTo>
              </a:path>
            </a:pathLst>
          </a:custGeom>
          <a:ln w="11938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" name="object 17"/>
          <p:cNvSpPr txBox="1"/>
          <p:nvPr/>
        </p:nvSpPr>
        <p:spPr>
          <a:xfrm>
            <a:off x="2778379" y="3227958"/>
            <a:ext cx="4194810" cy="44577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ctr" marL="573405">
              <a:lnSpc>
                <a:spcPts val="1395"/>
              </a:lnSpc>
            </a:pPr>
            <a:r>
              <a:rPr dirty="0" smtClean="0" sz="1300" spc="430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dirty="0" smtClean="0" baseline="38461" sz="1950" spc="765">
                <a:latin typeface="Cambria Math"/>
                <a:cs typeface="Cambria Math"/>
              </a:rPr>
              <a:t> </a:t>
            </a:r>
            <a:r>
              <a:rPr dirty="0" smtClean="0" baseline="37037" sz="1350" spc="494">
                <a:latin typeface="Cambria Math"/>
                <a:cs typeface="Cambria Math"/>
              </a:rPr>
              <a:t> </a:t>
            </a:r>
            <a:r>
              <a:rPr dirty="0" smtClean="0" baseline="37037" sz="1350" spc="494">
                <a:latin typeface="Cambria Math"/>
                <a:cs typeface="Cambria Math"/>
              </a:rPr>
              <a:t> </a:t>
            </a:r>
            <a:r>
              <a:rPr dirty="0" smtClean="0" baseline="37037" sz="1350" spc="67">
                <a:latin typeface="Cambria Math"/>
                <a:cs typeface="Cambria Math"/>
              </a:rPr>
              <a:t> </a:t>
            </a:r>
            <a:r>
              <a:rPr dirty="0" smtClean="0" baseline="38461" sz="1950" spc="1019">
                <a:latin typeface="Cambria Math"/>
                <a:cs typeface="Cambria Math"/>
              </a:rPr>
              <a:t> </a:t>
            </a:r>
            <a:r>
              <a:rPr dirty="0" smtClean="0" baseline="38461" sz="1950" spc="112">
                <a:latin typeface="Cambria Math"/>
                <a:cs typeface="Cambria Math"/>
              </a:rPr>
              <a:t> </a:t>
            </a:r>
            <a:r>
              <a:rPr dirty="0" smtClean="0" baseline="38461" sz="1950" spc="765">
                <a:latin typeface="Cambria Math"/>
                <a:cs typeface="Cambria Math"/>
              </a:rPr>
              <a:t> </a:t>
            </a:r>
            <a:r>
              <a:rPr dirty="0" smtClean="0" baseline="37037" sz="1350" spc="382">
                <a:latin typeface="Cambria Math"/>
                <a:cs typeface="Cambria Math"/>
              </a:rPr>
              <a:t> </a:t>
            </a:r>
            <a:r>
              <a:rPr dirty="0" smtClean="0" baseline="37037" sz="1350" spc="-172">
                <a:latin typeface="Cambria Math"/>
                <a:cs typeface="Cambria Math"/>
              </a:rPr>
              <a:t> </a:t>
            </a:r>
            <a:r>
              <a:rPr dirty="0" smtClean="0" baseline="38461" sz="1950" spc="585">
                <a:latin typeface="Cambria Math"/>
                <a:cs typeface="Cambria Math"/>
              </a:rPr>
              <a:t> </a:t>
            </a:r>
            <a:r>
              <a:rPr dirty="0" smtClean="0" baseline="38461" sz="1950" spc="150">
                <a:latin typeface="Cambria Math"/>
                <a:cs typeface="Cambria Math"/>
              </a:rPr>
              <a:t> </a:t>
            </a:r>
            <a:r>
              <a:rPr dirty="0" smtClean="0" baseline="37037" sz="1350" spc="494">
                <a:latin typeface="Cambria Math"/>
                <a:cs typeface="Cambria Math"/>
              </a:rPr>
              <a:t> </a:t>
            </a:r>
            <a:r>
              <a:rPr dirty="0" smtClean="0" baseline="37037" sz="1350" spc="494">
                <a:latin typeface="Cambria Math"/>
                <a:cs typeface="Cambria Math"/>
              </a:rPr>
              <a:t> </a:t>
            </a:r>
            <a:r>
              <a:rPr dirty="0" smtClean="0" baseline="37037" sz="1350" spc="67">
                <a:latin typeface="Cambria Math"/>
                <a:cs typeface="Cambria Math"/>
              </a:rPr>
              <a:t> </a:t>
            </a:r>
            <a:r>
              <a:rPr dirty="0" smtClean="0" baseline="38461" sz="1950" spc="1019">
                <a:latin typeface="Cambria Math"/>
                <a:cs typeface="Cambria Math"/>
              </a:rPr>
              <a:t> </a:t>
            </a:r>
            <a:r>
              <a:rPr dirty="0" smtClean="0" baseline="38461" sz="1950" spc="1019">
                <a:latin typeface="Cambria Math"/>
                <a:cs typeface="Cambria Math"/>
              </a:rPr>
              <a:t> </a:t>
            </a:r>
            <a:r>
              <a:rPr dirty="0" smtClean="0" baseline="38461" sz="1950" spc="112">
                <a:latin typeface="Cambria Math"/>
                <a:cs typeface="Cambria Math"/>
              </a:rPr>
              <a:t> </a:t>
            </a:r>
            <a:r>
              <a:rPr dirty="0" smtClean="0" baseline="38461" sz="1950" spc="765">
                <a:latin typeface="Cambria Math"/>
                <a:cs typeface="Cambria Math"/>
              </a:rPr>
              <a:t> </a:t>
            </a:r>
            <a:r>
              <a:rPr dirty="0" smtClean="0" baseline="37037" sz="1350" spc="382">
                <a:latin typeface="Cambria Math"/>
                <a:cs typeface="Cambria Math"/>
              </a:rPr>
              <a:t> </a:t>
            </a:r>
            <a:r>
              <a:rPr dirty="0" smtClean="0" baseline="37037" sz="1350" spc="382">
                <a:latin typeface="Cambria Math"/>
                <a:cs typeface="Cambria Math"/>
              </a:rPr>
              <a:t> </a:t>
            </a:r>
            <a:r>
              <a:rPr dirty="0" smtClean="0" baseline="37037" sz="1350" spc="67">
                <a:latin typeface="Cambria Math"/>
                <a:cs typeface="Cambria Math"/>
              </a:rPr>
              <a:t> </a:t>
            </a:r>
            <a:r>
              <a:rPr dirty="0" smtClean="0" baseline="38461" sz="1950" spc="1019">
                <a:latin typeface="Cambria Math"/>
                <a:cs typeface="Cambria Math"/>
              </a:rPr>
              <a:t> </a:t>
            </a:r>
            <a:r>
              <a:rPr dirty="0" smtClean="0" baseline="38461" sz="1950" spc="112">
                <a:latin typeface="Cambria Math"/>
                <a:cs typeface="Cambria Math"/>
              </a:rPr>
              <a:t> </a:t>
            </a:r>
            <a:r>
              <a:rPr dirty="0" smtClean="0" baseline="2136" sz="1950" spc="-15">
                <a:latin typeface="Cambria Math"/>
                <a:cs typeface="Cambria Math"/>
              </a:rPr>
              <a:t>(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baseline="2136" sz="1950" spc="-15">
                <a:latin typeface="Cambria Math"/>
                <a:cs typeface="Cambria Math"/>
              </a:rPr>
              <a:t>)(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590">
                <a:latin typeface="Cambria Math"/>
                <a:cs typeface="Cambria Math"/>
              </a:rPr>
              <a:t> </a:t>
            </a:r>
            <a:r>
              <a:rPr dirty="0" smtClean="0" sz="1300" spc="-5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585">
                <a:latin typeface="Cambria Math"/>
                <a:cs typeface="Cambria Math"/>
              </a:rPr>
              <a:t> </a:t>
            </a:r>
            <a:r>
              <a:rPr dirty="0" smtClean="0" baseline="2136" sz="1950" spc="0">
                <a:latin typeface="Cambria Math"/>
                <a:cs typeface="Cambria Math"/>
              </a:rPr>
              <a:t>)</a:t>
            </a:r>
            <a:r>
              <a:rPr dirty="0" smtClean="0" baseline="2136" sz="1950" spc="-15">
                <a:latin typeface="Cambria Math"/>
                <a:cs typeface="Cambria Math"/>
              </a:rPr>
              <a:t>(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15">
                <a:latin typeface="Cambria Math"/>
                <a:cs typeface="Cambria Math"/>
              </a:rPr>
              <a:t> </a:t>
            </a:r>
            <a:r>
              <a:rPr dirty="0" smtClean="0" sz="1300" spc="450">
                <a:latin typeface="Cambria Math"/>
                <a:cs typeface="Cambria Math"/>
              </a:rPr>
              <a:t> </a:t>
            </a:r>
            <a:r>
              <a:rPr dirty="0" smtClean="0" baseline="2136" sz="1950" spc="-15">
                <a:latin typeface="Cambria Math"/>
                <a:cs typeface="Cambria Math"/>
              </a:rPr>
              <a:t>)</a:t>
            </a:r>
            <a:r>
              <a:rPr dirty="0" smtClean="0" baseline="2136" sz="1950" spc="127">
                <a:latin typeface="Cambria Math"/>
                <a:cs typeface="Cambria Math"/>
              </a:rPr>
              <a:t> </a:t>
            </a:r>
            <a:r>
              <a:rPr dirty="0" smtClean="0" baseline="38461" sz="1950" spc="1019">
                <a:latin typeface="Cambria Math"/>
                <a:cs typeface="Cambria Math"/>
              </a:rPr>
              <a:t> </a:t>
            </a:r>
            <a:r>
              <a:rPr dirty="0" smtClean="0" baseline="38461" sz="1950" spc="112">
                <a:latin typeface="Cambria Math"/>
                <a:cs typeface="Cambria Math"/>
              </a:rPr>
              <a:t> </a:t>
            </a:r>
            <a:r>
              <a:rPr dirty="0" smtClean="0" baseline="38461" sz="1950" spc="644">
                <a:latin typeface="Cambria Math"/>
                <a:cs typeface="Cambria Math"/>
              </a:rPr>
              <a:t>  </a:t>
            </a:r>
            <a:r>
              <a:rPr dirty="0" smtClean="0" baseline="38461" sz="1950" spc="-44">
                <a:latin typeface="Cambria Math"/>
                <a:cs typeface="Cambria Math"/>
              </a:rPr>
              <a:t> </a:t>
            </a:r>
            <a:r>
              <a:rPr dirty="0" smtClean="0" baseline="38461" sz="1950" spc="644">
                <a:latin typeface="Cambria Math"/>
                <a:cs typeface="Cambria Math"/>
              </a:rPr>
              <a:t>  </a:t>
            </a:r>
            <a:r>
              <a:rPr dirty="0" smtClean="0" baseline="38461" sz="1950" spc="644">
                <a:latin typeface="Cambria Math"/>
                <a:cs typeface="Cambria Math"/>
              </a:rPr>
              <a:t> </a:t>
            </a:r>
            <a:r>
              <a:rPr dirty="0" smtClean="0" baseline="38461" sz="1950" spc="892">
                <a:latin typeface="Cambria Math"/>
                <a:cs typeface="Cambria Math"/>
              </a:rPr>
              <a:t> </a:t>
            </a:r>
            <a:r>
              <a:rPr dirty="0" smtClean="0" baseline="38461" sz="1950" spc="502">
                <a:latin typeface="Cambria Math"/>
                <a:cs typeface="Cambria Math"/>
              </a:rPr>
              <a:t> </a:t>
            </a:r>
            <a:endParaRPr baseline="38461" sz="1950">
              <a:latin typeface="Cambria Math"/>
              <a:cs typeface="Cambria Math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902004" y="3875151"/>
            <a:ext cx="3415665" cy="60388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For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5" b="1" i="1">
                <a:latin typeface="Times New Roman"/>
                <a:cs typeface="Times New Roman"/>
              </a:rPr>
              <a:t>C</a:t>
            </a:r>
            <a:r>
              <a:rPr dirty="0" smtClean="0" baseline="-12345" sz="1350" spc="0" b="1" i="1">
                <a:latin typeface="Times New Roman"/>
                <a:cs typeface="Times New Roman"/>
              </a:rPr>
              <a:t>E</a:t>
            </a:r>
            <a:endParaRPr baseline="-12345" sz="1350">
              <a:latin typeface="Times New Roman"/>
              <a:cs typeface="Times New Roman"/>
            </a:endParaRPr>
          </a:p>
          <a:p>
            <a:pPr>
              <a:lnSpc>
                <a:spcPts val="1200"/>
              </a:lnSpc>
              <a:spcBef>
                <a:spcPts val="39"/>
              </a:spcBef>
            </a:pPr>
            <a:endParaRPr sz="1200"/>
          </a:p>
          <a:p>
            <a:pPr marL="12700">
              <a:lnSpc>
                <a:spcPct val="100000"/>
              </a:lnSpc>
            </a:pPr>
            <a:r>
              <a:rPr dirty="0" smtClean="0" sz="1300" spc="535">
                <a:latin typeface="Cambria Math"/>
                <a:cs typeface="Cambria Math"/>
              </a:rPr>
              <a:t> </a:t>
            </a:r>
            <a:r>
              <a:rPr dirty="0" smtClean="0" sz="1300" spc="45">
                <a:latin typeface="Cambria Math"/>
                <a:cs typeface="Cambria Math"/>
              </a:rPr>
              <a:t> </a:t>
            </a:r>
            <a:r>
              <a:rPr dirty="0" smtClean="0" baseline="-15432" sz="1350" spc="352">
                <a:latin typeface="Cambria Math"/>
                <a:cs typeface="Cambria Math"/>
              </a:rPr>
              <a:t> </a:t>
            </a:r>
            <a:r>
              <a:rPr dirty="0" smtClean="0" baseline="-15432" sz="1350" spc="352">
                <a:latin typeface="Cambria Math"/>
                <a:cs typeface="Cambria Math"/>
              </a:rPr>
              <a:t> </a:t>
            </a:r>
            <a:r>
              <a:rPr dirty="0" smtClean="0" baseline="-15432" sz="1350" spc="44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509">
                <a:latin typeface="Cambria Math"/>
                <a:cs typeface="Cambria Math"/>
              </a:rPr>
              <a:t> </a:t>
            </a:r>
            <a:r>
              <a:rPr dirty="0" smtClean="0" baseline="-15432" sz="1350" spc="352">
                <a:latin typeface="Cambria Math"/>
                <a:cs typeface="Cambria Math"/>
              </a:rPr>
              <a:t> </a:t>
            </a:r>
            <a:r>
              <a:rPr dirty="0" smtClean="0" baseline="-15432" sz="1350" spc="-179">
                <a:latin typeface="Cambria Math"/>
                <a:cs typeface="Cambria Math"/>
              </a:rPr>
              <a:t> </a:t>
            </a:r>
            <a:r>
              <a:rPr dirty="0" smtClean="0" baseline="2136" sz="1950" spc="585">
                <a:latin typeface="Cambria Math"/>
                <a:cs typeface="Cambria Math"/>
              </a:rPr>
              <a:t> </a:t>
            </a:r>
            <a:r>
              <a:rPr dirty="0" smtClean="0" sz="1300" spc="484">
                <a:latin typeface="Cambria Math"/>
                <a:cs typeface="Cambria Math"/>
              </a:rPr>
              <a:t> </a:t>
            </a:r>
            <a:r>
              <a:rPr dirty="0" smtClean="0" baseline="-15432" sz="1350" spc="555">
                <a:latin typeface="Cambria Math"/>
                <a:cs typeface="Cambria Math"/>
              </a:rPr>
              <a:t> </a:t>
            </a:r>
            <a:r>
              <a:rPr dirty="0" smtClean="0" baseline="2136" sz="1950" spc="585">
                <a:latin typeface="Cambria Math"/>
                <a:cs typeface="Cambria Math"/>
              </a:rPr>
              <a:t> </a:t>
            </a:r>
            <a:r>
              <a:rPr dirty="0" smtClean="0" sz="1300" spc="509">
                <a:latin typeface="Cambria Math"/>
                <a:cs typeface="Cambria Math"/>
              </a:rPr>
              <a:t> </a:t>
            </a:r>
            <a:r>
              <a:rPr dirty="0" smtClean="0" baseline="-15432" sz="1350" spc="480">
                <a:latin typeface="Cambria Math"/>
                <a:cs typeface="Cambria Math"/>
              </a:rPr>
              <a:t> </a:t>
            </a:r>
            <a:r>
              <a:rPr dirty="0" smtClean="0" baseline="-15432" sz="1350" spc="480">
                <a:latin typeface="Cambria Math"/>
                <a:cs typeface="Cambria Math"/>
              </a:rPr>
              <a:t> </a:t>
            </a:r>
            <a:r>
              <a:rPr dirty="0" smtClean="0" baseline="-15432" sz="1350" spc="22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595">
                <a:latin typeface="Cambria Math"/>
                <a:cs typeface="Cambria Math"/>
              </a:rPr>
              <a:t> </a:t>
            </a:r>
            <a:r>
              <a:rPr dirty="0" smtClean="0" baseline="2136" sz="1950" spc="592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585">
                <a:latin typeface="Cambria Math"/>
                <a:cs typeface="Cambria Math"/>
              </a:rPr>
              <a:t> </a:t>
            </a:r>
            <a:r>
              <a:rPr dirty="0" smtClean="0" baseline="2136" sz="1950" spc="607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590">
                <a:latin typeface="Cambria Math"/>
                <a:cs typeface="Cambria Math"/>
              </a:rPr>
              <a:t> </a:t>
            </a:r>
            <a:r>
              <a:rPr dirty="0" smtClean="0" sz="1300" spc="7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590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1737614" y="4834001"/>
            <a:ext cx="211836" cy="0"/>
          </a:xfrm>
          <a:custGeom>
            <a:avLst/>
            <a:gdLst/>
            <a:ahLst/>
            <a:cxnLst/>
            <a:rect l="l" t="t" r="r" b="b"/>
            <a:pathLst>
              <a:path w="211836" h="0">
                <a:moveTo>
                  <a:pt x="0" y="0"/>
                </a:moveTo>
                <a:lnTo>
                  <a:pt x="211836" y="0"/>
                </a:lnTo>
              </a:path>
            </a:pathLst>
          </a:custGeom>
          <a:ln w="1193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0" name="object 20"/>
          <p:cNvSpPr txBox="1"/>
          <p:nvPr/>
        </p:nvSpPr>
        <p:spPr>
          <a:xfrm>
            <a:off x="902004" y="4716907"/>
            <a:ext cx="1511300" cy="32067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509">
                <a:latin typeface="Cambria Math"/>
                <a:cs typeface="Cambria Math"/>
              </a:rPr>
              <a:t> </a:t>
            </a:r>
            <a:r>
              <a:rPr dirty="0" smtClean="0" baseline="-15432" sz="1350" spc="427">
                <a:latin typeface="Cambria Math"/>
                <a:cs typeface="Cambria Math"/>
              </a:rPr>
              <a:t> </a:t>
            </a:r>
            <a:r>
              <a:rPr dirty="0" smtClean="0" baseline="-15432" sz="1350" spc="427">
                <a:latin typeface="Cambria Math"/>
                <a:cs typeface="Cambria Math"/>
              </a:rPr>
              <a:t> </a:t>
            </a:r>
            <a:r>
              <a:rPr dirty="0" smtClean="0" baseline="-15432" sz="1350" spc="75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509">
                <a:latin typeface="Cambria Math"/>
                <a:cs typeface="Cambria Math"/>
              </a:rPr>
              <a:t> </a:t>
            </a:r>
            <a:r>
              <a:rPr dirty="0" smtClean="0" baseline="-15432" sz="1350" spc="562">
                <a:latin typeface="Cambria Math"/>
                <a:cs typeface="Cambria Math"/>
              </a:rPr>
              <a:t> </a:t>
            </a:r>
            <a:r>
              <a:rPr dirty="0" smtClean="0" baseline="-15432" sz="1350" spc="-157">
                <a:latin typeface="Cambria Math"/>
                <a:cs typeface="Cambria Math"/>
              </a:rPr>
              <a:t> </a:t>
            </a:r>
            <a:r>
              <a:rPr dirty="0" smtClean="0" sz="1300" spc="395">
                <a:latin typeface="Cambria Math"/>
                <a:cs typeface="Cambria Math"/>
              </a:rPr>
              <a:t> </a:t>
            </a:r>
            <a:r>
              <a:rPr dirty="0" smtClean="0" sz="1300" spc="-75">
                <a:latin typeface="Cambria Math"/>
                <a:cs typeface="Cambria Math"/>
              </a:rPr>
              <a:t> </a:t>
            </a:r>
            <a:r>
              <a:rPr dirty="0" smtClean="0" sz="1300" spc="195">
                <a:latin typeface="Cambria Math"/>
                <a:cs typeface="Cambria Math"/>
              </a:rPr>
              <a:t>(</a:t>
            </a:r>
            <a:r>
              <a:rPr dirty="0" smtClean="0" sz="1300" spc="195">
                <a:latin typeface="Cambria Math"/>
                <a:cs typeface="Cambria Math"/>
              </a:rPr>
              <a:t> </a:t>
            </a:r>
            <a:r>
              <a:rPr dirty="0" smtClean="0" sz="1300" spc="135">
                <a:latin typeface="Cambria Math"/>
                <a:cs typeface="Cambria Math"/>
              </a:rPr>
              <a:t> </a:t>
            </a:r>
            <a:r>
              <a:rPr dirty="0" smtClean="0" baseline="-38461" sz="1950" spc="742">
                <a:latin typeface="Cambria Math"/>
                <a:cs typeface="Cambria Math"/>
              </a:rPr>
              <a:t> </a:t>
            </a:r>
            <a:r>
              <a:rPr dirty="0" smtClean="0" baseline="-38461" sz="1950" spc="742">
                <a:latin typeface="Cambria Math"/>
                <a:cs typeface="Cambria Math"/>
              </a:rPr>
              <a:t>  </a:t>
            </a:r>
            <a:r>
              <a:rPr dirty="0" smtClean="0" baseline="-38461" sz="1950" spc="-165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5">
                <a:latin typeface="Cambria Math"/>
                <a:cs typeface="Cambria Math"/>
              </a:rPr>
              <a:t> </a:t>
            </a:r>
            <a:r>
              <a:rPr dirty="0" smtClean="0" sz="1300" spc="100">
                <a:latin typeface="Cambria Math"/>
                <a:cs typeface="Cambria Math"/>
              </a:rPr>
              <a:t> </a:t>
            </a:r>
            <a:r>
              <a:rPr dirty="0" smtClean="0" baseline="-15432" sz="1350" spc="427">
                <a:latin typeface="Cambria Math"/>
                <a:cs typeface="Cambria Math"/>
              </a:rPr>
              <a:t> </a:t>
            </a:r>
            <a:r>
              <a:rPr dirty="0" smtClean="0" baseline="-15432" sz="1350" spc="427">
                <a:latin typeface="Cambria Math"/>
                <a:cs typeface="Cambria Math"/>
              </a:rPr>
              <a:t> </a:t>
            </a:r>
            <a:r>
              <a:rPr dirty="0" smtClean="0" baseline="-15432" sz="1350" spc="-30">
                <a:latin typeface="Cambria Math"/>
                <a:cs typeface="Cambria Math"/>
              </a:rPr>
              <a:t> </a:t>
            </a:r>
            <a:r>
              <a:rPr dirty="0" smtClean="0" sz="1300" spc="195">
                <a:latin typeface="Cambria Math"/>
                <a:cs typeface="Cambria Math"/>
              </a:rPr>
              <a:t>)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724914" y="4757039"/>
            <a:ext cx="228600" cy="6794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535">
                <a:latin typeface="Cambria Math"/>
                <a:cs typeface="Cambria Math"/>
              </a:rPr>
              <a:t> </a:t>
            </a:r>
            <a:r>
              <a:rPr dirty="0" smtClean="0" sz="1300" spc="45">
                <a:latin typeface="Cambria Math"/>
                <a:cs typeface="Cambria Math"/>
              </a:rPr>
              <a:t> </a:t>
            </a:r>
            <a:r>
              <a:rPr dirty="0" smtClean="0" baseline="-15432" sz="1350" spc="352">
                <a:latin typeface="Cambria Math"/>
                <a:cs typeface="Cambria Math"/>
              </a:rPr>
              <a:t> </a:t>
            </a:r>
            <a:endParaRPr baseline="-15432" sz="1350">
              <a:latin typeface="Cambria Math"/>
              <a:cs typeface="Cambria Math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902004" y="5369433"/>
            <a:ext cx="685800" cy="2095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585">
                <a:latin typeface="Cambria Math"/>
                <a:cs typeface="Cambria Math"/>
              </a:rPr>
              <a:t> </a:t>
            </a:r>
            <a:r>
              <a:rPr dirty="0" smtClean="0" sz="1300" spc="395">
                <a:latin typeface="Cambria Math"/>
                <a:cs typeface="Cambria Math"/>
              </a:rPr>
              <a:t> </a:t>
            </a:r>
            <a:r>
              <a:rPr dirty="0" smtClean="0" sz="1300" spc="-60">
                <a:latin typeface="Cambria Math"/>
                <a:cs typeface="Cambria Math"/>
              </a:rPr>
              <a:t> </a:t>
            </a:r>
            <a:r>
              <a:rPr dirty="0" smtClean="0" sz="1300" spc="95">
                <a:latin typeface="Cambria Math"/>
                <a:cs typeface="Cambria Math"/>
              </a:rPr>
              <a:t>(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598422" y="5244465"/>
            <a:ext cx="628015" cy="2095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590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763014" y="5480684"/>
            <a:ext cx="299720" cy="2095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430">
                <a:latin typeface="Cambria Math"/>
                <a:cs typeface="Cambria Math"/>
              </a:rPr>
              <a:t>  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1611122" y="5486527"/>
            <a:ext cx="603504" cy="0"/>
          </a:xfrm>
          <a:custGeom>
            <a:avLst/>
            <a:gdLst/>
            <a:ahLst/>
            <a:cxnLst/>
            <a:rect l="l" t="t" r="r" b="b"/>
            <a:pathLst>
              <a:path w="603503" h="0">
                <a:moveTo>
                  <a:pt x="0" y="0"/>
                </a:moveTo>
                <a:lnTo>
                  <a:pt x="603504" y="0"/>
                </a:lnTo>
              </a:path>
            </a:pathLst>
          </a:custGeom>
          <a:ln w="1193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6" name="object 26"/>
          <p:cNvSpPr txBox="1"/>
          <p:nvPr/>
        </p:nvSpPr>
        <p:spPr>
          <a:xfrm>
            <a:off x="2238501" y="5369433"/>
            <a:ext cx="4651375" cy="2095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34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80">
                <a:latin typeface="Cambria Math"/>
                <a:cs typeface="Cambria Math"/>
              </a:rPr>
              <a:t>   </a:t>
            </a:r>
            <a:r>
              <a:rPr dirty="0" smtClean="0" sz="1300" spc="-5">
                <a:latin typeface="Cambria Math"/>
                <a:cs typeface="Cambria Math"/>
              </a:rPr>
              <a:t> </a:t>
            </a:r>
            <a:r>
              <a:rPr dirty="0" smtClean="0" sz="1300" spc="95">
                <a:latin typeface="Cambria Math"/>
                <a:cs typeface="Cambria Math"/>
              </a:rPr>
              <a:t>)</a:t>
            </a:r>
            <a:r>
              <a:rPr dirty="0" smtClean="0" sz="1300" spc="8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585">
                <a:latin typeface="Cambria Math"/>
                <a:cs typeface="Cambria Math"/>
              </a:rPr>
              <a:t> </a:t>
            </a:r>
            <a:r>
              <a:rPr dirty="0" smtClean="0" sz="1300" spc="405">
                <a:latin typeface="Cambria Math"/>
                <a:cs typeface="Cambria Math"/>
              </a:rPr>
              <a:t> </a:t>
            </a:r>
            <a:r>
              <a:rPr dirty="0" smtClean="0" baseline="2136" sz="1950" spc="-15">
                <a:latin typeface="Cambria Math"/>
                <a:cs typeface="Cambria Math"/>
              </a:rPr>
              <a:t>(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80">
                <a:latin typeface="Cambria Math"/>
                <a:cs typeface="Cambria Math"/>
              </a:rPr>
              <a:t>   </a:t>
            </a:r>
            <a:r>
              <a:rPr dirty="0" smtClean="0" sz="1300" spc="-5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-15">
                <a:latin typeface="Cambria Math"/>
                <a:cs typeface="Cambria Math"/>
              </a:rPr>
              <a:t> </a:t>
            </a:r>
            <a:r>
              <a:rPr dirty="0" smtClean="0" sz="1300" spc="480">
                <a:latin typeface="Cambria Math"/>
                <a:cs typeface="Cambria Math"/>
              </a:rPr>
              <a:t>  </a:t>
            </a:r>
            <a:r>
              <a:rPr dirty="0" smtClean="0" sz="1300" spc="475">
                <a:latin typeface="Cambria Math"/>
                <a:cs typeface="Cambria Math"/>
              </a:rPr>
              <a:t> </a:t>
            </a:r>
            <a:r>
              <a:rPr dirty="0" smtClean="0" baseline="2136" sz="1950" spc="-15">
                <a:latin typeface="Cambria Math"/>
                <a:cs typeface="Cambria Math"/>
              </a:rPr>
              <a:t>)</a:t>
            </a:r>
            <a:r>
              <a:rPr dirty="0" smtClean="0" baseline="2136" sz="1950" spc="112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595">
                <a:latin typeface="Cambria Math"/>
                <a:cs typeface="Cambria Math"/>
              </a:rPr>
              <a:t> </a:t>
            </a:r>
            <a:r>
              <a:rPr dirty="0" smtClean="0" sz="1300" spc="390">
                <a:latin typeface="Cambria Math"/>
                <a:cs typeface="Cambria Math"/>
              </a:rPr>
              <a:t> </a:t>
            </a:r>
            <a:r>
              <a:rPr dirty="0" smtClean="0" baseline="2136" sz="1950" spc="-15">
                <a:latin typeface="Cambria Math"/>
                <a:cs typeface="Cambria Math"/>
              </a:rPr>
              <a:t>(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80">
                <a:latin typeface="Cambria Math"/>
                <a:cs typeface="Cambria Math"/>
              </a:rPr>
              <a:t>  </a:t>
            </a:r>
            <a:r>
              <a:rPr dirty="0" smtClean="0" sz="1300" spc="475">
                <a:latin typeface="Cambria Math"/>
                <a:cs typeface="Cambria Math"/>
              </a:rPr>
              <a:t> </a:t>
            </a:r>
            <a:r>
              <a:rPr dirty="0" smtClean="0" baseline="2136" sz="1950" spc="-15">
                <a:latin typeface="Cambria Math"/>
                <a:cs typeface="Cambria Math"/>
              </a:rPr>
              <a:t>)</a:t>
            </a:r>
            <a:r>
              <a:rPr dirty="0" smtClean="0" baseline="2136" sz="1950" spc="127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80">
                <a:latin typeface="Cambria Math"/>
                <a:cs typeface="Cambria Math"/>
              </a:rPr>
              <a:t>  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1341374" y="6086983"/>
            <a:ext cx="541019" cy="0"/>
          </a:xfrm>
          <a:custGeom>
            <a:avLst/>
            <a:gdLst/>
            <a:ahLst/>
            <a:cxnLst/>
            <a:rect l="l" t="t" r="r" b="b"/>
            <a:pathLst>
              <a:path w="541019" h="0">
                <a:moveTo>
                  <a:pt x="0" y="0"/>
                </a:moveTo>
                <a:lnTo>
                  <a:pt x="541019" y="0"/>
                </a:lnTo>
              </a:path>
            </a:pathLst>
          </a:custGeom>
          <a:ln w="1193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8" name="object 28"/>
          <p:cNvSpPr/>
          <p:nvPr/>
        </p:nvSpPr>
        <p:spPr>
          <a:xfrm>
            <a:off x="2097277" y="6086983"/>
            <a:ext cx="1600453" cy="0"/>
          </a:xfrm>
          <a:custGeom>
            <a:avLst/>
            <a:gdLst/>
            <a:ahLst/>
            <a:cxnLst/>
            <a:rect l="l" t="t" r="r" b="b"/>
            <a:pathLst>
              <a:path w="1600453" h="0">
                <a:moveTo>
                  <a:pt x="0" y="0"/>
                </a:moveTo>
                <a:lnTo>
                  <a:pt x="1600453" y="0"/>
                </a:lnTo>
              </a:path>
            </a:pathLst>
          </a:custGeom>
          <a:ln w="1193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9" name="object 29"/>
          <p:cNvSpPr txBox="1"/>
          <p:nvPr/>
        </p:nvSpPr>
        <p:spPr>
          <a:xfrm>
            <a:off x="902004" y="6081140"/>
            <a:ext cx="3527425" cy="2095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baseline="38461" sz="1950" spc="322">
                <a:latin typeface="Cambria Math"/>
                <a:cs typeface="Cambria Math"/>
              </a:rPr>
              <a:t> </a:t>
            </a:r>
            <a:r>
              <a:rPr dirty="0" smtClean="0" baseline="37037" sz="1350" spc="487">
                <a:latin typeface="Cambria Math"/>
                <a:cs typeface="Cambria Math"/>
              </a:rPr>
              <a:t> </a:t>
            </a:r>
            <a:r>
              <a:rPr dirty="0" smtClean="0" baseline="37037" sz="1350" spc="494">
                <a:latin typeface="Cambria Math"/>
                <a:cs typeface="Cambria Math"/>
              </a:rPr>
              <a:t> </a:t>
            </a:r>
            <a:r>
              <a:rPr dirty="0" smtClean="0" baseline="37037" sz="1350" spc="494">
                <a:latin typeface="Cambria Math"/>
                <a:cs typeface="Cambria Math"/>
              </a:rPr>
              <a:t> </a:t>
            </a:r>
            <a:r>
              <a:rPr dirty="0" smtClean="0" baseline="37037" sz="1350" spc="89">
                <a:latin typeface="Cambria Math"/>
                <a:cs typeface="Cambria Math"/>
              </a:rPr>
              <a:t> </a:t>
            </a:r>
            <a:r>
              <a:rPr dirty="0" smtClean="0" baseline="38461" sz="1950" spc="1019">
                <a:latin typeface="Cambria Math"/>
                <a:cs typeface="Cambria Math"/>
              </a:rPr>
              <a:t> </a:t>
            </a:r>
            <a:r>
              <a:rPr dirty="0" smtClean="0" baseline="38461" sz="1950" spc="112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515">
                <a:latin typeface="Cambria Math"/>
                <a:cs typeface="Cambria Math"/>
              </a:rPr>
              <a:t> </a:t>
            </a:r>
            <a:r>
              <a:rPr dirty="0" smtClean="0" sz="1300" spc="535">
                <a:latin typeface="Cambria Math"/>
                <a:cs typeface="Cambria Math"/>
              </a:rPr>
              <a:t> </a:t>
            </a:r>
            <a:r>
              <a:rPr dirty="0" smtClean="0" sz="1300" spc="535">
                <a:latin typeface="Cambria Math"/>
                <a:cs typeface="Cambria Math"/>
              </a:rPr>
              <a:t> </a:t>
            </a:r>
            <a:r>
              <a:rPr dirty="0" smtClean="0" sz="1300" spc="-20">
                <a:latin typeface="Cambria Math"/>
                <a:cs typeface="Cambria Math"/>
              </a:rPr>
              <a:t> </a:t>
            </a:r>
            <a:r>
              <a:rPr dirty="0" smtClean="0" sz="1300" spc="484">
                <a:latin typeface="Cambria Math"/>
                <a:cs typeface="Cambria Math"/>
              </a:rPr>
              <a:t> </a:t>
            </a:r>
            <a:r>
              <a:rPr dirty="0" smtClean="0" sz="1300" spc="484">
                <a:latin typeface="Cambria Math"/>
                <a:cs typeface="Cambria Math"/>
              </a:rPr>
              <a:t>  </a:t>
            </a:r>
            <a:r>
              <a:rPr dirty="0" smtClean="0" sz="1300" spc="80">
                <a:latin typeface="Cambria Math"/>
                <a:cs typeface="Cambria Math"/>
              </a:rPr>
              <a:t> </a:t>
            </a:r>
            <a:r>
              <a:rPr dirty="0" smtClean="0" baseline="38461" sz="1950" spc="1019">
                <a:latin typeface="Cambria Math"/>
                <a:cs typeface="Cambria Math"/>
              </a:rPr>
              <a:t> </a:t>
            </a:r>
            <a:r>
              <a:rPr dirty="0" smtClean="0" baseline="38461" sz="1950" spc="112">
                <a:latin typeface="Cambria Math"/>
                <a:cs typeface="Cambria Math"/>
              </a:rPr>
              <a:t> </a:t>
            </a:r>
            <a:r>
              <a:rPr dirty="0" smtClean="0" baseline="2136" sz="1950" spc="-15">
                <a:latin typeface="Cambria Math"/>
                <a:cs typeface="Cambria Math"/>
              </a:rPr>
              <a:t>(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baseline="2136" sz="1950" spc="-15">
                <a:latin typeface="Cambria Math"/>
                <a:cs typeface="Cambria Math"/>
              </a:rPr>
              <a:t>)</a:t>
            </a:r>
            <a:r>
              <a:rPr dirty="0" smtClean="0" baseline="2136" sz="1950" spc="-7">
                <a:latin typeface="Cambria Math"/>
                <a:cs typeface="Cambria Math"/>
              </a:rPr>
              <a:t>(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80">
                <a:latin typeface="Cambria Math"/>
                <a:cs typeface="Cambria Math"/>
              </a:rPr>
              <a:t>  </a:t>
            </a:r>
            <a:r>
              <a:rPr dirty="0" smtClean="0" sz="1300" spc="475">
                <a:latin typeface="Cambria Math"/>
                <a:cs typeface="Cambria Math"/>
              </a:rPr>
              <a:t> </a:t>
            </a:r>
            <a:r>
              <a:rPr dirty="0" smtClean="0" baseline="2136" sz="1950" spc="0">
                <a:latin typeface="Cambria Math"/>
                <a:cs typeface="Cambria Math"/>
              </a:rPr>
              <a:t>)</a:t>
            </a:r>
            <a:r>
              <a:rPr dirty="0" smtClean="0" baseline="2136" sz="1950" spc="-15">
                <a:latin typeface="Cambria Math"/>
                <a:cs typeface="Cambria Math"/>
              </a:rPr>
              <a:t>(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415">
                <a:latin typeface="Cambria Math"/>
                <a:cs typeface="Cambria Math"/>
              </a:rPr>
              <a:t> </a:t>
            </a:r>
            <a:r>
              <a:rPr dirty="0" smtClean="0" sz="1300" spc="450">
                <a:latin typeface="Cambria Math"/>
                <a:cs typeface="Cambria Math"/>
              </a:rPr>
              <a:t> </a:t>
            </a:r>
            <a:r>
              <a:rPr dirty="0" smtClean="0" baseline="2136" sz="1950" spc="-15">
                <a:latin typeface="Cambria Math"/>
                <a:cs typeface="Cambria Math"/>
              </a:rPr>
              <a:t>)</a:t>
            </a:r>
            <a:r>
              <a:rPr dirty="0" smtClean="0" baseline="2136" sz="1950" spc="127">
                <a:latin typeface="Cambria Math"/>
                <a:cs typeface="Cambria Math"/>
              </a:rPr>
              <a:t> </a:t>
            </a:r>
            <a:r>
              <a:rPr dirty="0" smtClean="0" baseline="38461" sz="1950" spc="1019">
                <a:latin typeface="Cambria Math"/>
                <a:cs typeface="Cambria Math"/>
              </a:rPr>
              <a:t> </a:t>
            </a:r>
            <a:r>
              <a:rPr dirty="0" smtClean="0" baseline="38461" sz="1950" spc="112">
                <a:latin typeface="Cambria Math"/>
                <a:cs typeface="Cambria Math"/>
              </a:rPr>
              <a:t> </a:t>
            </a:r>
            <a:r>
              <a:rPr dirty="0" smtClean="0" baseline="38461" sz="1950" spc="644">
                <a:latin typeface="Cambria Math"/>
                <a:cs typeface="Cambria Math"/>
              </a:rPr>
              <a:t>   </a:t>
            </a:r>
            <a:r>
              <a:rPr dirty="0" smtClean="0" baseline="38461" sz="1950" spc="644">
                <a:latin typeface="Cambria Math"/>
                <a:cs typeface="Cambria Math"/>
              </a:rPr>
              <a:t> </a:t>
            </a:r>
            <a:r>
              <a:rPr dirty="0" smtClean="0" baseline="38461" sz="1950" spc="892">
                <a:latin typeface="Cambria Math"/>
                <a:cs typeface="Cambria Math"/>
              </a:rPr>
              <a:t> </a:t>
            </a:r>
            <a:r>
              <a:rPr dirty="0" smtClean="0" baseline="38461" sz="1950" spc="502">
                <a:latin typeface="Cambria Math"/>
                <a:cs typeface="Cambria Math"/>
              </a:rPr>
              <a:t> </a:t>
            </a:r>
            <a:endParaRPr baseline="38461" sz="1950">
              <a:latin typeface="Cambria Math"/>
              <a:cs typeface="Cambria Math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1552702" y="6010021"/>
            <a:ext cx="1403350" cy="444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1299210" algn="l"/>
              </a:tabLst>
            </a:pP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	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1624330" y="6279769"/>
            <a:ext cx="260350" cy="349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900" spc="285">
                <a:latin typeface="Cambria Math"/>
                <a:cs typeface="Cambria Math"/>
              </a:rPr>
              <a:t> </a:t>
            </a:r>
            <a:r>
              <a:rPr dirty="0" smtClean="0" sz="900" spc="285">
                <a:latin typeface="Cambria Math"/>
                <a:cs typeface="Cambria Math"/>
              </a:rPr>
              <a:t>   </a:t>
            </a:r>
            <a:r>
              <a:rPr dirty="0" smtClean="0" sz="900" spc="-10">
                <a:latin typeface="Cambria Math"/>
                <a:cs typeface="Cambria Math"/>
              </a:rPr>
              <a:t> </a:t>
            </a:r>
            <a:r>
              <a:rPr dirty="0" smtClean="0" sz="900" spc="375">
                <a:latin typeface="Cambria Math"/>
                <a:cs typeface="Cambria Math"/>
              </a:rPr>
              <a:t> </a:t>
            </a:r>
            <a:endParaRPr sz="900">
              <a:latin typeface="Cambria Math"/>
              <a:cs typeface="Cambria Math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1791335" y="6553213"/>
            <a:ext cx="3919159" cy="233425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3" name="object 33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25400">
              <a:lnSpc>
                <a:spcPct val="100000"/>
              </a:lnSpc>
            </a:pPr>
            <a:r>
              <a:rPr dirty="0" smtClean="0" sz="1100" b="1">
                <a:latin typeface="Calibri"/>
                <a:cs typeface="Calibri"/>
              </a:rPr>
              <a:t>17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HUSSEIN</dc:creator>
  <dcterms:created xsi:type="dcterms:W3CDTF">2018-11-13T17:02:59Z</dcterms:created>
  <dcterms:modified xsi:type="dcterms:W3CDTF">2018-11-13T17:02:59Z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2018-11-13T00:00:00Z</vt:filetime>
  </property>
  <property fmtid="{D5CDD505-2E9C-101B-9397-08002B2CF9AE}" pid="3" name="LastSaved">
    <vt:filetime>2018-11-13T00:00:00Z</vt:filetime>
  </property>
</Properties>
</file>