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0351" y="67436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550"/>
            <a:ext cx="1478629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668" y="9261550"/>
            <a:ext cx="509016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tiazhussainkalwar.weebly.com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jpg"/><Relationship Id="rId3" Type="http://schemas.openxmlformats.org/officeDocument/2006/relationships/image" Target="../media/image56.png"/><Relationship Id="rId4" Type="http://schemas.openxmlformats.org/officeDocument/2006/relationships/image" Target="../media/image57.jpg"/><Relationship Id="rId5" Type="http://schemas.openxmlformats.org/officeDocument/2006/relationships/image" Target="../media/image58.png"/><Relationship Id="rId6" Type="http://schemas.openxmlformats.org/officeDocument/2006/relationships/image" Target="../media/image59.jp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jpg"/><Relationship Id="rId10" Type="http://schemas.openxmlformats.org/officeDocument/2006/relationships/image" Target="../media/image63.png"/><Relationship Id="rId11" Type="http://schemas.openxmlformats.org/officeDocument/2006/relationships/image" Target="../media/image64.png"/><Relationship Id="rId12" Type="http://schemas.openxmlformats.org/officeDocument/2006/relationships/image" Target="../media/image6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Relationship Id="rId3" Type="http://schemas.openxmlformats.org/officeDocument/2006/relationships/image" Target="../media/image67.jpg"/><Relationship Id="rId4" Type="http://schemas.openxmlformats.org/officeDocument/2006/relationships/image" Target="../media/image68.jpg"/><Relationship Id="rId5" Type="http://schemas.openxmlformats.org/officeDocument/2006/relationships/image" Target="../media/image69.png"/><Relationship Id="rId6" Type="http://schemas.openxmlformats.org/officeDocument/2006/relationships/image" Target="../media/image70.jpg"/><Relationship Id="rId7" Type="http://schemas.openxmlformats.org/officeDocument/2006/relationships/image" Target="../media/image71.png"/><Relationship Id="rId8" Type="http://schemas.openxmlformats.org/officeDocument/2006/relationships/image" Target="../media/image72.png"/><Relationship Id="rId9" Type="http://schemas.openxmlformats.org/officeDocument/2006/relationships/image" Target="../media/image7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3.jpg"/><Relationship Id="rId3" Type="http://schemas.openxmlformats.org/officeDocument/2006/relationships/image" Target="../media/image84.jpg"/><Relationship Id="rId4" Type="http://schemas.openxmlformats.org/officeDocument/2006/relationships/image" Target="../media/image85.jpg"/><Relationship Id="rId5" Type="http://schemas.openxmlformats.org/officeDocument/2006/relationships/image" Target="../media/image86.jpg"/><Relationship Id="rId6" Type="http://schemas.openxmlformats.org/officeDocument/2006/relationships/image" Target="../media/image87.png"/><Relationship Id="rId7" Type="http://schemas.openxmlformats.org/officeDocument/2006/relationships/image" Target="../media/image8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9.png"/><Relationship Id="rId3" Type="http://schemas.openxmlformats.org/officeDocument/2006/relationships/image" Target="../media/image90.jpg"/><Relationship Id="rId4" Type="http://schemas.openxmlformats.org/officeDocument/2006/relationships/image" Target="../media/image91.png"/><Relationship Id="rId5" Type="http://schemas.openxmlformats.org/officeDocument/2006/relationships/image" Target="../media/image92.png"/><Relationship Id="rId6" Type="http://schemas.openxmlformats.org/officeDocument/2006/relationships/image" Target="../media/image9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4.jpg"/><Relationship Id="rId3" Type="http://schemas.openxmlformats.org/officeDocument/2006/relationships/image" Target="../media/image9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6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jp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jpg"/><Relationship Id="rId6" Type="http://schemas.openxmlformats.org/officeDocument/2006/relationships/image" Target="../media/image43.png"/><Relationship Id="rId7" Type="http://schemas.openxmlformats.org/officeDocument/2006/relationships/image" Target="../media/image44.jpg"/><Relationship Id="rId8" Type="http://schemas.openxmlformats.org/officeDocument/2006/relationships/image" Target="../media/image45.png"/><Relationship Id="rId9" Type="http://schemas.openxmlformats.org/officeDocument/2006/relationships/image" Target="../media/image46.jpg"/><Relationship Id="rId10" Type="http://schemas.openxmlformats.org/officeDocument/2006/relationships/image" Target="../media/image47.png"/><Relationship Id="rId11" Type="http://schemas.openxmlformats.org/officeDocument/2006/relationships/image" Target="../media/image48.jpg"/><Relationship Id="rId12" Type="http://schemas.openxmlformats.org/officeDocument/2006/relationships/image" Target="../media/image49.png"/><Relationship Id="rId13" Type="http://schemas.openxmlformats.org/officeDocument/2006/relationships/image" Target="../media/image50.png"/><Relationship Id="rId14" Type="http://schemas.openxmlformats.org/officeDocument/2006/relationships/image" Target="../media/image51.png"/><Relationship Id="rId15" Type="http://schemas.openxmlformats.org/officeDocument/2006/relationships/image" Target="../media/image52.png"/><Relationship Id="rId16" Type="http://schemas.openxmlformats.org/officeDocument/2006/relationships/image" Target="../media/image53.png"/><Relationship Id="rId17" Type="http://schemas.openxmlformats.org/officeDocument/2006/relationships/image" Target="../media/image5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2299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endParaRPr sz="900"/>
          </a:p>
          <a:p>
            <a:pPr marL="30480" marR="2765425" indent="2626360">
              <a:lnSpc>
                <a:spcPct val="1625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Bl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ck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Diagr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Ref</a:t>
            </a:r>
            <a:r>
              <a:rPr dirty="0" smtClean="0" sz="1600" spc="-1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nces: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88315" indent="-228600">
              <a:lnSpc>
                <a:spcPct val="100000"/>
              </a:lnSpc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Mo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10">
                <a:latin typeface="Times New Roman"/>
                <a:cs typeface="Times New Roman"/>
              </a:rPr>
              <a:t>ern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OG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15">
                <a:latin typeface="Times New Roman"/>
                <a:cs typeface="Times New Roman"/>
              </a:rPr>
              <a:t>TA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20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0">
                <a:latin typeface="Times New Roman"/>
                <a:cs typeface="Times New Roman"/>
              </a:rPr>
              <a:t>Aut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atic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KU</a:t>
            </a:r>
            <a:r>
              <a:rPr dirty="0" smtClean="0" sz="1600" spc="-10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ntrol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No</a:t>
            </a:r>
            <a:r>
              <a:rPr dirty="0" smtClean="0" sz="1600" spc="5">
                <a:latin typeface="Times New Roman"/>
                <a:cs typeface="Times New Roman"/>
              </a:rPr>
              <a:t>r</a:t>
            </a:r>
            <a:r>
              <a:rPr dirty="0" smtClean="0" sz="1600" spc="-2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an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S.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Nis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0">
                <a:latin typeface="Times New Roman"/>
                <a:cs typeface="Times New Roman"/>
                <a:hlinkClick r:id="rId2"/>
              </a:rPr>
              <a:t>http://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50">
                <a:latin typeface="Times New Roman"/>
                <a:cs typeface="Times New Roman"/>
                <a:hlinkClick r:id="rId2"/>
              </a:rPr>
              <a:t>m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azh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u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ssainkalwar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weeb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600" spc="-20">
                <a:latin typeface="Times New Roman"/>
                <a:cs typeface="Times New Roman"/>
                <a:hlinkClick r:id="rId2"/>
              </a:rPr>
              <a:t>y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.c</a:t>
            </a:r>
            <a:r>
              <a:rPr dirty="0" smtClean="0" sz="1600" spc="0"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31" y="3616071"/>
            <a:ext cx="58286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5469" y="3014345"/>
            <a:ext cx="6250305" cy="581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63269" y="4072890"/>
            <a:ext cx="4075429" cy="1586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63905" y="5866129"/>
            <a:ext cx="4336415" cy="11182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4534" y="6981825"/>
            <a:ext cx="4695825" cy="1932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073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0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ulti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Inp</a:t>
            </a:r>
            <a:r>
              <a:rPr dirty="0" smtClean="0" sz="1600" spc="5" b="1" u="heavy">
                <a:latin typeface="Times New Roman"/>
                <a:cs typeface="Times New Roman"/>
              </a:rPr>
              <a:t>u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ul</a:t>
            </a:r>
            <a:r>
              <a:rPr dirty="0" smtClean="0" sz="1600" spc="-5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i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0" b="1" u="heavy">
                <a:latin typeface="Times New Roman"/>
                <a:cs typeface="Times New Roman"/>
              </a:rPr>
              <a:t>u</a:t>
            </a:r>
            <a:r>
              <a:rPr dirty="0" smtClean="0" sz="1600" spc="-10" b="1" u="heavy">
                <a:latin typeface="Times New Roman"/>
                <a:cs typeface="Times New Roman"/>
              </a:rPr>
              <a:t>tput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Sys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"/>
              </a:spcBef>
            </a:pPr>
            <a:endParaRPr sz="1200"/>
          </a:p>
          <a:p>
            <a:pPr marL="3048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Ex</a:t>
            </a:r>
            <a:r>
              <a:rPr dirty="0" smtClean="0" sz="1400" spc="0" b="1">
                <a:latin typeface="Times New Roman"/>
                <a:cs typeface="Times New Roman"/>
              </a:rPr>
              <a:t>1: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0530" y="1789429"/>
            <a:ext cx="3265170" cy="1482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1165" y="3545700"/>
            <a:ext cx="2187549" cy="163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166234" y="3271520"/>
            <a:ext cx="3036569" cy="1476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2420" y="5138420"/>
            <a:ext cx="3735704" cy="1822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483100" y="4864100"/>
            <a:ext cx="2658109" cy="1233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82289" y="3549396"/>
            <a:ext cx="521970" cy="159384"/>
          </a:xfrm>
          <a:custGeom>
            <a:avLst/>
            <a:gdLst/>
            <a:ahLst/>
            <a:cxnLst/>
            <a:rect l="l" t="t" r="r" b="b"/>
            <a:pathLst>
              <a:path w="521970" h="159384">
                <a:moveTo>
                  <a:pt x="442213" y="0"/>
                </a:moveTo>
                <a:lnTo>
                  <a:pt x="442213" y="39877"/>
                </a:lnTo>
                <a:lnTo>
                  <a:pt x="0" y="39877"/>
                </a:lnTo>
                <a:lnTo>
                  <a:pt x="0" y="119633"/>
                </a:lnTo>
                <a:lnTo>
                  <a:pt x="442213" y="119633"/>
                </a:lnTo>
                <a:lnTo>
                  <a:pt x="442213" y="159384"/>
                </a:lnTo>
                <a:lnTo>
                  <a:pt x="521970" y="79755"/>
                </a:lnTo>
                <a:lnTo>
                  <a:pt x="44221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82289" y="3549396"/>
            <a:ext cx="521970" cy="159384"/>
          </a:xfrm>
          <a:custGeom>
            <a:avLst/>
            <a:gdLst/>
            <a:ahLst/>
            <a:cxnLst/>
            <a:rect l="l" t="t" r="r" b="b"/>
            <a:pathLst>
              <a:path w="521970" h="159384">
                <a:moveTo>
                  <a:pt x="0" y="39877"/>
                </a:moveTo>
                <a:lnTo>
                  <a:pt x="442213" y="39877"/>
                </a:lnTo>
                <a:lnTo>
                  <a:pt x="442213" y="0"/>
                </a:lnTo>
                <a:lnTo>
                  <a:pt x="521970" y="79755"/>
                </a:lnTo>
                <a:lnTo>
                  <a:pt x="442213" y="159384"/>
                </a:lnTo>
                <a:lnTo>
                  <a:pt x="442213" y="119633"/>
                </a:lnTo>
                <a:lnTo>
                  <a:pt x="0" y="119633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02734" y="5248909"/>
            <a:ext cx="521969" cy="159385"/>
          </a:xfrm>
          <a:custGeom>
            <a:avLst/>
            <a:gdLst/>
            <a:ahLst/>
            <a:cxnLst/>
            <a:rect l="l" t="t" r="r" b="b"/>
            <a:pathLst>
              <a:path w="521969" h="159385">
                <a:moveTo>
                  <a:pt x="442340" y="0"/>
                </a:moveTo>
                <a:lnTo>
                  <a:pt x="442340" y="39877"/>
                </a:lnTo>
                <a:lnTo>
                  <a:pt x="0" y="39877"/>
                </a:lnTo>
                <a:lnTo>
                  <a:pt x="0" y="119506"/>
                </a:lnTo>
                <a:lnTo>
                  <a:pt x="442340" y="119506"/>
                </a:lnTo>
                <a:lnTo>
                  <a:pt x="442340" y="159385"/>
                </a:lnTo>
                <a:lnTo>
                  <a:pt x="521969" y="79755"/>
                </a:lnTo>
                <a:lnTo>
                  <a:pt x="4423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102734" y="5248909"/>
            <a:ext cx="521969" cy="159385"/>
          </a:xfrm>
          <a:custGeom>
            <a:avLst/>
            <a:gdLst/>
            <a:ahLst/>
            <a:cxnLst/>
            <a:rect l="l" t="t" r="r" b="b"/>
            <a:pathLst>
              <a:path w="521969" h="159385">
                <a:moveTo>
                  <a:pt x="0" y="39877"/>
                </a:moveTo>
                <a:lnTo>
                  <a:pt x="442340" y="39877"/>
                </a:lnTo>
                <a:lnTo>
                  <a:pt x="442340" y="0"/>
                </a:lnTo>
                <a:lnTo>
                  <a:pt x="521969" y="79755"/>
                </a:lnTo>
                <a:lnTo>
                  <a:pt x="442340" y="159385"/>
                </a:lnTo>
                <a:lnTo>
                  <a:pt x="442340" y="119506"/>
                </a:lnTo>
                <a:lnTo>
                  <a:pt x="0" y="119506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65125" y="6256020"/>
            <a:ext cx="5486400" cy="2247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31165" y="6914477"/>
            <a:ext cx="812558" cy="1986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972182" y="6870789"/>
            <a:ext cx="3938397" cy="9933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31165" y="7970087"/>
            <a:ext cx="5381117" cy="20693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7669" y="8448929"/>
            <a:ext cx="1838198" cy="228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288794" y="8420354"/>
            <a:ext cx="2942971" cy="2571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2908554"/>
            <a:ext cx="10210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When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321683"/>
            <a:ext cx="10210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When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0530" y="822960"/>
            <a:ext cx="4773930" cy="21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46430" y="1240155"/>
            <a:ext cx="3807460" cy="12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45970" y="2767964"/>
            <a:ext cx="2886710" cy="11899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697989" y="3008883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80">
                <a:moveTo>
                  <a:pt x="194310" y="0"/>
                </a:moveTo>
                <a:lnTo>
                  <a:pt x="194310" y="26670"/>
                </a:lnTo>
                <a:lnTo>
                  <a:pt x="0" y="26670"/>
                </a:lnTo>
                <a:lnTo>
                  <a:pt x="0" y="80010"/>
                </a:lnTo>
                <a:lnTo>
                  <a:pt x="194310" y="80010"/>
                </a:lnTo>
                <a:lnTo>
                  <a:pt x="194310" y="106680"/>
                </a:lnTo>
                <a:lnTo>
                  <a:pt x="247650" y="53340"/>
                </a:lnTo>
                <a:lnTo>
                  <a:pt x="19431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697989" y="3008883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80">
                <a:moveTo>
                  <a:pt x="0" y="26670"/>
                </a:moveTo>
                <a:lnTo>
                  <a:pt x="194310" y="26670"/>
                </a:lnTo>
                <a:lnTo>
                  <a:pt x="194310" y="0"/>
                </a:lnTo>
                <a:lnTo>
                  <a:pt x="247650" y="53340"/>
                </a:lnTo>
                <a:lnTo>
                  <a:pt x="194310" y="106680"/>
                </a:lnTo>
                <a:lnTo>
                  <a:pt x="194310" y="80010"/>
                </a:lnTo>
                <a:lnTo>
                  <a:pt x="0" y="80010"/>
                </a:lnTo>
                <a:lnTo>
                  <a:pt x="0" y="2667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001895" y="2931795"/>
            <a:ext cx="2390139" cy="247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821814" y="3996690"/>
            <a:ext cx="3180715" cy="1209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666875" y="4408170"/>
            <a:ext cx="247650" cy="106679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194310" y="0"/>
                </a:moveTo>
                <a:lnTo>
                  <a:pt x="194310" y="26669"/>
                </a:lnTo>
                <a:lnTo>
                  <a:pt x="0" y="26669"/>
                </a:lnTo>
                <a:lnTo>
                  <a:pt x="0" y="80009"/>
                </a:lnTo>
                <a:lnTo>
                  <a:pt x="194310" y="80009"/>
                </a:lnTo>
                <a:lnTo>
                  <a:pt x="194310" y="106679"/>
                </a:lnTo>
                <a:lnTo>
                  <a:pt x="247650" y="53339"/>
                </a:lnTo>
                <a:lnTo>
                  <a:pt x="19431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666875" y="4408170"/>
            <a:ext cx="247650" cy="106679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0" y="26669"/>
                </a:moveTo>
                <a:lnTo>
                  <a:pt x="194310" y="26669"/>
                </a:lnTo>
                <a:lnTo>
                  <a:pt x="194310" y="0"/>
                </a:lnTo>
                <a:lnTo>
                  <a:pt x="247650" y="53339"/>
                </a:lnTo>
                <a:lnTo>
                  <a:pt x="194310" y="106679"/>
                </a:lnTo>
                <a:lnTo>
                  <a:pt x="194310" y="80009"/>
                </a:lnTo>
                <a:lnTo>
                  <a:pt x="0" y="80009"/>
                </a:lnTo>
                <a:lnTo>
                  <a:pt x="0" y="2666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617720" y="4408170"/>
            <a:ext cx="2775585" cy="1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65455" y="5448553"/>
            <a:ext cx="2028698" cy="2190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53589" y="5448553"/>
            <a:ext cx="2923920" cy="219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897370" cy="649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58115">
              <a:lnSpc>
                <a:spcPct val="100000"/>
              </a:lnSpc>
              <a:tabLst>
                <a:tab pos="6179185" algn="l"/>
                <a:tab pos="67125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0"/>
              </a:spcBef>
            </a:pPr>
            <a:endParaRPr sz="1100"/>
          </a:p>
          <a:p>
            <a:pPr algn="ctr" marR="160655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Signal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low</a:t>
            </a:r>
            <a:r>
              <a:rPr dirty="0" smtClean="0" sz="1600" spc="20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raphs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algn="just" marL="30480" marR="192405" indent="13208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ock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ally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 to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0480" marR="194945">
              <a:lnSpc>
                <a:spcPts val="1610"/>
              </a:lnSpc>
              <a:buFont typeface="Times New Roman"/>
              <a:buAutoNum type="alphaUcPeriod" startAt="10"/>
              <a:tabLst>
                <a:tab pos="211454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sense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1"/>
              </a:spcBef>
              <a:buFont typeface="Times New Roman"/>
              <a:buAutoNum type="alphaUcPeriod" startAt="10"/>
            </a:pPr>
            <a:endParaRPr sz="850"/>
          </a:p>
          <a:p>
            <a:pPr>
              <a:lnSpc>
                <a:spcPts val="1000"/>
              </a:lnSpc>
              <a:buFont typeface="Times New Roman"/>
              <a:buAutoNum type="alphaUcPeriod" startAt="10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lphaUcPeriod" startAt="10"/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ef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dis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ce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lvl="1" marL="488315" indent="-228600">
              <a:lnSpc>
                <a:spcPct val="10000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ode: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ct val="100000"/>
              </a:lnSpc>
              <a:spcBef>
                <a:spcPts val="165"/>
              </a:spcBef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Tra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gain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co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algn="ctr" marR="14605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88315" marR="190500" indent="-228600">
              <a:lnSpc>
                <a:spcPct val="11000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Branc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se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a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lvl="1" marL="488315" marR="194945" indent="-228600">
              <a:lnSpc>
                <a:spcPts val="1610"/>
              </a:lnSpc>
              <a:spcBef>
                <a:spcPts val="290"/>
              </a:spcBef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Input </a:t>
            </a:r>
            <a:r>
              <a:rPr dirty="0" smtClean="0" sz="1400" spc="-9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ode 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88315" marR="195580" indent="-228600">
              <a:lnSpc>
                <a:spcPts val="161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Output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ode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nk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0">
                <a:latin typeface="Times New Roman"/>
                <a:cs typeface="Times New Roman"/>
              </a:rPr>
              <a:t> 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ts val="1565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ixed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ct val="100000"/>
              </a:lnSpc>
              <a:spcBef>
                <a:spcPts val="170"/>
              </a:spcBef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ath:</a:t>
            </a:r>
            <a:r>
              <a:rPr dirty="0" smtClean="0" sz="1400" spc="-8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ts val="162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ts val="161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8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  <a:p>
            <a:pPr lvl="1" marL="488315" indent="-228600">
              <a:lnSpc>
                <a:spcPts val="1610"/>
              </a:lnSpc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on tou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lo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88315" marR="12700" indent="-228600">
              <a:lnSpc>
                <a:spcPts val="1610"/>
              </a:lnSpc>
              <a:spcBef>
                <a:spcPts val="40"/>
              </a:spcBef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ward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ath: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(s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k)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  <a:p>
            <a:pPr marL="488315" indent="-228600">
              <a:lnSpc>
                <a:spcPts val="1565"/>
              </a:lnSpc>
              <a:buSzPct val="75000"/>
              <a:buFont typeface="Wingdings"/>
              <a:buChar char=""/>
              <a:tabLst>
                <a:tab pos="4883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ward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ath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in: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48831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a for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0610" y="8763457"/>
            <a:ext cx="155448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5" b="1">
                <a:latin typeface="Times New Roman"/>
                <a:cs typeface="Times New Roman"/>
              </a:rPr>
              <a:t>F</a:t>
            </a:r>
            <a:r>
              <a:rPr dirty="0" smtClean="0" sz="950" spc="-5" b="1">
                <a:latin typeface="Times New Roman"/>
                <a:cs typeface="Times New Roman"/>
              </a:rPr>
              <a:t>i</a:t>
            </a:r>
            <a:r>
              <a:rPr dirty="0" smtClean="0" sz="950" spc="0" b="1">
                <a:latin typeface="Times New Roman"/>
                <a:cs typeface="Times New Roman"/>
              </a:rPr>
              <a:t>g</a:t>
            </a:r>
            <a:r>
              <a:rPr dirty="0" smtClean="0" sz="950" spc="-5" b="1">
                <a:latin typeface="Times New Roman"/>
                <a:cs typeface="Times New Roman"/>
              </a:rPr>
              <a:t>ure</a:t>
            </a:r>
            <a:r>
              <a:rPr dirty="0" smtClean="0" sz="950" spc="-5" b="1">
                <a:latin typeface="Times New Roman"/>
                <a:cs typeface="Times New Roman"/>
              </a:rPr>
              <a:t> </a:t>
            </a:r>
            <a:r>
              <a:rPr dirty="0" smtClean="0" sz="950" spc="-10" b="1">
                <a:latin typeface="Times New Roman"/>
                <a:cs typeface="Times New Roman"/>
              </a:rPr>
              <a:t>(</a:t>
            </a:r>
            <a:r>
              <a:rPr dirty="0" smtClean="0" sz="950" spc="-5" b="1">
                <a:latin typeface="Times New Roman"/>
                <a:cs typeface="Times New Roman"/>
              </a:rPr>
              <a:t>3.1)</a:t>
            </a:r>
            <a:r>
              <a:rPr dirty="0" smtClean="0" sz="950" spc="-5" b="1">
                <a:latin typeface="Times New Roman"/>
                <a:cs typeface="Times New Roman"/>
              </a:rPr>
              <a:t> </a:t>
            </a:r>
            <a:r>
              <a:rPr dirty="0" smtClean="0" sz="950" spc="-5">
                <a:latin typeface="Times New Roman"/>
                <a:cs typeface="Times New Roman"/>
              </a:rPr>
              <a:t>Si</a:t>
            </a:r>
            <a:r>
              <a:rPr dirty="0" smtClean="0" sz="950" spc="-10">
                <a:latin typeface="Times New Roman"/>
                <a:cs typeface="Times New Roman"/>
              </a:rPr>
              <a:t>g</a:t>
            </a:r>
            <a:r>
              <a:rPr dirty="0" smtClean="0" sz="950" spc="-5">
                <a:latin typeface="Times New Roman"/>
                <a:cs typeface="Times New Roman"/>
              </a:rPr>
              <a:t>nal</a:t>
            </a:r>
            <a:r>
              <a:rPr dirty="0" smtClean="0" sz="950" spc="-5">
                <a:latin typeface="Times New Roman"/>
                <a:cs typeface="Times New Roman"/>
              </a:rPr>
              <a:t> </a:t>
            </a:r>
            <a:r>
              <a:rPr dirty="0" smtClean="0" sz="950" spc="0">
                <a:latin typeface="Times New Roman"/>
                <a:cs typeface="Times New Roman"/>
              </a:rPr>
              <a:t>f</a:t>
            </a:r>
            <a:r>
              <a:rPr dirty="0" smtClean="0" sz="950" spc="-5">
                <a:latin typeface="Times New Roman"/>
                <a:cs typeface="Times New Roman"/>
              </a:rPr>
              <a:t>l</a:t>
            </a:r>
            <a:r>
              <a:rPr dirty="0" smtClean="0" sz="950" spc="0">
                <a:latin typeface="Times New Roman"/>
                <a:cs typeface="Times New Roman"/>
              </a:rPr>
              <a:t>o</a:t>
            </a:r>
            <a:r>
              <a:rPr dirty="0" smtClean="0" sz="950" spc="-10">
                <a:latin typeface="Times New Roman"/>
                <a:cs typeface="Times New Roman"/>
              </a:rPr>
              <a:t>w</a:t>
            </a:r>
            <a:r>
              <a:rPr dirty="0" smtClean="0" sz="950" spc="-1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g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aph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13254" y="7040244"/>
            <a:ext cx="3787775" cy="1697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5215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0"/>
              </a:spcBef>
            </a:pPr>
            <a:endParaRPr sz="1100"/>
          </a:p>
          <a:p>
            <a:pPr algn="just" marL="30480" marR="431101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Sig</a:t>
            </a:r>
            <a:r>
              <a:rPr dirty="0" smtClean="0" sz="1600" spc="-10" b="1" u="heavy">
                <a:latin typeface="Times New Roman"/>
                <a:cs typeface="Times New Roman"/>
              </a:rPr>
              <a:t>na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20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lo</a:t>
            </a:r>
            <a:r>
              <a:rPr dirty="0" smtClean="0" sz="1600" spc="-15" b="1" u="heavy">
                <a:latin typeface="Times New Roman"/>
                <a:cs typeface="Times New Roman"/>
              </a:rPr>
              <a:t>w</a:t>
            </a:r>
            <a:r>
              <a:rPr dirty="0" smtClean="0" sz="1600" spc="15" b="1" u="heavy">
                <a:latin typeface="Times New Roman"/>
                <a:cs typeface="Times New Roman"/>
              </a:rPr>
              <a:t> </a:t>
            </a:r>
            <a:r>
              <a:rPr dirty="0" smtClean="0" sz="1600" spc="-25" b="1" u="heavy">
                <a:latin typeface="Times New Roman"/>
                <a:cs typeface="Times New Roman"/>
              </a:rPr>
              <a:t>G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ph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Algebra</a:t>
            </a:r>
            <a:endParaRPr sz="1600">
              <a:latin typeface="Times New Roman"/>
              <a:cs typeface="Times New Roman"/>
            </a:endParaRPr>
          </a:p>
          <a:p>
            <a:pPr marL="30480" marR="31115" indent="247015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(sour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ks)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 algn="just" marL="30480" marR="32384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(s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ks),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use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n's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ph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3"/>
              </a:spcBef>
            </a:pPr>
            <a:endParaRPr sz="850"/>
          </a:p>
          <a:p>
            <a:pPr marL="602615" indent="-228600">
              <a:lnSpc>
                <a:spcPct val="100000"/>
              </a:lnSpc>
              <a:buFont typeface="Times New Roman"/>
              <a:buAutoNum type="arabicPeriod"/>
              <a:tabLst>
                <a:tab pos="60261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0" i="1">
                <a:latin typeface="Times New Roman"/>
                <a:cs typeface="Times New Roman"/>
              </a:rPr>
              <a:t>x2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602615">
              <a:lnSpc>
                <a:spcPts val="1645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0" b="1" i="1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602615" marR="29845" indent="-228600">
              <a:lnSpc>
                <a:spcPct val="96100"/>
              </a:lnSpc>
              <a:buFont typeface="Times New Roman"/>
              <a:buAutoNum type="arabicPeriod" startAt="2"/>
              <a:tabLst>
                <a:tab pos="60261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7"/>
              </a:spcBef>
              <a:buFont typeface="Times New Roman"/>
              <a:buAutoNum type="arabicPeriod" startAt="2"/>
            </a:pPr>
            <a:endParaRPr sz="850"/>
          </a:p>
          <a:p>
            <a:pPr>
              <a:lnSpc>
                <a:spcPts val="1000"/>
              </a:lnSpc>
              <a:buFont typeface="Times New Roman"/>
              <a:buAutoNum type="arabicPeriod" startAt="2"/>
            </a:pPr>
            <a:endParaRPr sz="1000"/>
          </a:p>
          <a:p>
            <a:pPr algn="just" marL="602615" marR="29845" indent="-228600">
              <a:lnSpc>
                <a:spcPts val="1610"/>
              </a:lnSpc>
              <a:buFont typeface="Times New Roman"/>
              <a:buAutoNum type="arabicPeriod" startAt="2"/>
              <a:tabLst>
                <a:tab pos="60261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(c).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5"/>
              </a:spcBef>
              <a:buFont typeface="Times New Roman"/>
              <a:buAutoNum type="arabicPeriod" startAt="2"/>
            </a:pPr>
            <a:endParaRPr sz="700"/>
          </a:p>
          <a:p>
            <a:pPr>
              <a:lnSpc>
                <a:spcPts val="1000"/>
              </a:lnSpc>
              <a:buFont typeface="Times New Roman"/>
              <a:buAutoNum type="arabicPeriod" startAt="2"/>
            </a:pPr>
            <a:endParaRPr sz="1000"/>
          </a:p>
          <a:p>
            <a:pPr marL="602615" indent="-228600">
              <a:lnSpc>
                <a:spcPct val="100000"/>
              </a:lnSpc>
              <a:buFont typeface="Times New Roman"/>
              <a:buAutoNum type="arabicPeriod" startAt="2"/>
              <a:tabLst>
                <a:tab pos="60261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ixed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el</a:t>
            </a:r>
            <a:r>
              <a:rPr dirty="0" smtClean="0" sz="1400" spc="2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2"/>
              </a:spcBef>
              <a:buFont typeface="Times New Roman"/>
              <a:buAutoNum type="arabicPeriod" startAt="2"/>
            </a:pPr>
            <a:endParaRPr sz="500"/>
          </a:p>
          <a:p>
            <a:pPr>
              <a:lnSpc>
                <a:spcPts val="1000"/>
              </a:lnSpc>
              <a:buFont typeface="Times New Roman"/>
              <a:buAutoNum type="arabicPeriod" startAt="2"/>
            </a:pPr>
            <a:endParaRPr sz="1000"/>
          </a:p>
          <a:p>
            <a:pPr marL="562610" indent="-178435">
              <a:lnSpc>
                <a:spcPct val="100000"/>
              </a:lnSpc>
              <a:buFont typeface="Times New Roman"/>
              <a:buAutoNum type="arabicPeriod" startAt="2"/>
              <a:tabLst>
                <a:tab pos="56261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e).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000" spc="-5" i="1">
                <a:latin typeface="Times New Roman"/>
                <a:cs typeface="Times New Roman"/>
              </a:rPr>
              <a:t>x3</a:t>
            </a:r>
            <a:r>
              <a:rPr dirty="0" smtClean="0" sz="1000" spc="5" i="1">
                <a:latin typeface="Times New Roman"/>
                <a:cs typeface="Times New Roman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=</a:t>
            </a:r>
            <a:r>
              <a:rPr dirty="0" smtClean="0" sz="800" spc="-10">
                <a:latin typeface="Arial"/>
                <a:cs typeface="Arial"/>
              </a:rPr>
              <a:t> </a:t>
            </a:r>
            <a:r>
              <a:rPr dirty="0" smtClean="0" sz="1000" spc="0" i="1">
                <a:latin typeface="Times New Roman"/>
                <a:cs typeface="Times New Roman"/>
              </a:rPr>
              <a:t>b</a:t>
            </a:r>
            <a:r>
              <a:rPr dirty="0" smtClean="0" sz="1000" spc="-5" i="1">
                <a:latin typeface="Times New Roman"/>
                <a:cs typeface="Times New Roman"/>
              </a:rPr>
              <a:t>x</a:t>
            </a:r>
            <a:r>
              <a:rPr dirty="0" smtClean="0" sz="1000" spc="0" i="1">
                <a:latin typeface="Times New Roman"/>
                <a:cs typeface="Times New Roman"/>
              </a:rPr>
              <a:t>2</a:t>
            </a:r>
            <a:r>
              <a:rPr dirty="0" smtClean="0" sz="1000" spc="-5" i="1">
                <a:latin typeface="Times New Roman"/>
                <a:cs typeface="Times New Roman"/>
              </a:rPr>
              <a:t>,</a:t>
            </a:r>
            <a:r>
              <a:rPr dirty="0" smtClean="0" sz="1000" spc="-10" i="1">
                <a:latin typeface="Times New Roman"/>
                <a:cs typeface="Times New Roman"/>
              </a:rPr>
              <a:t> </a:t>
            </a:r>
            <a:r>
              <a:rPr dirty="0" smtClean="0" sz="1000" spc="-5" i="1">
                <a:latin typeface="Times New Roman"/>
                <a:cs typeface="Times New Roman"/>
              </a:rPr>
              <a:t>x2</a:t>
            </a:r>
            <a:r>
              <a:rPr dirty="0" smtClean="0" sz="1000" spc="10" i="1">
                <a:latin typeface="Times New Roman"/>
                <a:cs typeface="Times New Roman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=</a:t>
            </a:r>
            <a:r>
              <a:rPr dirty="0" smtClean="0" sz="800" spc="-10">
                <a:latin typeface="Arial"/>
                <a:cs typeface="Arial"/>
              </a:rPr>
              <a:t> </a:t>
            </a:r>
            <a:r>
              <a:rPr dirty="0" smtClean="0" sz="950" spc="-15" b="1" i="1">
                <a:latin typeface="Courier New"/>
                <a:cs typeface="Courier New"/>
              </a:rPr>
              <a:t>a</a:t>
            </a:r>
            <a:r>
              <a:rPr dirty="0" smtClean="0" sz="950" spc="-15" b="1" i="1">
                <a:latin typeface="Courier New"/>
                <a:cs typeface="Courier New"/>
              </a:rPr>
              <a:t>x</a:t>
            </a:r>
            <a:r>
              <a:rPr dirty="0" smtClean="0" sz="950" spc="-10" b="1" i="1">
                <a:latin typeface="Courier New"/>
                <a:cs typeface="Courier New"/>
              </a:rPr>
              <a:t>1</a:t>
            </a:r>
            <a:r>
              <a:rPr dirty="0" smtClean="0" sz="950" spc="-10" b="1" i="1">
                <a:latin typeface="Courier New"/>
                <a:cs typeface="Courier New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+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000" spc="-5" i="1">
                <a:latin typeface="Times New Roman"/>
                <a:cs typeface="Times New Roman"/>
              </a:rPr>
              <a:t>cx3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6101" y="8819591"/>
            <a:ext cx="35998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igu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10" b="1">
                <a:latin typeface="Times New Roman"/>
                <a:cs typeface="Times New Roman"/>
              </a:rPr>
              <a:t>3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2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3985" y="5904229"/>
            <a:ext cx="4349750" cy="276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147064"/>
            <a:ext cx="36703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Hen</a:t>
            </a:r>
            <a:r>
              <a:rPr dirty="0" smtClean="0" sz="1050" spc="-15">
                <a:latin typeface="Times New Roman"/>
                <a:cs typeface="Times New Roman"/>
              </a:rPr>
              <a:t>c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6901" y="1487677"/>
            <a:ext cx="309676" cy="0"/>
          </a:xfrm>
          <a:custGeom>
            <a:avLst/>
            <a:gdLst/>
            <a:ahLst/>
            <a:cxnLst/>
            <a:rect l="l" t="t" r="r" b="b"/>
            <a:pathLst>
              <a:path w="309676" h="0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45310" y="1102614"/>
            <a:ext cx="1719580" cy="4832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1485265" algn="l"/>
              </a:tabLst>
            </a:pPr>
            <a:r>
              <a:rPr dirty="0" smtClean="0" sz="1400" spc="-15" i="1">
                <a:latin typeface="Times New Roman"/>
                <a:cs typeface="Times New Roman"/>
              </a:rPr>
              <a:t>x</a:t>
            </a:r>
            <a:r>
              <a:rPr dirty="0" smtClean="0" sz="1400" spc="0" i="1">
                <a:latin typeface="Times New Roman"/>
                <a:cs typeface="Times New Roman"/>
              </a:rPr>
              <a:t>3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 a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x</a:t>
            </a:r>
            <a:r>
              <a:rPr dirty="0" smtClean="0" sz="1400" spc="0" i="1">
                <a:latin typeface="Times New Roman"/>
                <a:cs typeface="Times New Roman"/>
              </a:rPr>
              <a:t>1</a:t>
            </a:r>
            <a:r>
              <a:rPr dirty="0" smtClean="0" sz="1400" spc="-15" i="1">
                <a:latin typeface="Times New Roman"/>
                <a:cs typeface="Times New Roman"/>
              </a:rPr>
              <a:t>+</a:t>
            </a:r>
            <a:r>
              <a:rPr dirty="0" smtClean="0" sz="1400" spc="0" i="1">
                <a:latin typeface="Times New Roman"/>
                <a:cs typeface="Times New Roman"/>
              </a:rPr>
              <a:t>bc</a:t>
            </a:r>
            <a:r>
              <a:rPr dirty="0" smtClean="0" sz="1400" spc="-15" i="1">
                <a:latin typeface="Times New Roman"/>
                <a:cs typeface="Times New Roman"/>
              </a:rPr>
              <a:t>x</a:t>
            </a:r>
            <a:r>
              <a:rPr dirty="0" smtClean="0" sz="1400" spc="0" i="1">
                <a:latin typeface="Times New Roman"/>
                <a:cs typeface="Times New Roman"/>
              </a:rPr>
              <a:t>3	</a:t>
            </a:r>
            <a:r>
              <a:rPr dirty="0" smtClean="0" sz="1400" spc="0" i="1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  <a:p>
            <a:pPr algn="r" marR="45085">
              <a:lnSpc>
                <a:spcPct val="100000"/>
              </a:lnSpc>
              <a:spcBef>
                <a:spcPts val="345"/>
              </a:spcBef>
            </a:pPr>
            <a:r>
              <a:rPr dirty="0" smtClean="0" sz="1400" i="1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2</a:t>
            </a:r>
            <a:r>
              <a:rPr dirty="0" smtClean="0" sz="1400" spc="0" i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973" y="1360169"/>
            <a:ext cx="7607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5" i="1">
                <a:latin typeface="Times New Roman"/>
                <a:cs typeface="Times New Roman"/>
              </a:rPr>
              <a:t>3</a:t>
            </a:r>
            <a:r>
              <a:rPr dirty="0" smtClean="0" sz="1400" spc="0" i="1">
                <a:latin typeface="Times New Roman"/>
                <a:cs typeface="Times New Roman"/>
              </a:rPr>
              <a:t>= </a:t>
            </a:r>
            <a:r>
              <a:rPr dirty="0" smtClean="0" sz="1400" spc="-114" i="1">
                <a:latin typeface="Times New Roman"/>
                <a:cs typeface="Times New Roman"/>
              </a:rPr>
              <a:t> </a:t>
            </a:r>
            <a:r>
              <a:rPr dirty="0" smtClean="0" baseline="47222" sz="1500" spc="577">
                <a:latin typeface="Cambria Math"/>
                <a:cs typeface="Cambria Math"/>
              </a:rPr>
              <a:t>  </a:t>
            </a:r>
            <a:r>
              <a:rPr dirty="0" smtClean="0" baseline="47222" sz="1500" spc="577">
                <a:latin typeface="Cambria Math"/>
                <a:cs typeface="Cambria Math"/>
              </a:rPr>
              <a:t>   </a:t>
            </a:r>
            <a:r>
              <a:rPr dirty="0" smtClean="0" baseline="47222" sz="1500" spc="-15">
                <a:latin typeface="Cambria Math"/>
                <a:cs typeface="Cambria Math"/>
              </a:rPr>
              <a:t> </a:t>
            </a:r>
            <a:r>
              <a:rPr dirty="0" smtClean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4201" y="1500885"/>
            <a:ext cx="33274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509">
                <a:latin typeface="Cambria Math"/>
                <a:cs typeface="Cambria Math"/>
              </a:rPr>
              <a:t> </a:t>
            </a:r>
            <a:r>
              <a:rPr dirty="0" smtClean="0" sz="1000" spc="3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2826" y="1447545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727" y="1627378"/>
            <a:ext cx="7114540" cy="1439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3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bc.</a:t>
            </a:r>
            <a:r>
              <a:rPr dirty="0" smtClean="0" sz="1400" spc="12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f-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b/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-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8478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12700" marR="70485" indent="33020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0">
                <a:latin typeface="Times New Roman"/>
                <a:cs typeface="Times New Roman"/>
              </a:rPr>
              <a:t> 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C(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)/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5" i="1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[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c(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)</a:t>
            </a:r>
            <a:r>
              <a:rPr dirty="0" smtClean="0" sz="1400" spc="0" i="1">
                <a:latin typeface="Times New Roman"/>
                <a:cs typeface="Times New Roman"/>
              </a:rPr>
              <a:t>/N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25" i="1">
                <a:latin typeface="Times New Roman"/>
                <a:cs typeface="Times New Roman"/>
              </a:rPr>
              <a:t>)</a:t>
            </a:r>
            <a:r>
              <a:rPr dirty="0" smtClean="0" sz="1400" spc="45" i="1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7461" y="8572754"/>
            <a:ext cx="46996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igu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3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3625" y="3261359"/>
            <a:ext cx="4186554" cy="268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946785" y="6040754"/>
            <a:ext cx="4728210" cy="2187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2338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algn="just" marL="30480" marR="312166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Gra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0"/>
              </a:spcBef>
            </a:pPr>
            <a:endParaRPr sz="950"/>
          </a:p>
          <a:p>
            <a:pPr algn="just" marL="30480" marR="30480">
              <a:lnSpc>
                <a:spcPct val="1102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just" marL="30480" marR="78486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C(s)/</a:t>
            </a:r>
            <a:r>
              <a:rPr dirty="0" smtClean="0" sz="1400" spc="-15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(s),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repre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49598"/>
            <a:ext cx="6651625" cy="536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  <a:tabLst>
                <a:tab pos="244475" algn="l"/>
              </a:tabLst>
            </a:pPr>
            <a:r>
              <a:rPr dirty="0" smtClean="0" sz="1400" b="1" i="1">
                <a:latin typeface="Times New Roman"/>
                <a:cs typeface="Times New Roman"/>
              </a:rPr>
              <a:t>n	</a:t>
            </a:r>
            <a:r>
              <a:rPr dirty="0" smtClean="0" sz="1400">
                <a:latin typeface="Times New Roman"/>
                <a:cs typeface="Times New Roman"/>
              </a:rPr>
              <a:t>=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i </a:t>
            </a:r>
            <a:r>
              <a:rPr dirty="0" smtClean="0" baseline="-12345" sz="1350" spc="-157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20" i="1">
                <a:latin typeface="Times New Roman"/>
                <a:cs typeface="Times New Roman"/>
              </a:rPr>
              <a:t> </a:t>
            </a:r>
            <a:r>
              <a:rPr dirty="0" smtClean="0" baseline="40123" sz="1350" spc="-22">
                <a:latin typeface="Times New Roman"/>
                <a:cs typeface="Times New Roman"/>
              </a:rPr>
              <a:t>t</a:t>
            </a:r>
            <a:r>
              <a:rPr dirty="0" smtClean="0" baseline="40123" sz="1350" spc="0">
                <a:latin typeface="Times New Roman"/>
                <a:cs typeface="Times New Roman"/>
              </a:rPr>
              <a:t>h </a:t>
            </a:r>
            <a:r>
              <a:rPr dirty="0" smtClean="0" baseline="40123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 </a:t>
            </a:r>
            <a:r>
              <a:rPr dirty="0" smtClean="0" sz="140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un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</a:t>
            </a:r>
            <a:r>
              <a:rPr dirty="0" smtClean="0" baseline="-12345" sz="1350" i="1">
                <a:latin typeface="Times New Roman"/>
                <a:cs typeface="Times New Roman"/>
              </a:rPr>
              <a:t>i </a:t>
            </a:r>
            <a:r>
              <a:rPr dirty="0" smtClean="0" baseline="-12345" sz="1350" spc="-157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i</a:t>
            </a:r>
            <a:r>
              <a:rPr dirty="0" smtClean="0" baseline="40123" sz="1350" spc="-22">
                <a:latin typeface="Times New Roman"/>
                <a:cs typeface="Times New Roman"/>
              </a:rPr>
              <a:t>t</a:t>
            </a:r>
            <a:r>
              <a:rPr dirty="0" smtClean="0" baseline="40123" sz="1350" spc="0">
                <a:latin typeface="Times New Roman"/>
                <a:cs typeface="Times New Roman"/>
              </a:rPr>
              <a:t>h </a:t>
            </a:r>
            <a:r>
              <a:rPr dirty="0" smtClean="0" baseline="40123" sz="135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flow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algn="ctr" marL="129539" marR="85725" indent="0">
              <a:lnSpc>
                <a:spcPct val="110200"/>
              </a:lnSpc>
            </a:pPr>
            <a:r>
              <a:rPr dirty="0" smtClean="0" sz="1400">
                <a:latin typeface="Times New Roman"/>
                <a:cs typeface="Times New Roman"/>
              </a:rPr>
              <a:t>∆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1-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 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her)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…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6096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</a:t>
            </a:r>
            <a:r>
              <a:rPr dirty="0" smtClean="0" baseline="-12345" sz="1350" i="1">
                <a:latin typeface="Times New Roman"/>
                <a:cs typeface="Times New Roman"/>
              </a:rPr>
              <a:t>i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Δ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Δ</a:t>
            </a:r>
            <a:r>
              <a:rPr dirty="0" smtClean="0" baseline="-12345" sz="1350" spc="0">
                <a:latin typeface="Times New Roman"/>
                <a:cs typeface="Times New Roman"/>
              </a:rPr>
              <a:t>i</a:t>
            </a:r>
            <a:endParaRPr baseline="-12345" sz="135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= 1 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2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h.)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teps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'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baseline="-12345" sz="1350" spc="0" i="1">
                <a:latin typeface="Times New Roman"/>
                <a:cs typeface="Times New Roman"/>
              </a:rPr>
              <a:t>i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 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tc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64730" y="3406139"/>
            <a:ext cx="752082" cy="0"/>
          </a:xfrm>
          <a:custGeom>
            <a:avLst/>
            <a:gdLst/>
            <a:ahLst/>
            <a:cxnLst/>
            <a:rect l="l" t="t" r="r" b="b"/>
            <a:pathLst>
              <a:path w="752082" h="0">
                <a:moveTo>
                  <a:pt x="0" y="0"/>
                </a:moveTo>
                <a:lnTo>
                  <a:pt x="752082" y="0"/>
                </a:lnTo>
              </a:path>
            </a:pathLst>
          </a:custGeom>
          <a:ln w="6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050937" y="3410883"/>
            <a:ext cx="181610" cy="192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90">
                <a:latin typeface="Symbol"/>
                <a:cs typeface="Symbol"/>
              </a:rPr>
              <a:t>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7257" y="3076974"/>
            <a:ext cx="72009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2069" marR="12700" indent="-40005">
              <a:lnSpc>
                <a:spcPct val="90100"/>
              </a:lnSpc>
            </a:pPr>
            <a:r>
              <a:rPr dirty="0" smtClean="0" sz="1800" spc="855">
                <a:latin typeface="Symbol"/>
                <a:cs typeface="Symbol"/>
              </a:rPr>
              <a:t></a:t>
            </a:r>
            <a:r>
              <a:rPr dirty="0" smtClean="0" sz="1800" spc="-135">
                <a:latin typeface="Times New Roman"/>
                <a:cs typeface="Times New Roman"/>
              </a:rPr>
              <a:t> </a:t>
            </a:r>
            <a:r>
              <a:rPr dirty="0" smtClean="0" baseline="13888" sz="1800" spc="240" i="1">
                <a:latin typeface="Times New Roman"/>
                <a:cs typeface="Times New Roman"/>
              </a:rPr>
              <a:t>P</a:t>
            </a:r>
            <a:r>
              <a:rPr dirty="0" smtClean="0" sz="700" spc="130" i="1">
                <a:latin typeface="Times New Roman"/>
                <a:cs typeface="Times New Roman"/>
              </a:rPr>
              <a:t>i</a:t>
            </a:r>
            <a:r>
              <a:rPr dirty="0" smtClean="0" sz="700" spc="-40" i="1">
                <a:latin typeface="Times New Roman"/>
                <a:cs typeface="Times New Roman"/>
              </a:rPr>
              <a:t> </a:t>
            </a:r>
            <a:r>
              <a:rPr dirty="0" smtClean="0" baseline="13888" sz="1800" spc="869">
                <a:latin typeface="Symbol"/>
                <a:cs typeface="Symbol"/>
              </a:rPr>
              <a:t></a:t>
            </a:r>
            <a:r>
              <a:rPr dirty="0" smtClean="0" sz="700" spc="130" i="1">
                <a:latin typeface="Times New Roman"/>
                <a:cs typeface="Times New Roman"/>
              </a:rPr>
              <a:t>i</a:t>
            </a:r>
            <a:r>
              <a:rPr dirty="0" smtClean="0" sz="700" spc="120" i="1">
                <a:latin typeface="Times New Roman"/>
                <a:cs typeface="Times New Roman"/>
              </a:rPr>
              <a:t> i</a:t>
            </a:r>
            <a:r>
              <a:rPr dirty="0" smtClean="0" sz="700" spc="-85" i="1">
                <a:latin typeface="Times New Roman"/>
                <a:cs typeface="Times New Roman"/>
              </a:rPr>
              <a:t> </a:t>
            </a:r>
            <a:r>
              <a:rPr dirty="0" smtClean="0" sz="700" spc="185">
                <a:latin typeface="Symbol"/>
                <a:cs typeface="Symbol"/>
              </a:rPr>
              <a:t></a:t>
            </a:r>
            <a:r>
              <a:rPr dirty="0" smtClean="0" sz="700" spc="229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0561" y="3291965"/>
            <a:ext cx="165735" cy="192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4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4695" y="2996570"/>
            <a:ext cx="10033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29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8928" y="3195790"/>
            <a:ext cx="49847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35" i="1" u="sng">
                <a:latin typeface="Times New Roman"/>
                <a:cs typeface="Times New Roman"/>
              </a:rPr>
              <a:t>C</a:t>
            </a:r>
            <a:r>
              <a:rPr dirty="0" smtClean="0" sz="1200" spc="-175" i="1" u="sng">
                <a:latin typeface="Times New Roman"/>
                <a:cs typeface="Times New Roman"/>
              </a:rPr>
              <a:t> </a:t>
            </a:r>
            <a:r>
              <a:rPr dirty="0" smtClean="0" sz="1200" spc="340" u="sng">
                <a:latin typeface="Times New Roman"/>
                <a:cs typeface="Times New Roman"/>
              </a:rPr>
              <a:t>(</a:t>
            </a:r>
            <a:r>
              <a:rPr dirty="0" smtClean="0" sz="1200" spc="365" i="1" u="sng">
                <a:latin typeface="Times New Roman"/>
                <a:cs typeface="Times New Roman"/>
              </a:rPr>
              <a:t>s</a:t>
            </a:r>
            <a:r>
              <a:rPr dirty="0" smtClean="0" sz="1200" spc="265" u="sng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250"/>
              </a:spcBef>
            </a:pPr>
            <a:r>
              <a:rPr dirty="0" smtClean="0" sz="1200" spc="540" i="1">
                <a:latin typeface="Times New Roman"/>
                <a:cs typeface="Times New Roman"/>
              </a:rPr>
              <a:t>R</a:t>
            </a:r>
            <a:r>
              <a:rPr dirty="0" smtClean="0" sz="1200" spc="340">
                <a:latin typeface="Times New Roman"/>
                <a:cs typeface="Times New Roman"/>
              </a:rPr>
              <a:t>(</a:t>
            </a:r>
            <a:r>
              <a:rPr dirty="0" smtClean="0" sz="1200" spc="370" i="1">
                <a:latin typeface="Times New Roman"/>
                <a:cs typeface="Times New Roman"/>
              </a:rPr>
              <a:t>s</a:t>
            </a:r>
            <a:r>
              <a:rPr dirty="0" smtClean="0" sz="1200" spc="26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35150" y="2984373"/>
            <a:ext cx="1835150" cy="803275"/>
          </a:xfrm>
          <a:custGeom>
            <a:avLst/>
            <a:gdLst/>
            <a:ahLst/>
            <a:cxnLst/>
            <a:rect l="l" t="t" r="r" b="b"/>
            <a:pathLst>
              <a:path w="1835150" h="803275">
                <a:moveTo>
                  <a:pt x="0" y="803275"/>
                </a:moveTo>
                <a:lnTo>
                  <a:pt x="1835150" y="803275"/>
                </a:lnTo>
                <a:lnTo>
                  <a:pt x="1835150" y="0"/>
                </a:lnTo>
                <a:lnTo>
                  <a:pt x="0" y="0"/>
                </a:lnTo>
                <a:lnTo>
                  <a:pt x="0" y="8032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445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488315" indent="-228600">
              <a:lnSpc>
                <a:spcPct val="100000"/>
              </a:lnSpc>
              <a:buFont typeface="Times New Roman"/>
              <a:buAutoNum type="arabicPeriod" startAt="6"/>
              <a:tabLst>
                <a:tab pos="48831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3,4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 startAt="6"/>
              <a:tabLst>
                <a:tab pos="48831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5">
                <a:latin typeface="Times New Roman"/>
                <a:cs typeface="Times New Roman"/>
              </a:rPr>
              <a:t>Δ</a:t>
            </a:r>
            <a:r>
              <a:rPr dirty="0" smtClean="0" baseline="-12345" sz="1350" spc="0">
                <a:latin typeface="Times New Roman"/>
                <a:cs typeface="Times New Roman"/>
              </a:rPr>
              <a:t>i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2"/>
              </a:spcBef>
            </a:pPr>
            <a:endParaRPr sz="1000"/>
          </a:p>
          <a:p>
            <a:pPr marL="30480" marR="29845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ple1:</a:t>
            </a:r>
            <a:r>
              <a:rPr dirty="0" smtClean="0" sz="1200" spc="14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App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Mas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Rule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lcul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nsfer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low 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07383"/>
            <a:ext cx="73469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30">
                <a:latin typeface="Calibri"/>
                <a:cs typeface="Calibri"/>
              </a:rPr>
              <a:t>r</a:t>
            </a:r>
            <a:r>
              <a:rPr dirty="0" smtClean="0" sz="1400" spc="-2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2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2115" y="3707307"/>
            <a:ext cx="2331720" cy="1955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20026" y="3942016"/>
            <a:ext cx="2131949" cy="234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22960" y="2109470"/>
            <a:ext cx="5212080" cy="1188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179221" y="4497404"/>
            <a:ext cx="240577" cy="0"/>
          </a:xfrm>
          <a:custGeom>
            <a:avLst/>
            <a:gdLst/>
            <a:ahLst/>
            <a:cxnLst/>
            <a:rect l="l" t="t" r="r" b="b"/>
            <a:pathLst>
              <a:path w="240577" h="0">
                <a:moveTo>
                  <a:pt x="0" y="0"/>
                </a:moveTo>
                <a:lnTo>
                  <a:pt x="240577" y="0"/>
                </a:lnTo>
              </a:path>
            </a:pathLst>
          </a:custGeom>
          <a:ln w="9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755241" y="4497404"/>
            <a:ext cx="1446275" cy="0"/>
          </a:xfrm>
          <a:custGeom>
            <a:avLst/>
            <a:gdLst/>
            <a:ahLst/>
            <a:cxnLst/>
            <a:rect l="l" t="t" r="r" b="b"/>
            <a:pathLst>
              <a:path w="1446275" h="0">
                <a:moveTo>
                  <a:pt x="0" y="0"/>
                </a:moveTo>
                <a:lnTo>
                  <a:pt x="1446275" y="0"/>
                </a:lnTo>
              </a:path>
            </a:pathLst>
          </a:custGeom>
          <a:ln w="9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73060" y="4937378"/>
            <a:ext cx="3357879" cy="2385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556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 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6"/>
              </a:spcBef>
            </a:pPr>
            <a:endParaRPr sz="1300"/>
          </a:p>
          <a:p>
            <a:pPr marL="121920">
              <a:lnSpc>
                <a:spcPct val="100000"/>
              </a:lnSpc>
              <a:tabLst>
                <a:tab pos="1629410" algn="l"/>
              </a:tabLst>
            </a:pPr>
            <a:r>
              <a:rPr dirty="0" smtClean="0" sz="1100" spc="185" i="1">
                <a:latin typeface="Times New Roman"/>
                <a:cs typeface="Times New Roman"/>
              </a:rPr>
              <a:t>L</a:t>
            </a:r>
            <a:r>
              <a:rPr dirty="0" smtClean="0" baseline="-20833" sz="1200" spc="345">
                <a:latin typeface="Times New Roman"/>
                <a:cs typeface="Times New Roman"/>
              </a:rPr>
              <a:t>1</a:t>
            </a:r>
            <a:r>
              <a:rPr dirty="0" smtClean="0" baseline="-20833" sz="1200" spc="345">
                <a:latin typeface="Times New Roman"/>
                <a:cs typeface="Times New Roman"/>
              </a:rPr>
              <a:t>  </a:t>
            </a:r>
            <a:r>
              <a:rPr dirty="0" smtClean="0" baseline="-20833" sz="1200" spc="-75">
                <a:latin typeface="Times New Roman"/>
                <a:cs typeface="Times New Roman"/>
              </a:rPr>
              <a:t> </a:t>
            </a:r>
            <a:r>
              <a:rPr dirty="0" smtClean="0" sz="1100" spc="385">
                <a:latin typeface="Symbol"/>
                <a:cs typeface="Symbol"/>
              </a:rPr>
              <a:t></a:t>
            </a:r>
            <a:r>
              <a:rPr dirty="0" smtClean="0" sz="1100" spc="100">
                <a:latin typeface="Times New Roman"/>
                <a:cs typeface="Times New Roman"/>
              </a:rPr>
              <a:t> </a:t>
            </a:r>
            <a:r>
              <a:rPr dirty="0" smtClean="0" sz="1100" spc="315" i="1">
                <a:latin typeface="Times New Roman"/>
                <a:cs typeface="Times New Roman"/>
              </a:rPr>
              <a:t>G</a:t>
            </a:r>
            <a:r>
              <a:rPr dirty="0" smtClean="0" baseline="-20833" sz="1200" spc="232">
                <a:latin typeface="Times New Roman"/>
                <a:cs typeface="Times New Roman"/>
              </a:rPr>
              <a:t>1</a:t>
            </a:r>
            <a:r>
              <a:rPr dirty="0" smtClean="0" sz="1100" spc="445" i="1">
                <a:latin typeface="Times New Roman"/>
                <a:cs typeface="Times New Roman"/>
              </a:rPr>
              <a:t>G</a:t>
            </a:r>
            <a:r>
              <a:rPr dirty="0" smtClean="0" baseline="-20833" sz="1200" spc="345">
                <a:latin typeface="Times New Roman"/>
                <a:cs typeface="Times New Roman"/>
              </a:rPr>
              <a:t>4</a:t>
            </a:r>
            <a:r>
              <a:rPr dirty="0" smtClean="0" baseline="-20833" sz="1200" spc="-120">
                <a:latin typeface="Times New Roman"/>
                <a:cs typeface="Times New Roman"/>
              </a:rPr>
              <a:t> </a:t>
            </a:r>
            <a:r>
              <a:rPr dirty="0" smtClean="0" sz="1100" spc="475" i="1">
                <a:latin typeface="Times New Roman"/>
                <a:cs typeface="Times New Roman"/>
              </a:rPr>
              <a:t>H</a:t>
            </a:r>
            <a:r>
              <a:rPr dirty="0" smtClean="0" baseline="-20833" sz="1200" spc="434">
                <a:latin typeface="Times New Roman"/>
                <a:cs typeface="Times New Roman"/>
              </a:rPr>
              <a:t>1</a:t>
            </a:r>
            <a:r>
              <a:rPr dirty="0" smtClean="0" sz="1100" spc="195">
                <a:latin typeface="Century"/>
                <a:cs typeface="Century"/>
              </a:rPr>
              <a:t>,</a:t>
            </a:r>
            <a:r>
              <a:rPr dirty="0" smtClean="0" sz="1100" spc="195">
                <a:latin typeface="Century"/>
                <a:cs typeface="Century"/>
              </a:rPr>
              <a:t>	</a:t>
            </a:r>
            <a:r>
              <a:rPr dirty="0" smtClean="0" sz="1100" spc="315" i="1">
                <a:latin typeface="Times New Roman"/>
                <a:cs typeface="Times New Roman"/>
              </a:rPr>
              <a:t>L</a:t>
            </a:r>
            <a:r>
              <a:rPr dirty="0" smtClean="0" baseline="-20833" sz="1200" spc="345">
                <a:latin typeface="Times New Roman"/>
                <a:cs typeface="Times New Roman"/>
              </a:rPr>
              <a:t>2</a:t>
            </a:r>
            <a:r>
              <a:rPr dirty="0" smtClean="0" baseline="-20833" sz="1200" spc="345">
                <a:latin typeface="Times New Roman"/>
                <a:cs typeface="Times New Roman"/>
              </a:rPr>
              <a:t>  </a:t>
            </a:r>
            <a:r>
              <a:rPr dirty="0" smtClean="0" baseline="-20833" sz="1200" spc="67">
                <a:latin typeface="Times New Roman"/>
                <a:cs typeface="Times New Roman"/>
              </a:rPr>
              <a:t> </a:t>
            </a:r>
            <a:r>
              <a:rPr dirty="0" smtClean="0" sz="1100" spc="385">
                <a:latin typeface="Symbol"/>
                <a:cs typeface="Symbol"/>
              </a:rPr>
              <a:t></a:t>
            </a:r>
            <a:r>
              <a:rPr dirty="0" smtClean="0" sz="1100" spc="385">
                <a:latin typeface="Times New Roman"/>
                <a:cs typeface="Times New Roman"/>
              </a:rPr>
              <a:t>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325">
                <a:latin typeface="Symbol"/>
                <a:cs typeface="Symbol"/>
              </a:rPr>
              <a:t></a:t>
            </a:r>
            <a:r>
              <a:rPr dirty="0" smtClean="0" sz="1100" spc="310" i="1">
                <a:latin typeface="Times New Roman"/>
                <a:cs typeface="Times New Roman"/>
              </a:rPr>
              <a:t>G</a:t>
            </a:r>
            <a:r>
              <a:rPr dirty="0" smtClean="0" baseline="-20833" sz="1200" spc="232">
                <a:latin typeface="Times New Roman"/>
                <a:cs typeface="Times New Roman"/>
              </a:rPr>
              <a:t>1</a:t>
            </a:r>
            <a:r>
              <a:rPr dirty="0" smtClean="0" sz="1100" spc="450" i="1">
                <a:latin typeface="Times New Roman"/>
                <a:cs typeface="Times New Roman"/>
              </a:rPr>
              <a:t>G</a:t>
            </a:r>
            <a:r>
              <a:rPr dirty="0" smtClean="0" baseline="-20833" sz="1200" spc="367">
                <a:latin typeface="Times New Roman"/>
                <a:cs typeface="Times New Roman"/>
              </a:rPr>
              <a:t>2</a:t>
            </a:r>
            <a:r>
              <a:rPr dirty="0" smtClean="0" sz="1100" spc="445" i="1">
                <a:latin typeface="Times New Roman"/>
                <a:cs typeface="Times New Roman"/>
              </a:rPr>
              <a:t>G</a:t>
            </a:r>
            <a:r>
              <a:rPr dirty="0" smtClean="0" baseline="-20833" sz="1200" spc="345">
                <a:latin typeface="Times New Roman"/>
                <a:cs typeface="Times New Roman"/>
              </a:rPr>
              <a:t>4</a:t>
            </a:r>
            <a:r>
              <a:rPr dirty="0" smtClean="0" baseline="-20833" sz="1200" spc="-120">
                <a:latin typeface="Times New Roman"/>
                <a:cs typeface="Times New Roman"/>
              </a:rPr>
              <a:t> </a:t>
            </a:r>
            <a:r>
              <a:rPr dirty="0" smtClean="0" sz="1100" spc="505" i="1">
                <a:latin typeface="Times New Roman"/>
                <a:cs typeface="Times New Roman"/>
              </a:rPr>
              <a:t>H</a:t>
            </a:r>
            <a:r>
              <a:rPr dirty="0" smtClean="0" sz="1100" spc="-170" i="1">
                <a:latin typeface="Times New Roman"/>
                <a:cs typeface="Times New Roman"/>
              </a:rPr>
              <a:t> </a:t>
            </a:r>
            <a:r>
              <a:rPr dirty="0" smtClean="0" baseline="-20833" sz="1200" spc="345">
                <a:latin typeface="Times New Roman"/>
                <a:cs typeface="Times New Roman"/>
              </a:rPr>
              <a:t>2</a:t>
            </a:r>
            <a:r>
              <a:rPr dirty="0" smtClean="0" baseline="-20833" sz="1200" spc="-82">
                <a:latin typeface="Times New Roman"/>
                <a:cs typeface="Times New Roman"/>
              </a:rPr>
              <a:t> </a:t>
            </a:r>
            <a:r>
              <a:rPr dirty="0" smtClean="0" sz="1100" spc="195">
                <a:latin typeface="Century"/>
                <a:cs typeface="Century"/>
              </a:rPr>
              <a:t>,</a:t>
            </a:r>
            <a:endParaRPr sz="1100">
              <a:latin typeface="Century"/>
              <a:cs typeface="Century"/>
            </a:endParaRPr>
          </a:p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7556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There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re no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on-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uchi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ops,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7556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 </a:t>
            </a:r>
            <a:r>
              <a:rPr dirty="0" smtClean="0" sz="140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  <a:spcBef>
                <a:spcPts val="459"/>
              </a:spcBef>
            </a:pPr>
            <a:r>
              <a:rPr dirty="0" smtClean="0" sz="1250" spc="65">
                <a:latin typeface="Symbol"/>
                <a:cs typeface="Symbol"/>
              </a:rPr>
              <a:t></a:t>
            </a:r>
            <a:r>
              <a:rPr dirty="0" smtClean="0" sz="1250" spc="35">
                <a:latin typeface="Times New Roman"/>
                <a:cs typeface="Times New Roman"/>
              </a:rPr>
              <a:t> </a:t>
            </a:r>
            <a:r>
              <a:rPr dirty="0" smtClean="0" sz="1250" spc="60">
                <a:latin typeface="Symbol"/>
                <a:cs typeface="Symbol"/>
              </a:rPr>
              <a:t></a:t>
            </a:r>
            <a:r>
              <a:rPr dirty="0" smtClean="0" sz="1250" spc="-120">
                <a:latin typeface="Times New Roman"/>
                <a:cs typeface="Times New Roman"/>
              </a:rPr>
              <a:t> </a:t>
            </a:r>
            <a:r>
              <a:rPr dirty="0" smtClean="0" sz="1250" spc="55">
                <a:latin typeface="Times New Roman"/>
                <a:cs typeface="Times New Roman"/>
              </a:rPr>
              <a:t>1</a:t>
            </a:r>
            <a:r>
              <a:rPr dirty="0" smtClean="0" sz="1250" spc="-195">
                <a:latin typeface="Times New Roman"/>
                <a:cs typeface="Times New Roman"/>
              </a:rPr>
              <a:t> </a:t>
            </a:r>
            <a:r>
              <a:rPr dirty="0" smtClean="0" sz="1250" spc="60">
                <a:latin typeface="Symbol"/>
                <a:cs typeface="Symbol"/>
              </a:rPr>
              <a:t></a:t>
            </a:r>
            <a:r>
              <a:rPr dirty="0" smtClean="0" sz="1250" spc="-100">
                <a:latin typeface="Times New Roman"/>
                <a:cs typeface="Times New Roman"/>
              </a:rPr>
              <a:t> </a:t>
            </a:r>
            <a:r>
              <a:rPr dirty="0" smtClean="0" sz="1750" spc="-160">
                <a:latin typeface="Symbol"/>
                <a:cs typeface="Symbol"/>
              </a:rPr>
              <a:t></a:t>
            </a:r>
            <a:r>
              <a:rPr dirty="0" smtClean="0" sz="1250" spc="-95" i="1">
                <a:latin typeface="Times New Roman"/>
                <a:cs typeface="Times New Roman"/>
              </a:rPr>
              <a:t>L</a:t>
            </a:r>
            <a:r>
              <a:rPr dirty="0" smtClean="0" baseline="-18518" sz="1350" spc="37">
                <a:latin typeface="Times New Roman"/>
                <a:cs typeface="Times New Roman"/>
              </a:rPr>
              <a:t>1</a:t>
            </a:r>
            <a:r>
              <a:rPr dirty="0" smtClean="0" baseline="-18518" sz="1350" spc="150">
                <a:latin typeface="Times New Roman"/>
                <a:cs typeface="Times New Roman"/>
              </a:rPr>
              <a:t> </a:t>
            </a:r>
            <a:r>
              <a:rPr dirty="0" smtClean="0" sz="1250" spc="60">
                <a:latin typeface="Symbol"/>
                <a:cs typeface="Symbol"/>
              </a:rPr>
              <a:t></a:t>
            </a:r>
            <a:r>
              <a:rPr dirty="0" smtClean="0" sz="1250" spc="-15">
                <a:latin typeface="Times New Roman"/>
                <a:cs typeface="Times New Roman"/>
              </a:rPr>
              <a:t> </a:t>
            </a:r>
            <a:r>
              <a:rPr dirty="0" smtClean="0" sz="1250" spc="10" i="1">
                <a:latin typeface="Times New Roman"/>
                <a:cs typeface="Times New Roman"/>
              </a:rPr>
              <a:t>L</a:t>
            </a:r>
            <a:r>
              <a:rPr dirty="0" smtClean="0" baseline="-18518" sz="1350" spc="37">
                <a:latin typeface="Times New Roman"/>
                <a:cs typeface="Times New Roman"/>
              </a:rPr>
              <a:t>2</a:t>
            </a:r>
            <a:r>
              <a:rPr dirty="0" smtClean="0" baseline="-18518" sz="1350" spc="37">
                <a:latin typeface="Times New Roman"/>
                <a:cs typeface="Times New Roman"/>
              </a:rPr>
              <a:t> </a:t>
            </a:r>
            <a:r>
              <a:rPr dirty="0" smtClean="0" baseline="-18518" sz="1350" spc="-75">
                <a:latin typeface="Times New Roman"/>
                <a:cs typeface="Times New Roman"/>
              </a:rPr>
              <a:t> </a:t>
            </a:r>
            <a:r>
              <a:rPr dirty="0" smtClean="0" sz="1250" spc="60">
                <a:latin typeface="Symbol"/>
                <a:cs typeface="Symbol"/>
              </a:rPr>
              <a:t></a:t>
            </a:r>
            <a:r>
              <a:rPr dirty="0" smtClean="0" sz="1250" spc="-20">
                <a:latin typeface="Times New Roman"/>
                <a:cs typeface="Times New Roman"/>
              </a:rPr>
              <a:t> </a:t>
            </a:r>
            <a:r>
              <a:rPr dirty="0" smtClean="0" sz="1250" spc="-15" i="1">
                <a:latin typeface="Times New Roman"/>
                <a:cs typeface="Times New Roman"/>
              </a:rPr>
              <a:t>L</a:t>
            </a:r>
            <a:r>
              <a:rPr dirty="0" smtClean="0" baseline="-18518" sz="1350" spc="37">
                <a:latin typeface="Times New Roman"/>
                <a:cs typeface="Times New Roman"/>
              </a:rPr>
              <a:t>3</a:t>
            </a:r>
            <a:r>
              <a:rPr dirty="0" smtClean="0" baseline="-18518" sz="1350" spc="-120">
                <a:latin typeface="Times New Roman"/>
                <a:cs typeface="Times New Roman"/>
              </a:rPr>
              <a:t> </a:t>
            </a:r>
            <a:r>
              <a:rPr dirty="0" smtClean="0" sz="1750" spc="-135">
                <a:latin typeface="Symbol"/>
                <a:cs typeface="Symbol"/>
              </a:rPr>
              <a:t></a:t>
            </a:r>
            <a:endParaRPr sz="17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mtClean="0" sz="1350" spc="114">
                <a:latin typeface="Symbol"/>
                <a:cs typeface="Symbol"/>
              </a:rPr>
              <a:t></a:t>
            </a:r>
            <a:r>
              <a:rPr dirty="0" smtClean="0" sz="1350" spc="50">
                <a:latin typeface="Times New Roman"/>
                <a:cs typeface="Times New Roman"/>
              </a:rPr>
              <a:t> </a:t>
            </a:r>
            <a:r>
              <a:rPr dirty="0" smtClean="0" sz="1350" spc="100">
                <a:latin typeface="Symbol"/>
                <a:cs typeface="Symbol"/>
              </a:rPr>
              <a:t></a:t>
            </a:r>
            <a:r>
              <a:rPr dirty="0" smtClean="0" sz="1350" spc="-130">
                <a:latin typeface="Times New Roman"/>
                <a:cs typeface="Times New Roman"/>
              </a:rPr>
              <a:t> </a:t>
            </a:r>
            <a:r>
              <a:rPr dirty="0" smtClean="0" sz="1350" spc="90">
                <a:latin typeface="Times New Roman"/>
                <a:cs typeface="Times New Roman"/>
              </a:rPr>
              <a:t>1</a:t>
            </a:r>
            <a:r>
              <a:rPr dirty="0" smtClean="0" sz="1350" spc="-210">
                <a:latin typeface="Times New Roman"/>
                <a:cs typeface="Times New Roman"/>
              </a:rPr>
              <a:t> </a:t>
            </a:r>
            <a:r>
              <a:rPr dirty="0" smtClean="0" sz="1350" spc="100">
                <a:latin typeface="Symbol"/>
                <a:cs typeface="Symbol"/>
              </a:rPr>
              <a:t></a:t>
            </a:r>
            <a:r>
              <a:rPr dirty="0" smtClean="0" sz="1350" spc="-100">
                <a:latin typeface="Times New Roman"/>
                <a:cs typeface="Times New Roman"/>
              </a:rPr>
              <a:t> </a:t>
            </a:r>
            <a:r>
              <a:rPr dirty="0" smtClean="0" sz="1900" spc="-250">
                <a:latin typeface="Symbol"/>
                <a:cs typeface="Symbol"/>
              </a:rPr>
              <a:t></a:t>
            </a:r>
            <a:r>
              <a:rPr dirty="0" smtClean="0" sz="1350" spc="-25" i="1">
                <a:latin typeface="Times New Roman"/>
                <a:cs typeface="Times New Roman"/>
              </a:rPr>
              <a:t>G</a:t>
            </a:r>
            <a:r>
              <a:rPr dirty="0" smtClean="0" baseline="-20467" sz="1425" spc="-7">
                <a:latin typeface="Times New Roman"/>
                <a:cs typeface="Times New Roman"/>
              </a:rPr>
              <a:t>1</a:t>
            </a:r>
            <a:r>
              <a:rPr dirty="0" smtClean="0" sz="1350" spc="85" i="1">
                <a:latin typeface="Times New Roman"/>
                <a:cs typeface="Times New Roman"/>
              </a:rPr>
              <a:t>G</a:t>
            </a:r>
            <a:r>
              <a:rPr dirty="0" smtClean="0" baseline="-20467" sz="1425" spc="89">
                <a:latin typeface="Times New Roman"/>
                <a:cs typeface="Times New Roman"/>
              </a:rPr>
              <a:t>4</a:t>
            </a:r>
            <a:r>
              <a:rPr dirty="0" smtClean="0" baseline="-20467" sz="1425" spc="-202">
                <a:latin typeface="Times New Roman"/>
                <a:cs typeface="Times New Roman"/>
              </a:rPr>
              <a:t> </a:t>
            </a:r>
            <a:r>
              <a:rPr dirty="0" smtClean="0" sz="1350" spc="110" i="1">
                <a:latin typeface="Times New Roman"/>
                <a:cs typeface="Times New Roman"/>
              </a:rPr>
              <a:t>H</a:t>
            </a:r>
            <a:r>
              <a:rPr dirty="0" smtClean="0" baseline="-20467" sz="1425" spc="89">
                <a:latin typeface="Times New Roman"/>
                <a:cs typeface="Times New Roman"/>
              </a:rPr>
              <a:t>1</a:t>
            </a:r>
            <a:r>
              <a:rPr dirty="0" smtClean="0" baseline="-20467" sz="1425" spc="89">
                <a:latin typeface="Times New Roman"/>
                <a:cs typeface="Times New Roman"/>
              </a:rPr>
              <a:t> </a:t>
            </a:r>
            <a:r>
              <a:rPr dirty="0" smtClean="0" baseline="-20467" sz="1425" spc="-165">
                <a:latin typeface="Times New Roman"/>
                <a:cs typeface="Times New Roman"/>
              </a:rPr>
              <a:t> </a:t>
            </a:r>
            <a:r>
              <a:rPr dirty="0" smtClean="0" sz="1350" spc="100">
                <a:latin typeface="Symbol"/>
                <a:cs typeface="Symbol"/>
              </a:rPr>
              <a:t></a:t>
            </a:r>
            <a:r>
              <a:rPr dirty="0" smtClean="0" sz="1350" spc="-125">
                <a:latin typeface="Times New Roman"/>
                <a:cs typeface="Times New Roman"/>
              </a:rPr>
              <a:t> </a:t>
            </a:r>
            <a:r>
              <a:rPr dirty="0" smtClean="0" sz="1350" spc="-25" i="1">
                <a:latin typeface="Times New Roman"/>
                <a:cs typeface="Times New Roman"/>
              </a:rPr>
              <a:t>G</a:t>
            </a:r>
            <a:r>
              <a:rPr dirty="0" smtClean="0" baseline="-20467" sz="1425" spc="-7">
                <a:latin typeface="Times New Roman"/>
                <a:cs typeface="Times New Roman"/>
              </a:rPr>
              <a:t>1</a:t>
            </a:r>
            <a:r>
              <a:rPr dirty="0" smtClean="0" sz="1350" spc="85" i="1">
                <a:latin typeface="Times New Roman"/>
                <a:cs typeface="Times New Roman"/>
              </a:rPr>
              <a:t>G</a:t>
            </a:r>
            <a:r>
              <a:rPr dirty="0" smtClean="0" baseline="-20467" sz="1425" spc="104">
                <a:latin typeface="Times New Roman"/>
                <a:cs typeface="Times New Roman"/>
              </a:rPr>
              <a:t>2</a:t>
            </a:r>
            <a:r>
              <a:rPr dirty="0" smtClean="0" sz="1350" spc="85" i="1">
                <a:latin typeface="Times New Roman"/>
                <a:cs typeface="Times New Roman"/>
              </a:rPr>
              <a:t>G</a:t>
            </a:r>
            <a:r>
              <a:rPr dirty="0" smtClean="0" baseline="-20467" sz="1425" spc="89">
                <a:latin typeface="Times New Roman"/>
                <a:cs typeface="Times New Roman"/>
              </a:rPr>
              <a:t>4</a:t>
            </a:r>
            <a:r>
              <a:rPr dirty="0" smtClean="0" baseline="-20467" sz="1425" spc="-202">
                <a:latin typeface="Times New Roman"/>
                <a:cs typeface="Times New Roman"/>
              </a:rPr>
              <a:t> </a:t>
            </a:r>
            <a:r>
              <a:rPr dirty="0" smtClean="0" sz="1350" spc="225" i="1">
                <a:latin typeface="Times New Roman"/>
                <a:cs typeface="Times New Roman"/>
              </a:rPr>
              <a:t>H</a:t>
            </a:r>
            <a:r>
              <a:rPr dirty="0" smtClean="0" baseline="-20467" sz="1425" spc="89">
                <a:latin typeface="Times New Roman"/>
                <a:cs typeface="Times New Roman"/>
              </a:rPr>
              <a:t>2</a:t>
            </a:r>
            <a:r>
              <a:rPr dirty="0" smtClean="0" baseline="-20467" sz="1425" spc="89">
                <a:latin typeface="Times New Roman"/>
                <a:cs typeface="Times New Roman"/>
              </a:rPr>
              <a:t> </a:t>
            </a:r>
            <a:r>
              <a:rPr dirty="0" smtClean="0" baseline="-20467" sz="1425" spc="-52">
                <a:latin typeface="Times New Roman"/>
                <a:cs typeface="Times New Roman"/>
              </a:rPr>
              <a:t> </a:t>
            </a:r>
            <a:r>
              <a:rPr dirty="0" smtClean="0" sz="1350" spc="100">
                <a:latin typeface="Symbol"/>
                <a:cs typeface="Symbol"/>
              </a:rPr>
              <a:t></a:t>
            </a:r>
            <a:r>
              <a:rPr dirty="0" smtClean="0" sz="1350" spc="-125">
                <a:latin typeface="Times New Roman"/>
                <a:cs typeface="Times New Roman"/>
              </a:rPr>
              <a:t> </a:t>
            </a:r>
            <a:r>
              <a:rPr dirty="0" smtClean="0" sz="1350" spc="-30" i="1">
                <a:latin typeface="Times New Roman"/>
                <a:cs typeface="Times New Roman"/>
              </a:rPr>
              <a:t>G</a:t>
            </a:r>
            <a:r>
              <a:rPr dirty="0" smtClean="0" baseline="-20467" sz="1425" spc="0">
                <a:latin typeface="Times New Roman"/>
                <a:cs typeface="Times New Roman"/>
              </a:rPr>
              <a:t>1</a:t>
            </a:r>
            <a:r>
              <a:rPr dirty="0" smtClean="0" sz="1350" spc="55" i="1">
                <a:latin typeface="Times New Roman"/>
                <a:cs typeface="Times New Roman"/>
              </a:rPr>
              <a:t>G</a:t>
            </a:r>
            <a:r>
              <a:rPr dirty="0" smtClean="0" baseline="-20467" sz="1425" spc="60">
                <a:latin typeface="Times New Roman"/>
                <a:cs typeface="Times New Roman"/>
              </a:rPr>
              <a:t>3</a:t>
            </a:r>
            <a:r>
              <a:rPr dirty="0" smtClean="0" sz="1350" spc="85" i="1">
                <a:latin typeface="Times New Roman"/>
                <a:cs typeface="Times New Roman"/>
              </a:rPr>
              <a:t>G</a:t>
            </a:r>
            <a:r>
              <a:rPr dirty="0" smtClean="0" baseline="-20467" sz="1425" spc="89">
                <a:latin typeface="Times New Roman"/>
                <a:cs typeface="Times New Roman"/>
              </a:rPr>
              <a:t>4</a:t>
            </a:r>
            <a:r>
              <a:rPr dirty="0" smtClean="0" baseline="-20467" sz="1425" spc="-202">
                <a:latin typeface="Times New Roman"/>
                <a:cs typeface="Times New Roman"/>
              </a:rPr>
              <a:t> </a:t>
            </a:r>
            <a:r>
              <a:rPr dirty="0" smtClean="0" sz="1350" spc="225" i="1">
                <a:latin typeface="Times New Roman"/>
                <a:cs typeface="Times New Roman"/>
              </a:rPr>
              <a:t>H</a:t>
            </a:r>
            <a:r>
              <a:rPr dirty="0" smtClean="0" baseline="-20467" sz="1425" spc="89">
                <a:latin typeface="Times New Roman"/>
                <a:cs typeface="Times New Roman"/>
              </a:rPr>
              <a:t>2</a:t>
            </a:r>
            <a:r>
              <a:rPr dirty="0" smtClean="0" baseline="-20467" sz="1425" spc="-60">
                <a:latin typeface="Times New Roman"/>
                <a:cs typeface="Times New Roman"/>
              </a:rPr>
              <a:t> </a:t>
            </a:r>
            <a:r>
              <a:rPr dirty="0" smtClean="0" sz="1900" spc="-130">
                <a:latin typeface="Symbol"/>
                <a:cs typeface="Symbol"/>
              </a:rPr>
              <a:t></a:t>
            </a:r>
            <a:endParaRPr sz="1900">
              <a:latin typeface="Symbol"/>
              <a:cs typeface="Symbol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7556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Eli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 pa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458709"/>
            <a:ext cx="3180715" cy="569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</a:t>
            </a:r>
            <a:r>
              <a:rPr dirty="0" smtClean="0" baseline="-12345" sz="1350">
                <a:latin typeface="Times New Roman"/>
                <a:cs typeface="Times New Roman"/>
              </a:rPr>
              <a:t>1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Eli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 pa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5221" y="7458709"/>
            <a:ext cx="441959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∆</a:t>
            </a:r>
            <a:r>
              <a:rPr dirty="0" smtClean="0" baseline="-12345" sz="1350" spc="-7">
                <a:latin typeface="Calibri"/>
                <a:cs typeface="Calibri"/>
              </a:rPr>
              <a:t>1</a:t>
            </a:r>
            <a:r>
              <a:rPr dirty="0" smtClean="0" baseline="-12345" sz="1350" spc="-7">
                <a:latin typeface="Calibri"/>
                <a:cs typeface="Calibri"/>
              </a:rPr>
              <a:t> </a:t>
            </a:r>
            <a:r>
              <a:rPr dirty="0" smtClean="0" baseline="-12345" sz="1350" spc="-142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=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8164321"/>
            <a:ext cx="3180715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∆</a:t>
            </a:r>
            <a:r>
              <a:rPr dirty="0" smtClean="0" baseline="-12345" sz="1350">
                <a:latin typeface="Times New Roman"/>
                <a:cs typeface="Times New Roman"/>
              </a:rPr>
              <a:t>2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7809" y="8164321"/>
            <a:ext cx="443230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∆</a:t>
            </a:r>
            <a:r>
              <a:rPr dirty="0" smtClean="0" baseline="-12345" sz="1350" spc="-7">
                <a:latin typeface="Calibri"/>
                <a:cs typeface="Calibri"/>
              </a:rPr>
              <a:t>2</a:t>
            </a:r>
            <a:r>
              <a:rPr dirty="0" smtClean="0" baseline="-12345" sz="1350" spc="-7">
                <a:latin typeface="Calibri"/>
                <a:cs typeface="Calibri"/>
              </a:rPr>
              <a:t> </a:t>
            </a:r>
            <a:r>
              <a:rPr dirty="0" smtClean="0" baseline="-12345" sz="1350" spc="-142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= 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7678" y="5319231"/>
            <a:ext cx="1557655" cy="2082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75" i="1">
                <a:latin typeface="Times New Roman"/>
                <a:cs typeface="Times New Roman"/>
              </a:rPr>
              <a:t>L</a:t>
            </a:r>
            <a:r>
              <a:rPr dirty="0" smtClean="0" baseline="-20833" sz="1200" spc="345">
                <a:latin typeface="Times New Roman"/>
                <a:cs typeface="Times New Roman"/>
              </a:rPr>
              <a:t>3</a:t>
            </a:r>
            <a:r>
              <a:rPr dirty="0" smtClean="0" baseline="-20833" sz="1200" spc="345">
                <a:latin typeface="Times New Roman"/>
                <a:cs typeface="Times New Roman"/>
              </a:rPr>
              <a:t>  </a:t>
            </a:r>
            <a:r>
              <a:rPr dirty="0" smtClean="0" baseline="-20833" sz="1200" spc="7">
                <a:latin typeface="Times New Roman"/>
                <a:cs typeface="Times New Roman"/>
              </a:rPr>
              <a:t> </a:t>
            </a:r>
            <a:r>
              <a:rPr dirty="0" smtClean="0" sz="1100" spc="385">
                <a:latin typeface="Symbol"/>
                <a:cs typeface="Symbol"/>
              </a:rPr>
              <a:t></a:t>
            </a:r>
            <a:r>
              <a:rPr dirty="0" smtClean="0" sz="1100" spc="385">
                <a:latin typeface="Times New Roman"/>
                <a:cs typeface="Times New Roman"/>
              </a:rPr>
              <a:t>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315">
                <a:latin typeface="Symbol"/>
                <a:cs typeface="Symbol"/>
              </a:rPr>
              <a:t></a:t>
            </a:r>
            <a:r>
              <a:rPr dirty="0" smtClean="0" sz="1100" spc="315" i="1">
                <a:latin typeface="Times New Roman"/>
                <a:cs typeface="Times New Roman"/>
              </a:rPr>
              <a:t>G</a:t>
            </a:r>
            <a:r>
              <a:rPr dirty="0" smtClean="0" baseline="-20833" sz="1200" spc="232">
                <a:latin typeface="Times New Roman"/>
                <a:cs typeface="Times New Roman"/>
              </a:rPr>
              <a:t>1</a:t>
            </a:r>
            <a:r>
              <a:rPr dirty="0" smtClean="0" sz="1100" spc="405" i="1">
                <a:latin typeface="Times New Roman"/>
                <a:cs typeface="Times New Roman"/>
              </a:rPr>
              <a:t>G</a:t>
            </a:r>
            <a:r>
              <a:rPr dirty="0" smtClean="0" baseline="-20833" sz="1200" spc="307">
                <a:latin typeface="Times New Roman"/>
                <a:cs typeface="Times New Roman"/>
              </a:rPr>
              <a:t>3</a:t>
            </a:r>
            <a:r>
              <a:rPr dirty="0" smtClean="0" sz="1100" spc="450" i="1">
                <a:latin typeface="Times New Roman"/>
                <a:cs typeface="Times New Roman"/>
              </a:rPr>
              <a:t>G</a:t>
            </a:r>
            <a:r>
              <a:rPr dirty="0" smtClean="0" baseline="-20833" sz="1200" spc="345">
                <a:latin typeface="Times New Roman"/>
                <a:cs typeface="Times New Roman"/>
              </a:rPr>
              <a:t>4</a:t>
            </a:r>
            <a:r>
              <a:rPr dirty="0" smtClean="0" baseline="-20833" sz="1200" spc="-120">
                <a:latin typeface="Times New Roman"/>
                <a:cs typeface="Times New Roman"/>
              </a:rPr>
              <a:t> </a:t>
            </a:r>
            <a:r>
              <a:rPr dirty="0" smtClean="0" sz="1100" spc="505" i="1">
                <a:latin typeface="Times New Roman"/>
                <a:cs typeface="Times New Roman"/>
              </a:rPr>
              <a:t>H</a:t>
            </a:r>
            <a:r>
              <a:rPr dirty="0" smtClean="0" sz="1100" spc="-170" i="1">
                <a:latin typeface="Times New Roman"/>
                <a:cs typeface="Times New Roman"/>
              </a:rPr>
              <a:t> </a:t>
            </a:r>
            <a:r>
              <a:rPr dirty="0" smtClean="0" baseline="-20833" sz="1200" spc="345">
                <a:latin typeface="Times New Roman"/>
                <a:cs typeface="Times New Roman"/>
              </a:rPr>
              <a:t>2</a:t>
            </a:r>
            <a:endParaRPr baseline="-20833"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79078" y="4503735"/>
            <a:ext cx="205104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55">
                <a:latin typeface="Symbol"/>
                <a:cs typeface="Symbol"/>
              </a:rPr>
              <a:t>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5536" y="4222216"/>
            <a:ext cx="1390650" cy="285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35" i="1">
                <a:latin typeface="Times New Roman"/>
                <a:cs typeface="Times New Roman"/>
              </a:rPr>
              <a:t>P</a:t>
            </a:r>
            <a:r>
              <a:rPr dirty="0" smtClean="0" baseline="-21164" sz="1575" spc="412">
                <a:latin typeface="Times New Roman"/>
                <a:cs typeface="Times New Roman"/>
              </a:rPr>
              <a:t>1</a:t>
            </a:r>
            <a:r>
              <a:rPr dirty="0" smtClean="0" sz="1550" spc="434">
                <a:latin typeface="Symbol"/>
                <a:cs typeface="Symbol"/>
              </a:rPr>
              <a:t></a:t>
            </a:r>
            <a:r>
              <a:rPr dirty="0" smtClean="0" baseline="-21164" sz="1575" spc="412">
                <a:latin typeface="Times New Roman"/>
                <a:cs typeface="Times New Roman"/>
              </a:rPr>
              <a:t>1</a:t>
            </a:r>
            <a:r>
              <a:rPr dirty="0" smtClean="0" baseline="-21164" sz="1575" spc="412">
                <a:latin typeface="Times New Roman"/>
                <a:cs typeface="Times New Roman"/>
              </a:rPr>
              <a:t> </a:t>
            </a:r>
            <a:r>
              <a:rPr dirty="0" smtClean="0" baseline="-21164" sz="1575" spc="104">
                <a:latin typeface="Times New Roman"/>
                <a:cs typeface="Times New Roman"/>
              </a:rPr>
              <a:t> </a:t>
            </a:r>
            <a:r>
              <a:rPr dirty="0" smtClean="0" sz="1550" spc="405">
                <a:latin typeface="Symbol"/>
                <a:cs typeface="Symbol"/>
              </a:rPr>
              <a:t></a:t>
            </a:r>
            <a:r>
              <a:rPr dirty="0" smtClean="0" sz="1550" spc="170">
                <a:latin typeface="Times New Roman"/>
                <a:cs typeface="Times New Roman"/>
              </a:rPr>
              <a:t> </a:t>
            </a:r>
            <a:r>
              <a:rPr dirty="0" smtClean="0" sz="1550" spc="130" i="1">
                <a:latin typeface="Times New Roman"/>
                <a:cs typeface="Times New Roman"/>
              </a:rPr>
              <a:t>P</a:t>
            </a:r>
            <a:r>
              <a:rPr dirty="0" smtClean="0" baseline="-21164" sz="1575" spc="412">
                <a:latin typeface="Times New Roman"/>
                <a:cs typeface="Times New Roman"/>
              </a:rPr>
              <a:t>2</a:t>
            </a:r>
            <a:r>
              <a:rPr dirty="0" smtClean="0" baseline="-21164" sz="1575" spc="-209">
                <a:latin typeface="Times New Roman"/>
                <a:cs typeface="Times New Roman"/>
              </a:rPr>
              <a:t> </a:t>
            </a:r>
            <a:r>
              <a:rPr dirty="0" smtClean="0" sz="1550" spc="455">
                <a:latin typeface="Symbol"/>
                <a:cs typeface="Symbol"/>
              </a:rPr>
              <a:t></a:t>
            </a:r>
            <a:r>
              <a:rPr dirty="0" smtClean="0" sz="1550" spc="-229">
                <a:latin typeface="Times New Roman"/>
                <a:cs typeface="Times New Roman"/>
              </a:rPr>
              <a:t> </a:t>
            </a:r>
            <a:r>
              <a:rPr dirty="0" smtClean="0" baseline="-21164" sz="1575" spc="412">
                <a:latin typeface="Times New Roman"/>
                <a:cs typeface="Times New Roman"/>
              </a:rPr>
              <a:t>2</a:t>
            </a:r>
            <a:endParaRPr baseline="-21164" sz="157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99208" y="4349393"/>
            <a:ext cx="186690" cy="245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405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81644" y="4181528"/>
            <a:ext cx="227329" cy="570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" marR="12700" indent="-22860">
              <a:lnSpc>
                <a:spcPct val="118200"/>
              </a:lnSpc>
            </a:pPr>
            <a:r>
              <a:rPr dirty="0" smtClean="0" sz="1550" spc="495" i="1">
                <a:latin typeface="Times New Roman"/>
                <a:cs typeface="Times New Roman"/>
              </a:rPr>
              <a:t>C</a:t>
            </a:r>
            <a:r>
              <a:rPr dirty="0" smtClean="0" sz="1550" spc="320" i="1">
                <a:latin typeface="Times New Roman"/>
                <a:cs typeface="Times New Roman"/>
              </a:rPr>
              <a:t> 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41063" y="7542530"/>
            <a:ext cx="320166" cy="103377"/>
          </a:xfrm>
          <a:custGeom>
            <a:avLst/>
            <a:gdLst/>
            <a:ahLst/>
            <a:cxnLst/>
            <a:rect l="l" t="t" r="r" b="b"/>
            <a:pathLst>
              <a:path w="320166" h="103377">
                <a:moveTo>
                  <a:pt x="284164" y="59100"/>
                </a:moveTo>
                <a:lnTo>
                  <a:pt x="227457" y="90678"/>
                </a:lnTo>
                <a:lnTo>
                  <a:pt x="224409" y="92329"/>
                </a:lnTo>
                <a:lnTo>
                  <a:pt x="223265" y="96139"/>
                </a:lnTo>
                <a:lnTo>
                  <a:pt x="224916" y="99314"/>
                </a:lnTo>
                <a:lnTo>
                  <a:pt x="226695" y="102362"/>
                </a:lnTo>
                <a:lnTo>
                  <a:pt x="230504" y="103378"/>
                </a:lnTo>
                <a:lnTo>
                  <a:pt x="233679" y="101727"/>
                </a:lnTo>
                <a:lnTo>
                  <a:pt x="309242" y="59563"/>
                </a:lnTo>
                <a:lnTo>
                  <a:pt x="307466" y="59563"/>
                </a:lnTo>
                <a:lnTo>
                  <a:pt x="284164" y="59100"/>
                </a:lnTo>
                <a:close/>
              </a:path>
              <a:path w="320166" h="103377">
                <a:moveTo>
                  <a:pt x="295056" y="53036"/>
                </a:moveTo>
                <a:lnTo>
                  <a:pt x="284164" y="59100"/>
                </a:lnTo>
                <a:lnTo>
                  <a:pt x="307466" y="59563"/>
                </a:lnTo>
                <a:lnTo>
                  <a:pt x="307484" y="58674"/>
                </a:lnTo>
                <a:lnTo>
                  <a:pt x="304291" y="58674"/>
                </a:lnTo>
                <a:lnTo>
                  <a:pt x="295056" y="53036"/>
                </a:lnTo>
                <a:close/>
              </a:path>
              <a:path w="320166" h="103377">
                <a:moveTo>
                  <a:pt x="232663" y="0"/>
                </a:moveTo>
                <a:lnTo>
                  <a:pt x="228726" y="1016"/>
                </a:lnTo>
                <a:lnTo>
                  <a:pt x="226822" y="3937"/>
                </a:lnTo>
                <a:lnTo>
                  <a:pt x="225044" y="6985"/>
                </a:lnTo>
                <a:lnTo>
                  <a:pt x="225933" y="10922"/>
                </a:lnTo>
                <a:lnTo>
                  <a:pt x="228981" y="12700"/>
                </a:lnTo>
                <a:lnTo>
                  <a:pt x="284179" y="46396"/>
                </a:lnTo>
                <a:lnTo>
                  <a:pt x="307721" y="46863"/>
                </a:lnTo>
                <a:lnTo>
                  <a:pt x="307466" y="59563"/>
                </a:lnTo>
                <a:lnTo>
                  <a:pt x="309242" y="59563"/>
                </a:lnTo>
                <a:lnTo>
                  <a:pt x="320166" y="53467"/>
                </a:lnTo>
                <a:lnTo>
                  <a:pt x="235585" y="1905"/>
                </a:lnTo>
                <a:lnTo>
                  <a:pt x="232663" y="0"/>
                </a:lnTo>
                <a:close/>
              </a:path>
              <a:path w="320166" h="103377">
                <a:moveTo>
                  <a:pt x="253" y="40767"/>
                </a:moveTo>
                <a:lnTo>
                  <a:pt x="0" y="53467"/>
                </a:lnTo>
                <a:lnTo>
                  <a:pt x="284164" y="59100"/>
                </a:lnTo>
                <a:lnTo>
                  <a:pt x="295056" y="53036"/>
                </a:lnTo>
                <a:lnTo>
                  <a:pt x="284179" y="46396"/>
                </a:lnTo>
                <a:lnTo>
                  <a:pt x="253" y="40767"/>
                </a:lnTo>
                <a:close/>
              </a:path>
              <a:path w="320166" h="103377">
                <a:moveTo>
                  <a:pt x="304546" y="47752"/>
                </a:moveTo>
                <a:lnTo>
                  <a:pt x="295056" y="53036"/>
                </a:lnTo>
                <a:lnTo>
                  <a:pt x="304291" y="58674"/>
                </a:lnTo>
                <a:lnTo>
                  <a:pt x="304546" y="47752"/>
                </a:lnTo>
                <a:close/>
              </a:path>
              <a:path w="320166" h="103377">
                <a:moveTo>
                  <a:pt x="307703" y="47752"/>
                </a:moveTo>
                <a:lnTo>
                  <a:pt x="304546" y="47752"/>
                </a:lnTo>
                <a:lnTo>
                  <a:pt x="304291" y="58674"/>
                </a:lnTo>
                <a:lnTo>
                  <a:pt x="307484" y="58674"/>
                </a:lnTo>
                <a:lnTo>
                  <a:pt x="307703" y="47752"/>
                </a:lnTo>
                <a:close/>
              </a:path>
              <a:path w="320166" h="103377">
                <a:moveTo>
                  <a:pt x="284179" y="46396"/>
                </a:moveTo>
                <a:lnTo>
                  <a:pt x="295056" y="53036"/>
                </a:lnTo>
                <a:lnTo>
                  <a:pt x="304546" y="47752"/>
                </a:lnTo>
                <a:lnTo>
                  <a:pt x="307703" y="47752"/>
                </a:lnTo>
                <a:lnTo>
                  <a:pt x="307721" y="46863"/>
                </a:lnTo>
                <a:lnTo>
                  <a:pt x="284179" y="46396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377563" y="8196960"/>
            <a:ext cx="320166" cy="103377"/>
          </a:xfrm>
          <a:custGeom>
            <a:avLst/>
            <a:gdLst/>
            <a:ahLst/>
            <a:cxnLst/>
            <a:rect l="l" t="t" r="r" b="b"/>
            <a:pathLst>
              <a:path w="320166" h="103377">
                <a:moveTo>
                  <a:pt x="284164" y="58973"/>
                </a:moveTo>
                <a:lnTo>
                  <a:pt x="227457" y="90550"/>
                </a:lnTo>
                <a:lnTo>
                  <a:pt x="224409" y="92201"/>
                </a:lnTo>
                <a:lnTo>
                  <a:pt x="223265" y="96138"/>
                </a:lnTo>
                <a:lnTo>
                  <a:pt x="224916" y="99186"/>
                </a:lnTo>
                <a:lnTo>
                  <a:pt x="226695" y="102234"/>
                </a:lnTo>
                <a:lnTo>
                  <a:pt x="230504" y="103377"/>
                </a:lnTo>
                <a:lnTo>
                  <a:pt x="309243" y="59435"/>
                </a:lnTo>
                <a:lnTo>
                  <a:pt x="307466" y="59435"/>
                </a:lnTo>
                <a:lnTo>
                  <a:pt x="284164" y="58973"/>
                </a:lnTo>
                <a:close/>
              </a:path>
              <a:path w="320166" h="103377">
                <a:moveTo>
                  <a:pt x="295056" y="52909"/>
                </a:moveTo>
                <a:lnTo>
                  <a:pt x="284164" y="58973"/>
                </a:lnTo>
                <a:lnTo>
                  <a:pt x="307466" y="59435"/>
                </a:lnTo>
                <a:lnTo>
                  <a:pt x="307484" y="58546"/>
                </a:lnTo>
                <a:lnTo>
                  <a:pt x="304291" y="58546"/>
                </a:lnTo>
                <a:lnTo>
                  <a:pt x="295056" y="52909"/>
                </a:lnTo>
                <a:close/>
              </a:path>
              <a:path w="320166" h="103377">
                <a:moveTo>
                  <a:pt x="232663" y="0"/>
                </a:moveTo>
                <a:lnTo>
                  <a:pt x="228726" y="888"/>
                </a:lnTo>
                <a:lnTo>
                  <a:pt x="226822" y="3936"/>
                </a:lnTo>
                <a:lnTo>
                  <a:pt x="225044" y="6857"/>
                </a:lnTo>
                <a:lnTo>
                  <a:pt x="225933" y="10794"/>
                </a:lnTo>
                <a:lnTo>
                  <a:pt x="228981" y="12572"/>
                </a:lnTo>
                <a:lnTo>
                  <a:pt x="284179" y="46269"/>
                </a:lnTo>
                <a:lnTo>
                  <a:pt x="307721" y="46735"/>
                </a:lnTo>
                <a:lnTo>
                  <a:pt x="307466" y="59435"/>
                </a:lnTo>
                <a:lnTo>
                  <a:pt x="309243" y="59435"/>
                </a:lnTo>
                <a:lnTo>
                  <a:pt x="320166" y="53339"/>
                </a:lnTo>
                <a:lnTo>
                  <a:pt x="232663" y="0"/>
                </a:lnTo>
                <a:close/>
              </a:path>
              <a:path w="320166" h="103377">
                <a:moveTo>
                  <a:pt x="253" y="40639"/>
                </a:moveTo>
                <a:lnTo>
                  <a:pt x="0" y="53339"/>
                </a:lnTo>
                <a:lnTo>
                  <a:pt x="284164" y="58973"/>
                </a:lnTo>
                <a:lnTo>
                  <a:pt x="295056" y="52909"/>
                </a:lnTo>
                <a:lnTo>
                  <a:pt x="284179" y="46269"/>
                </a:lnTo>
                <a:lnTo>
                  <a:pt x="253" y="40639"/>
                </a:lnTo>
                <a:close/>
              </a:path>
              <a:path w="320166" h="103377">
                <a:moveTo>
                  <a:pt x="304546" y="47624"/>
                </a:moveTo>
                <a:lnTo>
                  <a:pt x="295056" y="52909"/>
                </a:lnTo>
                <a:lnTo>
                  <a:pt x="304291" y="58546"/>
                </a:lnTo>
                <a:lnTo>
                  <a:pt x="304546" y="47624"/>
                </a:lnTo>
                <a:close/>
              </a:path>
              <a:path w="320166" h="103377">
                <a:moveTo>
                  <a:pt x="307703" y="47624"/>
                </a:moveTo>
                <a:lnTo>
                  <a:pt x="304546" y="47624"/>
                </a:lnTo>
                <a:lnTo>
                  <a:pt x="304291" y="58546"/>
                </a:lnTo>
                <a:lnTo>
                  <a:pt x="307484" y="58546"/>
                </a:lnTo>
                <a:lnTo>
                  <a:pt x="307703" y="47624"/>
                </a:lnTo>
                <a:close/>
              </a:path>
              <a:path w="320166" h="103377">
                <a:moveTo>
                  <a:pt x="284179" y="46269"/>
                </a:moveTo>
                <a:lnTo>
                  <a:pt x="295056" y="52909"/>
                </a:lnTo>
                <a:lnTo>
                  <a:pt x="304546" y="47624"/>
                </a:lnTo>
                <a:lnTo>
                  <a:pt x="307703" y="47624"/>
                </a:lnTo>
                <a:lnTo>
                  <a:pt x="307721" y="46735"/>
                </a:lnTo>
                <a:lnTo>
                  <a:pt x="284179" y="4626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48640" y="8549005"/>
            <a:ext cx="3827145" cy="4832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565015" y="8549005"/>
            <a:ext cx="2638425" cy="4832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9124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4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480" marR="109855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 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-2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/R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 the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below by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0" b="1">
                <a:latin typeface="Times New Roman"/>
                <a:cs typeface="Times New Roman"/>
              </a:rPr>
              <a:t> fl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aph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tech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861566"/>
            <a:ext cx="3225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3284509"/>
            <a:ext cx="2416175" cy="718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104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640" y="5477636"/>
            <a:ext cx="18002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8382000"/>
            <a:ext cx="4972050" cy="513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06750" y="1534794"/>
            <a:ext cx="4016375" cy="1696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533140" y="3611879"/>
            <a:ext cx="3892550" cy="1495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5940" y="4841397"/>
            <a:ext cx="3399154" cy="3388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marR="546735" indent="-228600">
              <a:lnSpc>
                <a:spcPct val="1107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0"/>
              </a:spcBef>
              <a:buFont typeface="Arial"/>
              <a:buChar char="•"/>
            </a:pPr>
            <a:endParaRPr sz="1200"/>
          </a:p>
          <a:p>
            <a:pPr marL="12700">
              <a:lnSpc>
                <a:spcPct val="100000"/>
              </a:lnSpc>
              <a:buFont typeface="Arial"/>
              <a:buChar char="•"/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9"/>
              </a:spcBef>
              <a:buFont typeface="Arial"/>
              <a:buChar char="•"/>
            </a:pPr>
            <a:endParaRPr sz="11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 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= -</a:t>
            </a:r>
            <a:r>
              <a:rPr dirty="0" smtClean="0" sz="1400" spc="-15" b="1">
                <a:latin typeface="Times New Roman"/>
                <a:cs typeface="Times New Roman"/>
              </a:rPr>
              <a:t>G</a:t>
            </a:r>
            <a:r>
              <a:rPr dirty="0" smtClean="0" baseline="-12345" sz="1350" spc="7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-1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-5" b="1">
                <a:latin typeface="Times New Roman"/>
                <a:cs typeface="Times New Roman"/>
              </a:rPr>
              <a:t>G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G</a:t>
            </a:r>
            <a:r>
              <a:rPr dirty="0" smtClean="0" baseline="-12345" sz="1350" spc="7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= -</a:t>
            </a:r>
            <a:r>
              <a:rPr dirty="0" smtClean="0" sz="1400" spc="-15" b="1">
                <a:latin typeface="Times New Roman"/>
                <a:cs typeface="Times New Roman"/>
              </a:rPr>
              <a:t>G</a:t>
            </a:r>
            <a:r>
              <a:rPr dirty="0" smtClean="0" baseline="-12345" sz="1350" spc="7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G</a:t>
            </a:r>
            <a:r>
              <a:rPr dirty="0" smtClean="0" baseline="-12345" sz="1350" spc="7" b="1">
                <a:latin typeface="Times New Roman"/>
                <a:cs typeface="Times New Roman"/>
              </a:rPr>
              <a:t>3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baseline="-12345" sz="1350" spc="0" b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50800">
              <a:lnSpc>
                <a:spcPct val="100000"/>
              </a:lnSpc>
            </a:pPr>
            <a:r>
              <a:rPr dirty="0" smtClean="0" sz="1500" spc="70">
                <a:latin typeface="Symbol"/>
                <a:cs typeface="Symbol"/>
              </a:rPr>
              <a:t></a:t>
            </a:r>
            <a:r>
              <a:rPr dirty="0" smtClean="0" sz="1500" spc="-20">
                <a:latin typeface="Times New Roman"/>
                <a:cs typeface="Times New Roman"/>
              </a:rPr>
              <a:t> </a:t>
            </a:r>
            <a:r>
              <a:rPr dirty="0" smtClean="0" sz="1500" spc="65">
                <a:latin typeface="Symbol"/>
                <a:cs typeface="Symbol"/>
              </a:rPr>
              <a:t></a:t>
            </a:r>
            <a:r>
              <a:rPr dirty="0" smtClean="0" sz="1500" spc="-210">
                <a:latin typeface="Times New Roman"/>
                <a:cs typeface="Times New Roman"/>
              </a:rPr>
              <a:t> </a:t>
            </a:r>
            <a:r>
              <a:rPr dirty="0" smtClean="0" sz="1500" spc="140">
                <a:latin typeface="Times New Roman"/>
                <a:cs typeface="Times New Roman"/>
              </a:rPr>
              <a:t>1</a:t>
            </a:r>
            <a:r>
              <a:rPr dirty="0" smtClean="0" sz="1500" spc="65">
                <a:latin typeface="Symbol"/>
                <a:cs typeface="Symbol"/>
              </a:rPr>
              <a:t></a:t>
            </a:r>
            <a:r>
              <a:rPr dirty="0" smtClean="0" sz="1500" spc="-175">
                <a:latin typeface="Times New Roman"/>
                <a:cs typeface="Times New Roman"/>
              </a:rPr>
              <a:t> </a:t>
            </a:r>
            <a:r>
              <a:rPr dirty="0" smtClean="0" sz="2000" spc="-140">
                <a:latin typeface="Symbol"/>
                <a:cs typeface="Symbol"/>
              </a:rPr>
              <a:t></a:t>
            </a:r>
            <a:r>
              <a:rPr dirty="0" smtClean="0" sz="1500" spc="-8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0">
                <a:latin typeface="Times New Roman"/>
                <a:cs typeface="Times New Roman"/>
              </a:rPr>
              <a:t>1</a:t>
            </a:r>
            <a:r>
              <a:rPr dirty="0" smtClean="0" baseline="-24691" sz="1350" spc="30">
                <a:latin typeface="Times New Roman"/>
                <a:cs typeface="Times New Roman"/>
              </a:rPr>
              <a:t> </a:t>
            </a:r>
            <a:r>
              <a:rPr dirty="0" smtClean="0" baseline="-24691" sz="1350" spc="-150">
                <a:latin typeface="Times New Roman"/>
                <a:cs typeface="Times New Roman"/>
              </a:rPr>
              <a:t> </a:t>
            </a:r>
            <a:r>
              <a:rPr dirty="0" smtClean="0" sz="1500" spc="65">
                <a:latin typeface="Symbol"/>
                <a:cs typeface="Symbol"/>
              </a:rPr>
              <a:t></a:t>
            </a:r>
            <a:r>
              <a:rPr dirty="0" smtClean="0" sz="1500" spc="-80">
                <a:latin typeface="Times New Roman"/>
                <a:cs typeface="Times New Roman"/>
              </a:rPr>
              <a:t> </a:t>
            </a:r>
            <a:r>
              <a:rPr dirty="0" smtClean="0" sz="1500" spc="1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0">
                <a:latin typeface="Times New Roman"/>
                <a:cs typeface="Times New Roman"/>
              </a:rPr>
              <a:t>2</a:t>
            </a:r>
            <a:r>
              <a:rPr dirty="0" smtClean="0" baseline="-24691" sz="1350" spc="30">
                <a:latin typeface="Times New Roman"/>
                <a:cs typeface="Times New Roman"/>
              </a:rPr>
              <a:t> </a:t>
            </a:r>
            <a:r>
              <a:rPr dirty="0" smtClean="0" baseline="-24691" sz="1350" spc="-37">
                <a:latin typeface="Times New Roman"/>
                <a:cs typeface="Times New Roman"/>
              </a:rPr>
              <a:t> </a:t>
            </a:r>
            <a:r>
              <a:rPr dirty="0" smtClean="0" sz="1500" spc="65">
                <a:latin typeface="Symbol"/>
                <a:cs typeface="Symbol"/>
              </a:rPr>
              <a:t></a:t>
            </a:r>
            <a:r>
              <a:rPr dirty="0" smtClean="0" sz="1500" spc="-80">
                <a:latin typeface="Times New Roman"/>
                <a:cs typeface="Times New Roman"/>
              </a:rPr>
              <a:t> </a:t>
            </a:r>
            <a:r>
              <a:rPr dirty="0" smtClean="0" sz="1500" spc="-1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0">
                <a:latin typeface="Times New Roman"/>
                <a:cs typeface="Times New Roman"/>
              </a:rPr>
              <a:t>3</a:t>
            </a:r>
            <a:r>
              <a:rPr dirty="0" smtClean="0" baseline="-24691" sz="1350" spc="-44">
                <a:latin typeface="Times New Roman"/>
                <a:cs typeface="Times New Roman"/>
              </a:rPr>
              <a:t> </a:t>
            </a:r>
            <a:r>
              <a:rPr dirty="0" smtClean="0" sz="2000" spc="-135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 marL="12700" marR="23495">
              <a:lnSpc>
                <a:spcPts val="2860"/>
              </a:lnSpc>
              <a:spcBef>
                <a:spcPts val="280"/>
              </a:spcBef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P2,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C/R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34204" y="7294880"/>
            <a:ext cx="466725" cy="190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055745" y="7360919"/>
            <a:ext cx="274319" cy="77469"/>
          </a:xfrm>
          <a:custGeom>
            <a:avLst/>
            <a:gdLst/>
            <a:ahLst/>
            <a:cxnLst/>
            <a:rect l="l" t="t" r="r" b="b"/>
            <a:pathLst>
              <a:path w="274319" h="77470">
                <a:moveTo>
                  <a:pt x="235584" y="0"/>
                </a:moveTo>
                <a:lnTo>
                  <a:pt x="235584" y="19430"/>
                </a:lnTo>
                <a:lnTo>
                  <a:pt x="0" y="19430"/>
                </a:lnTo>
                <a:lnTo>
                  <a:pt x="0" y="58165"/>
                </a:lnTo>
                <a:lnTo>
                  <a:pt x="235584" y="58165"/>
                </a:lnTo>
                <a:lnTo>
                  <a:pt x="235584" y="77469"/>
                </a:lnTo>
                <a:lnTo>
                  <a:pt x="274319" y="38734"/>
                </a:lnTo>
                <a:lnTo>
                  <a:pt x="2355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055745" y="7360919"/>
            <a:ext cx="274319" cy="77469"/>
          </a:xfrm>
          <a:custGeom>
            <a:avLst/>
            <a:gdLst/>
            <a:ahLst/>
            <a:cxnLst/>
            <a:rect l="l" t="t" r="r" b="b"/>
            <a:pathLst>
              <a:path w="274319" h="77470">
                <a:moveTo>
                  <a:pt x="0" y="19430"/>
                </a:moveTo>
                <a:lnTo>
                  <a:pt x="235584" y="19430"/>
                </a:lnTo>
                <a:lnTo>
                  <a:pt x="235584" y="0"/>
                </a:lnTo>
                <a:lnTo>
                  <a:pt x="274319" y="38734"/>
                </a:lnTo>
                <a:lnTo>
                  <a:pt x="235584" y="77469"/>
                </a:lnTo>
                <a:lnTo>
                  <a:pt x="235584" y="58165"/>
                </a:lnTo>
                <a:lnTo>
                  <a:pt x="0" y="58165"/>
                </a:lnTo>
                <a:lnTo>
                  <a:pt x="0" y="1943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16120" y="7699375"/>
            <a:ext cx="571500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97020" y="7742173"/>
            <a:ext cx="274319" cy="77469"/>
          </a:xfrm>
          <a:custGeom>
            <a:avLst/>
            <a:gdLst/>
            <a:ahLst/>
            <a:cxnLst/>
            <a:rect l="l" t="t" r="r" b="b"/>
            <a:pathLst>
              <a:path w="274319" h="77470">
                <a:moveTo>
                  <a:pt x="235584" y="0"/>
                </a:moveTo>
                <a:lnTo>
                  <a:pt x="235584" y="19303"/>
                </a:lnTo>
                <a:lnTo>
                  <a:pt x="0" y="19303"/>
                </a:lnTo>
                <a:lnTo>
                  <a:pt x="0" y="58038"/>
                </a:lnTo>
                <a:lnTo>
                  <a:pt x="235584" y="58038"/>
                </a:lnTo>
                <a:lnTo>
                  <a:pt x="235584" y="77469"/>
                </a:lnTo>
                <a:lnTo>
                  <a:pt x="274319" y="38734"/>
                </a:lnTo>
                <a:lnTo>
                  <a:pt x="2355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097020" y="7742173"/>
            <a:ext cx="274319" cy="77469"/>
          </a:xfrm>
          <a:custGeom>
            <a:avLst/>
            <a:gdLst/>
            <a:ahLst/>
            <a:cxnLst/>
            <a:rect l="l" t="t" r="r" b="b"/>
            <a:pathLst>
              <a:path w="274319" h="77470">
                <a:moveTo>
                  <a:pt x="0" y="19303"/>
                </a:moveTo>
                <a:lnTo>
                  <a:pt x="235584" y="19303"/>
                </a:lnTo>
                <a:lnTo>
                  <a:pt x="235584" y="0"/>
                </a:lnTo>
                <a:lnTo>
                  <a:pt x="274319" y="38734"/>
                </a:lnTo>
                <a:lnTo>
                  <a:pt x="235584" y="77469"/>
                </a:lnTo>
                <a:lnTo>
                  <a:pt x="235584" y="58038"/>
                </a:lnTo>
                <a:lnTo>
                  <a:pt x="0" y="58038"/>
                </a:lnTo>
                <a:lnTo>
                  <a:pt x="0" y="1930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674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C/R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08909"/>
            <a:ext cx="3676650" cy="590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522851"/>
            <a:ext cx="4879975" cy="1673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69900" marR="1940560" indent="-228600">
              <a:lnSpc>
                <a:spcPct val="100000"/>
              </a:lnSpc>
              <a:buFont typeface="Arial"/>
              <a:buChar char="•"/>
              <a:tabLst>
                <a:tab pos="227965" algn="l"/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two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11785">
              <a:lnSpc>
                <a:spcPct val="100000"/>
              </a:lnSpc>
              <a:buFont typeface="Arial"/>
              <a:buChar char="•"/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9"/>
              </a:spcBef>
              <a:buFont typeface="Arial"/>
              <a:buChar char="•"/>
            </a:pPr>
            <a:endParaRPr sz="5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699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baseline="-12345" sz="1350" spc="7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baseline="-12345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baseline="-12345" sz="1350" spc="7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=-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4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ctr" marR="2028189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8898" y="6333616"/>
            <a:ext cx="28740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baseline="-10416" sz="1200" spc="7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3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baseline="-10416" sz="1200" spc="7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4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baseline="-10416" sz="1200" spc="7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7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baseline="-10416" sz="1200" spc="0">
                <a:latin typeface="Times New Roman"/>
                <a:cs typeface="Times New Roman"/>
              </a:rPr>
              <a:t>4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6545453"/>
            <a:ext cx="4057650" cy="737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7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two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7307960"/>
            <a:ext cx="5486400" cy="57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573530" y="1377314"/>
            <a:ext cx="5486400" cy="1535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93770" y="3520440"/>
            <a:ext cx="3075939" cy="1229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359786" y="4959350"/>
            <a:ext cx="819073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099684" y="6759575"/>
            <a:ext cx="962025" cy="200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780915" y="6831330"/>
            <a:ext cx="208914" cy="45084"/>
          </a:xfrm>
          <a:custGeom>
            <a:avLst/>
            <a:gdLst/>
            <a:ahLst/>
            <a:cxnLst/>
            <a:rect l="l" t="t" r="r" b="b"/>
            <a:pathLst>
              <a:path w="208914" h="45084">
                <a:moveTo>
                  <a:pt x="186309" y="0"/>
                </a:moveTo>
                <a:lnTo>
                  <a:pt x="186309" y="11303"/>
                </a:lnTo>
                <a:lnTo>
                  <a:pt x="0" y="11303"/>
                </a:lnTo>
                <a:lnTo>
                  <a:pt x="0" y="33782"/>
                </a:lnTo>
                <a:lnTo>
                  <a:pt x="186309" y="33782"/>
                </a:lnTo>
                <a:lnTo>
                  <a:pt x="186309" y="45085"/>
                </a:lnTo>
                <a:lnTo>
                  <a:pt x="208914" y="22479"/>
                </a:lnTo>
                <a:lnTo>
                  <a:pt x="18630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780915" y="6831330"/>
            <a:ext cx="208914" cy="45084"/>
          </a:xfrm>
          <a:custGeom>
            <a:avLst/>
            <a:gdLst/>
            <a:ahLst/>
            <a:cxnLst/>
            <a:rect l="l" t="t" r="r" b="b"/>
            <a:pathLst>
              <a:path w="208914" h="45084">
                <a:moveTo>
                  <a:pt x="0" y="11303"/>
                </a:moveTo>
                <a:lnTo>
                  <a:pt x="186309" y="11303"/>
                </a:lnTo>
                <a:lnTo>
                  <a:pt x="186309" y="0"/>
                </a:lnTo>
                <a:lnTo>
                  <a:pt x="208914" y="22479"/>
                </a:lnTo>
                <a:lnTo>
                  <a:pt x="186309" y="45085"/>
                </a:lnTo>
                <a:lnTo>
                  <a:pt x="186309" y="33782"/>
                </a:lnTo>
                <a:lnTo>
                  <a:pt x="0" y="33782"/>
                </a:lnTo>
                <a:lnTo>
                  <a:pt x="0" y="1130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76247" y="6273379"/>
            <a:ext cx="2395220" cy="344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80">
                <a:latin typeface="Symbol"/>
                <a:cs typeface="Symbol"/>
              </a:rPr>
              <a:t>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195">
                <a:latin typeface="Symbol"/>
                <a:cs typeface="Symbol"/>
              </a:rPr>
              <a:t></a:t>
            </a:r>
            <a:r>
              <a:rPr dirty="0" smtClean="0" sz="1500" spc="180">
                <a:latin typeface="Times New Roman"/>
                <a:cs typeface="Times New Roman"/>
              </a:rPr>
              <a:t>1</a:t>
            </a:r>
            <a:r>
              <a:rPr dirty="0" smtClean="0" sz="1500" spc="70">
                <a:latin typeface="Symbol"/>
                <a:cs typeface="Symbol"/>
              </a:rPr>
              <a:t></a:t>
            </a:r>
            <a:r>
              <a:rPr dirty="0" smtClean="0" sz="1500" spc="-160">
                <a:latin typeface="Times New Roman"/>
                <a:cs typeface="Times New Roman"/>
              </a:rPr>
              <a:t> </a:t>
            </a:r>
            <a:r>
              <a:rPr dirty="0" smtClean="0" sz="2050" spc="-160">
                <a:latin typeface="Symbol"/>
                <a:cs typeface="Symbol"/>
              </a:rPr>
              <a:t></a:t>
            </a:r>
            <a:r>
              <a:rPr dirty="0" smtClean="0" sz="1500" spc="-9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7">
                <a:latin typeface="Times New Roman"/>
                <a:cs typeface="Times New Roman"/>
              </a:rPr>
              <a:t>1</a:t>
            </a:r>
            <a:r>
              <a:rPr dirty="0" smtClean="0" baseline="-24691" sz="1350" spc="37">
                <a:latin typeface="Times New Roman"/>
                <a:cs typeface="Times New Roman"/>
              </a:rPr>
              <a:t> </a:t>
            </a:r>
            <a:r>
              <a:rPr dirty="0" smtClean="0" baseline="-24691" sz="1350" spc="-127">
                <a:latin typeface="Times New Roman"/>
                <a:cs typeface="Times New Roman"/>
              </a:rPr>
              <a:t> </a:t>
            </a:r>
            <a:r>
              <a:rPr dirty="0" smtClean="0" sz="1500" spc="70">
                <a:latin typeface="Symbol"/>
                <a:cs typeface="Symbol"/>
              </a:rPr>
              <a:t>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7">
                <a:latin typeface="Times New Roman"/>
                <a:cs typeface="Times New Roman"/>
              </a:rPr>
              <a:t>2</a:t>
            </a:r>
            <a:r>
              <a:rPr dirty="0" smtClean="0" baseline="-24691" sz="1350" spc="37">
                <a:latin typeface="Times New Roman"/>
                <a:cs typeface="Times New Roman"/>
              </a:rPr>
              <a:t> </a:t>
            </a:r>
            <a:r>
              <a:rPr dirty="0" smtClean="0" baseline="-24691" sz="1350" spc="-22">
                <a:latin typeface="Times New Roman"/>
                <a:cs typeface="Times New Roman"/>
              </a:rPr>
              <a:t> </a:t>
            </a:r>
            <a:r>
              <a:rPr dirty="0" smtClean="0" sz="1500" spc="70">
                <a:latin typeface="Symbol"/>
                <a:cs typeface="Symbol"/>
              </a:rPr>
              <a:t>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-2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7">
                <a:latin typeface="Times New Roman"/>
                <a:cs typeface="Times New Roman"/>
              </a:rPr>
              <a:t>3</a:t>
            </a:r>
            <a:r>
              <a:rPr dirty="0" smtClean="0" baseline="-24691" sz="1350" spc="37">
                <a:latin typeface="Times New Roman"/>
                <a:cs typeface="Times New Roman"/>
              </a:rPr>
              <a:t> </a:t>
            </a:r>
            <a:r>
              <a:rPr dirty="0" smtClean="0" baseline="-24691" sz="1350" spc="-67">
                <a:latin typeface="Times New Roman"/>
                <a:cs typeface="Times New Roman"/>
              </a:rPr>
              <a:t> </a:t>
            </a:r>
            <a:r>
              <a:rPr dirty="0" smtClean="0" sz="1500" spc="70">
                <a:latin typeface="Symbol"/>
                <a:cs typeface="Symbol"/>
              </a:rPr>
              <a:t>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5" i="1">
                <a:latin typeface="Times New Roman"/>
                <a:cs typeface="Times New Roman"/>
              </a:rPr>
              <a:t>L</a:t>
            </a:r>
            <a:r>
              <a:rPr dirty="0" smtClean="0" baseline="-24691" sz="1350" spc="37">
                <a:latin typeface="Times New Roman"/>
                <a:cs typeface="Times New Roman"/>
              </a:rPr>
              <a:t>4</a:t>
            </a:r>
            <a:r>
              <a:rPr dirty="0" smtClean="0" baseline="-24691" sz="1350" spc="37">
                <a:latin typeface="Times New Roman"/>
                <a:cs typeface="Times New Roman"/>
              </a:rPr>
              <a:t> </a:t>
            </a:r>
            <a:r>
              <a:rPr dirty="0" smtClean="0" baseline="-24691" sz="1350" spc="-22">
                <a:latin typeface="Times New Roman"/>
                <a:cs typeface="Times New Roman"/>
              </a:rPr>
              <a:t> </a:t>
            </a:r>
            <a:r>
              <a:rPr dirty="0" smtClean="0" sz="1500" spc="70">
                <a:latin typeface="Symbol"/>
                <a:cs typeface="Symbol"/>
              </a:rPr>
              <a:t></a:t>
            </a:r>
            <a:r>
              <a:rPr dirty="0" smtClean="0" sz="1500" spc="-55">
                <a:latin typeface="Times New Roman"/>
                <a:cs typeface="Times New Roman"/>
              </a:rPr>
              <a:t> </a:t>
            </a:r>
            <a:r>
              <a:rPr dirty="0" smtClean="0" sz="1500" spc="-20" i="1">
                <a:latin typeface="Times New Roman"/>
                <a:cs typeface="Times New Roman"/>
              </a:rPr>
              <a:t>L</a:t>
            </a:r>
            <a:r>
              <a:rPr dirty="0" smtClean="0" baseline="-24691" sz="1350" spc="37">
                <a:latin typeface="Times New Roman"/>
                <a:cs typeface="Times New Roman"/>
              </a:rPr>
              <a:t>5</a:t>
            </a:r>
            <a:r>
              <a:rPr dirty="0" smtClean="0" baseline="-24691" sz="1350" spc="-44">
                <a:latin typeface="Times New Roman"/>
                <a:cs typeface="Times New Roman"/>
              </a:rPr>
              <a:t> </a:t>
            </a:r>
            <a:r>
              <a:rPr dirty="0" smtClean="0" sz="2050" spc="-150">
                <a:latin typeface="Symbol"/>
                <a:cs typeface="Symbol"/>
              </a:rPr>
              <a:t>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9124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4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480" marR="486409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ra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/R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 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system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given b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ph</a:t>
            </a:r>
            <a:r>
              <a:rPr dirty="0" smtClean="0" sz="1400" spc="0" b="1">
                <a:latin typeface="Times New Roman"/>
                <a:cs typeface="Times New Roman"/>
              </a:rPr>
              <a:t> techni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012310"/>
            <a:ext cx="624713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ra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/R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for 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system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given b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ph</a:t>
            </a:r>
            <a:r>
              <a:rPr dirty="0" smtClean="0" sz="1400" spc="0" b="1">
                <a:latin typeface="Times New Roman"/>
                <a:cs typeface="Times New Roman"/>
              </a:rPr>
              <a:t> techni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46275" y="4851375"/>
            <a:ext cx="4307995" cy="1809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36725" y="1691004"/>
            <a:ext cx="4154170" cy="20377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48254" y="8830767"/>
            <a:ext cx="2675255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">
                <a:latin typeface="Times New Roman"/>
                <a:cs typeface="Times New Roman"/>
              </a:rPr>
              <a:t>T</a:t>
            </a:r>
            <a:r>
              <a:rPr dirty="0" smtClean="0" sz="1000" spc="-5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b</a:t>
            </a:r>
            <a:r>
              <a:rPr dirty="0" smtClean="0" sz="1000" spc="-5">
                <a:latin typeface="Times New Roman"/>
                <a:cs typeface="Times New Roman"/>
              </a:rPr>
              <a:t>le</a:t>
            </a:r>
            <a:r>
              <a:rPr dirty="0" smtClean="0" sz="1000" spc="-10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(</a:t>
            </a:r>
            <a:r>
              <a:rPr dirty="0" smtClean="0" sz="1000" spc="0">
                <a:latin typeface="Times New Roman"/>
                <a:cs typeface="Times New Roman"/>
              </a:rPr>
              <a:t>3</a:t>
            </a:r>
            <a:r>
              <a:rPr dirty="0" smtClean="0" sz="1000" spc="-15">
                <a:latin typeface="Times New Roman"/>
                <a:cs typeface="Times New Roman"/>
              </a:rPr>
              <a:t>.</a:t>
            </a:r>
            <a:r>
              <a:rPr dirty="0" smtClean="0" sz="1000" spc="0">
                <a:latin typeface="Times New Roman"/>
                <a:cs typeface="Times New Roman"/>
              </a:rPr>
              <a:t>1</a:t>
            </a:r>
            <a:r>
              <a:rPr dirty="0" smtClean="0" sz="1000" spc="-5">
                <a:latin typeface="Times New Roman"/>
                <a:cs typeface="Times New Roman"/>
              </a:rPr>
              <a:t>)</a:t>
            </a:r>
            <a:r>
              <a:rPr dirty="0" smtClean="0" sz="1000" spc="10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B</a:t>
            </a:r>
            <a:r>
              <a:rPr dirty="0" smtClean="0" sz="1000" spc="-20">
                <a:latin typeface="Times New Roman"/>
                <a:cs typeface="Times New Roman"/>
              </a:rPr>
              <a:t>l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-5">
                <a:latin typeface="Times New Roman"/>
                <a:cs typeface="Times New Roman"/>
              </a:rPr>
              <a:t>ck</a:t>
            </a:r>
            <a:r>
              <a:rPr dirty="0" smtClean="0" sz="1000" spc="-5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Dia</a:t>
            </a:r>
            <a:r>
              <a:rPr dirty="0" smtClean="0" sz="1000" spc="-10">
                <a:latin typeface="Times New Roman"/>
                <a:cs typeface="Times New Roman"/>
              </a:rPr>
              <a:t>g</a:t>
            </a:r>
            <a:r>
              <a:rPr dirty="0" smtClean="0" sz="1000" spc="-5">
                <a:latin typeface="Times New Roman"/>
                <a:cs typeface="Times New Roman"/>
              </a:rPr>
              <a:t>r</a:t>
            </a:r>
            <a:r>
              <a:rPr dirty="0" smtClean="0" sz="1000" spc="5">
                <a:latin typeface="Times New Roman"/>
                <a:cs typeface="Times New Roman"/>
              </a:rPr>
              <a:t>a</a:t>
            </a:r>
            <a:r>
              <a:rPr dirty="0" smtClean="0" sz="1000" spc="-10">
                <a:latin typeface="Times New Roman"/>
                <a:cs typeface="Times New Roman"/>
              </a:rPr>
              <a:t>m</a:t>
            </a:r>
            <a:r>
              <a:rPr dirty="0" smtClean="0" sz="1000" spc="-10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tra</a:t>
            </a:r>
            <a:r>
              <a:rPr dirty="0" smtClean="0" sz="1000" spc="-10">
                <a:latin typeface="Times New Roman"/>
                <a:cs typeface="Times New Roman"/>
              </a:rPr>
              <a:t>n</a:t>
            </a:r>
            <a:r>
              <a:rPr dirty="0" smtClean="0" sz="1000" spc="0">
                <a:latin typeface="Times New Roman"/>
                <a:cs typeface="Times New Roman"/>
              </a:rPr>
              <a:t>s</a:t>
            </a:r>
            <a:r>
              <a:rPr dirty="0" smtClean="0" sz="1000" spc="-15">
                <a:latin typeface="Times New Roman"/>
                <a:cs typeface="Times New Roman"/>
              </a:rPr>
              <a:t>f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10">
                <a:latin typeface="Times New Roman"/>
                <a:cs typeface="Times New Roman"/>
              </a:rPr>
              <a:t>r</a:t>
            </a:r>
            <a:r>
              <a:rPr dirty="0" smtClean="0" sz="1000" spc="-30">
                <a:latin typeface="Times New Roman"/>
                <a:cs typeface="Times New Roman"/>
              </a:rPr>
              <a:t>m</a:t>
            </a:r>
            <a:r>
              <a:rPr dirty="0" smtClean="0" sz="1000" spc="-5">
                <a:latin typeface="Times New Roman"/>
                <a:cs typeface="Times New Roman"/>
              </a:rPr>
              <a:t>ati</a:t>
            </a:r>
            <a:r>
              <a:rPr dirty="0" smtClean="0" sz="1000" spc="5">
                <a:latin typeface="Times New Roman"/>
                <a:cs typeface="Times New Roman"/>
              </a:rPr>
              <a:t>o</a:t>
            </a:r>
            <a:r>
              <a:rPr dirty="0" smtClean="0" sz="1000" spc="-5">
                <a:latin typeface="Times New Roman"/>
                <a:cs typeface="Times New Roman"/>
              </a:rPr>
              <a:t>n</a:t>
            </a:r>
            <a:r>
              <a:rPr dirty="0" smtClean="0" sz="1000" spc="-5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t</a:t>
            </a:r>
            <a:r>
              <a:rPr dirty="0" smtClean="0" sz="1000" spc="-15">
                <a:latin typeface="Times New Roman"/>
                <a:cs typeface="Times New Roman"/>
              </a:rPr>
              <a:t>h</a:t>
            </a:r>
            <a:r>
              <a:rPr dirty="0" smtClean="0" sz="1000" spc="-5">
                <a:latin typeface="Times New Roman"/>
                <a:cs typeface="Times New Roman"/>
              </a:rPr>
              <a:t>e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-5">
                <a:latin typeface="Times New Roman"/>
                <a:cs typeface="Times New Roman"/>
              </a:rPr>
              <a:t>r</a:t>
            </a:r>
            <a:r>
              <a:rPr dirty="0" smtClean="0" sz="1000" spc="5">
                <a:latin typeface="Times New Roman"/>
                <a:cs typeface="Times New Roman"/>
              </a:rPr>
              <a:t>e</a:t>
            </a:r>
            <a:r>
              <a:rPr dirty="0" smtClean="0" sz="1000" spc="-20">
                <a:latin typeface="Times New Roman"/>
                <a:cs typeface="Times New Roman"/>
              </a:rPr>
              <a:t>m</a:t>
            </a:r>
            <a:r>
              <a:rPr dirty="0" smtClean="0" sz="1000" spc="-5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0080" y="868044"/>
            <a:ext cx="5192395" cy="69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85800" y="1565910"/>
            <a:ext cx="4643755" cy="1743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85800" y="3432809"/>
            <a:ext cx="5440045" cy="5166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3427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480" marR="120014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 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Mason</a:t>
            </a:r>
            <a:r>
              <a:rPr dirty="0" smtClean="0" sz="1400" spc="-10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3048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30480" marR="3694429">
              <a:lnSpc>
                <a:spcPct val="11000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path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ins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ach</a:t>
            </a:r>
            <a:r>
              <a:rPr dirty="0" smtClean="0" sz="1400" spc="0" b="1">
                <a:latin typeface="Times New Roman"/>
                <a:cs typeface="Times New Roman"/>
              </a:rPr>
              <a:t> 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rd pa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6"/>
              </a:spcBef>
              <a:buFont typeface="Times New Roman"/>
              <a:buAutoNum type="arabicPeriod"/>
            </a:pPr>
            <a:endParaRPr sz="1200"/>
          </a:p>
          <a:p>
            <a:pPr marL="60960">
              <a:lnSpc>
                <a:spcPct val="100000"/>
              </a:lnSpc>
            </a:pPr>
            <a:r>
              <a:rPr dirty="0" smtClean="0" sz="1250" spc="-320" i="1">
                <a:latin typeface="Times New Roman"/>
                <a:cs typeface="Times New Roman"/>
              </a:rPr>
              <a:t>P</a:t>
            </a:r>
            <a:r>
              <a:rPr dirty="0" smtClean="0" baseline="-19607" sz="1275" spc="-37">
                <a:latin typeface="Times New Roman"/>
                <a:cs typeface="Times New Roman"/>
              </a:rPr>
              <a:t>1</a:t>
            </a:r>
            <a:r>
              <a:rPr dirty="0" smtClean="0" baseline="-19607" sz="1275" spc="-37">
                <a:latin typeface="Times New Roman"/>
                <a:cs typeface="Times New Roman"/>
              </a:rPr>
              <a:t> </a:t>
            </a:r>
            <a:r>
              <a:rPr dirty="0" smtClean="0" baseline="-19607" sz="1275" spc="-104">
                <a:latin typeface="Times New Roman"/>
                <a:cs typeface="Times New Roman"/>
              </a:rPr>
              <a:t> </a:t>
            </a:r>
            <a:r>
              <a:rPr dirty="0" smtClean="0" sz="1250" spc="-50">
                <a:latin typeface="Symbol"/>
                <a:cs typeface="Symbol"/>
              </a:rPr>
              <a:t></a:t>
            </a:r>
            <a:r>
              <a:rPr dirty="0" smtClean="0" sz="1250" spc="-70">
                <a:latin typeface="Times New Roman"/>
                <a:cs typeface="Times New Roman"/>
              </a:rPr>
              <a:t> </a:t>
            </a:r>
            <a:r>
              <a:rPr dirty="0" smtClean="0" sz="1250" spc="-19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112">
                <a:latin typeface="Times New Roman"/>
                <a:cs typeface="Times New Roman"/>
              </a:rPr>
              <a:t>1</a:t>
            </a:r>
            <a:r>
              <a:rPr dirty="0" smtClean="0" sz="1250" spc="-10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22">
                <a:latin typeface="Times New Roman"/>
                <a:cs typeface="Times New Roman"/>
              </a:rPr>
              <a:t>2</a:t>
            </a:r>
            <a:r>
              <a:rPr dirty="0" smtClean="0" sz="1250" spc="-13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3</a:t>
            </a:r>
            <a:r>
              <a:rPr dirty="0" smtClean="0" sz="1250" spc="-10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37">
                <a:latin typeface="Times New Roman"/>
                <a:cs typeface="Times New Roman"/>
              </a:rPr>
              <a:t>4</a:t>
            </a:r>
            <a:r>
              <a:rPr dirty="0" smtClean="0" baseline="-19607" sz="1275" spc="-37">
                <a:latin typeface="Times New Roman"/>
                <a:cs typeface="Times New Roman"/>
              </a:rPr>
              <a:t> </a:t>
            </a:r>
            <a:r>
              <a:rPr dirty="0" smtClean="0" baseline="-19607" sz="1275" spc="-150">
                <a:latin typeface="Times New Roman"/>
                <a:cs typeface="Times New Roman"/>
              </a:rPr>
              <a:t> </a:t>
            </a:r>
            <a:r>
              <a:rPr dirty="0" smtClean="0" sz="1250" spc="-25">
                <a:latin typeface="Verdana"/>
                <a:cs typeface="Verdana"/>
              </a:rPr>
              <a:t>(</a:t>
            </a:r>
            <a:r>
              <a:rPr dirty="0" smtClean="0" sz="1250" spc="-20">
                <a:latin typeface="Verdana"/>
                <a:cs typeface="Verdana"/>
              </a:rPr>
              <a:t>p</a:t>
            </a:r>
            <a:r>
              <a:rPr dirty="0" smtClean="0" sz="1250" spc="10">
                <a:latin typeface="Verdana"/>
                <a:cs typeface="Verdana"/>
              </a:rPr>
              <a:t>a</a:t>
            </a:r>
            <a:r>
              <a:rPr dirty="0" smtClean="0" sz="1250" spc="-55">
                <a:latin typeface="Verdana"/>
                <a:cs typeface="Verdana"/>
              </a:rPr>
              <a:t>t</a:t>
            </a:r>
            <a:r>
              <a:rPr dirty="0" smtClean="0" sz="1250" spc="-60">
                <a:latin typeface="Verdana"/>
                <a:cs typeface="Verdana"/>
              </a:rPr>
              <a:t>h</a:t>
            </a:r>
            <a:r>
              <a:rPr dirty="0" smtClean="0" sz="1250" spc="-190">
                <a:latin typeface="Verdana"/>
                <a:cs typeface="Verdana"/>
              </a:rPr>
              <a:t> </a:t>
            </a:r>
            <a:r>
              <a:rPr dirty="0" smtClean="0" sz="1250" spc="-35">
                <a:latin typeface="Verdana"/>
                <a:cs typeface="Verdana"/>
              </a:rPr>
              <a:t>1</a:t>
            </a:r>
            <a:r>
              <a:rPr dirty="0" smtClean="0" sz="1250" spc="-40">
                <a:latin typeface="Verdana"/>
                <a:cs typeface="Verdana"/>
              </a:rPr>
              <a:t>)</a:t>
            </a:r>
            <a:r>
              <a:rPr dirty="0" smtClean="0" sz="1250" spc="-40">
                <a:latin typeface="Verdana"/>
                <a:cs typeface="Verdana"/>
              </a:rPr>
              <a:t> </a:t>
            </a:r>
            <a:r>
              <a:rPr dirty="0" smtClean="0" sz="1250" spc="95">
                <a:latin typeface="Verdana"/>
                <a:cs typeface="Verdana"/>
              </a:rPr>
              <a:t> </a:t>
            </a:r>
            <a:r>
              <a:rPr dirty="0" smtClean="0" sz="1250" spc="10">
                <a:latin typeface="Verdana"/>
                <a:cs typeface="Verdana"/>
              </a:rPr>
              <a:t>a</a:t>
            </a:r>
            <a:r>
              <a:rPr dirty="0" smtClean="0" sz="1250" spc="-35">
                <a:latin typeface="Verdana"/>
                <a:cs typeface="Verdana"/>
              </a:rPr>
              <a:t>n</a:t>
            </a:r>
            <a:r>
              <a:rPr dirty="0" smtClean="0" sz="1250" spc="-55">
                <a:latin typeface="Verdana"/>
                <a:cs typeface="Verdana"/>
              </a:rPr>
              <a:t>d</a:t>
            </a:r>
            <a:r>
              <a:rPr dirty="0" smtClean="0" sz="1250" spc="-55">
                <a:latin typeface="Verdana"/>
                <a:cs typeface="Verdana"/>
              </a:rPr>
              <a:t> </a:t>
            </a:r>
            <a:r>
              <a:rPr dirty="0" smtClean="0" sz="1250" spc="45">
                <a:latin typeface="Verdana"/>
                <a:cs typeface="Verdana"/>
              </a:rPr>
              <a:t> </a:t>
            </a:r>
            <a:r>
              <a:rPr dirty="0" smtClean="0" sz="1250" spc="-235" i="1">
                <a:latin typeface="Times New Roman"/>
                <a:cs typeface="Times New Roman"/>
              </a:rPr>
              <a:t>P</a:t>
            </a:r>
            <a:r>
              <a:rPr dirty="0" smtClean="0" baseline="-19607" sz="1275" spc="-37">
                <a:latin typeface="Times New Roman"/>
                <a:cs typeface="Times New Roman"/>
              </a:rPr>
              <a:t>2</a:t>
            </a:r>
            <a:r>
              <a:rPr dirty="0" smtClean="0" baseline="-19607" sz="1275" spc="-37">
                <a:latin typeface="Times New Roman"/>
                <a:cs typeface="Times New Roman"/>
              </a:rPr>
              <a:t> </a:t>
            </a:r>
            <a:r>
              <a:rPr dirty="0" smtClean="0" baseline="-19607" sz="1275" spc="-15">
                <a:latin typeface="Times New Roman"/>
                <a:cs typeface="Times New Roman"/>
              </a:rPr>
              <a:t> </a:t>
            </a:r>
            <a:r>
              <a:rPr dirty="0" smtClean="0" sz="1250" spc="-50">
                <a:latin typeface="Symbol"/>
                <a:cs typeface="Symbol"/>
              </a:rPr>
              <a:t></a:t>
            </a:r>
            <a:r>
              <a:rPr dirty="0" smtClean="0" sz="1250" spc="-70">
                <a:latin typeface="Times New Roman"/>
                <a:cs typeface="Times New Roman"/>
              </a:rPr>
              <a:t> </a:t>
            </a:r>
            <a:r>
              <a:rPr dirty="0" smtClean="0" sz="1250" spc="-13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44">
                <a:latin typeface="Times New Roman"/>
                <a:cs typeface="Times New Roman"/>
              </a:rPr>
              <a:t>5</a:t>
            </a:r>
            <a:r>
              <a:rPr dirty="0" smtClean="0" sz="1250" spc="-12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22">
                <a:latin typeface="Times New Roman"/>
                <a:cs typeface="Times New Roman"/>
              </a:rPr>
              <a:t>6</a:t>
            </a:r>
            <a:r>
              <a:rPr dirty="0" smtClean="0" sz="1250" spc="-114" i="1">
                <a:latin typeface="Times New Roman"/>
                <a:cs typeface="Times New Roman"/>
              </a:rPr>
              <a:t>G</a:t>
            </a:r>
            <a:r>
              <a:rPr dirty="0" smtClean="0" baseline="-19607" sz="1275" spc="-7">
                <a:latin typeface="Times New Roman"/>
                <a:cs typeface="Times New Roman"/>
              </a:rPr>
              <a:t>7</a:t>
            </a:r>
            <a:r>
              <a:rPr dirty="0" smtClean="0" sz="1250" spc="-14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37">
                <a:latin typeface="Times New Roman"/>
                <a:cs typeface="Times New Roman"/>
              </a:rPr>
              <a:t>8</a:t>
            </a:r>
            <a:r>
              <a:rPr dirty="0" smtClean="0" baseline="-19607" sz="1275" spc="-37">
                <a:latin typeface="Times New Roman"/>
                <a:cs typeface="Times New Roman"/>
              </a:rPr>
              <a:t> </a:t>
            </a:r>
            <a:r>
              <a:rPr dirty="0" smtClean="0" baseline="-19607" sz="1275" spc="-165">
                <a:latin typeface="Times New Roman"/>
                <a:cs typeface="Times New Roman"/>
              </a:rPr>
              <a:t> </a:t>
            </a:r>
            <a:r>
              <a:rPr dirty="0" smtClean="0" sz="1250" spc="-25">
                <a:latin typeface="Verdana"/>
                <a:cs typeface="Verdana"/>
              </a:rPr>
              <a:t>(</a:t>
            </a:r>
            <a:r>
              <a:rPr dirty="0" smtClean="0" sz="1250" spc="-20">
                <a:latin typeface="Verdana"/>
                <a:cs typeface="Verdana"/>
              </a:rPr>
              <a:t>p</a:t>
            </a:r>
            <a:r>
              <a:rPr dirty="0" smtClean="0" sz="1250" spc="10">
                <a:latin typeface="Verdana"/>
                <a:cs typeface="Verdana"/>
              </a:rPr>
              <a:t>a</a:t>
            </a:r>
            <a:r>
              <a:rPr dirty="0" smtClean="0" sz="1250" spc="-55">
                <a:latin typeface="Verdana"/>
                <a:cs typeface="Verdana"/>
              </a:rPr>
              <a:t>t</a:t>
            </a:r>
            <a:r>
              <a:rPr dirty="0" smtClean="0" sz="1250" spc="-60">
                <a:latin typeface="Verdana"/>
                <a:cs typeface="Verdana"/>
              </a:rPr>
              <a:t>h</a:t>
            </a:r>
            <a:r>
              <a:rPr dirty="0" smtClean="0" sz="1250" spc="-135">
                <a:latin typeface="Verdana"/>
                <a:cs typeface="Verdana"/>
              </a:rPr>
              <a:t> </a:t>
            </a:r>
            <a:r>
              <a:rPr dirty="0" smtClean="0" sz="1250" spc="-25">
                <a:latin typeface="Verdana"/>
                <a:cs typeface="Verdana"/>
              </a:rPr>
              <a:t>2)</a:t>
            </a:r>
            <a:endParaRPr sz="1250">
              <a:latin typeface="Verdana"/>
              <a:cs typeface="Verdana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208915" indent="-178435">
              <a:lnSpc>
                <a:spcPct val="100000"/>
              </a:lnSpc>
              <a:buFont typeface="Times New Roman"/>
              <a:buAutoNum type="arabicPeriod" startAt="2"/>
              <a:tabLst>
                <a:tab pos="2089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3"/>
              </a:spcBef>
              <a:buFont typeface="Times New Roman"/>
              <a:buAutoNum type="arabicPeriod" startAt="2"/>
            </a:pPr>
            <a:endParaRPr sz="1200"/>
          </a:p>
          <a:p>
            <a:pPr marL="64769">
              <a:lnSpc>
                <a:spcPct val="100000"/>
              </a:lnSpc>
              <a:tabLst>
                <a:tab pos="1026160" algn="l"/>
                <a:tab pos="1940560" algn="l"/>
                <a:tab pos="2858770" algn="l"/>
              </a:tabLst>
            </a:pPr>
            <a:r>
              <a:rPr dirty="0" smtClean="0" sz="1400" spc="-200" i="1">
                <a:latin typeface="Times New Roman"/>
                <a:cs typeface="Times New Roman"/>
              </a:rPr>
              <a:t>L</a:t>
            </a:r>
            <a:r>
              <a:rPr dirty="0" smtClean="0" baseline="-20467" sz="1425" spc="-30">
                <a:latin typeface="Times New Roman"/>
                <a:cs typeface="Times New Roman"/>
              </a:rPr>
              <a:t>1</a:t>
            </a:r>
            <a:r>
              <a:rPr dirty="0" smtClean="0" baseline="-20467" sz="1425" spc="-30">
                <a:latin typeface="Times New Roman"/>
                <a:cs typeface="Times New Roman"/>
              </a:rPr>
              <a:t> </a:t>
            </a:r>
            <a:r>
              <a:rPr dirty="0" smtClean="0" baseline="-20467" sz="1425" spc="-112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Symbol"/>
                <a:cs typeface="Symbol"/>
              </a:rPr>
              <a:t>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5" i="1">
                <a:latin typeface="Times New Roman"/>
                <a:cs typeface="Times New Roman"/>
              </a:rPr>
              <a:t>G</a:t>
            </a:r>
            <a:r>
              <a:rPr dirty="0" smtClean="0" baseline="-20467" sz="1425" spc="-30">
                <a:latin typeface="Times New Roman"/>
                <a:cs typeface="Times New Roman"/>
              </a:rPr>
              <a:t>2</a:t>
            </a:r>
            <a:r>
              <a:rPr dirty="0" smtClean="0" baseline="-20467" sz="1425" spc="-232">
                <a:latin typeface="Times New Roman"/>
                <a:cs typeface="Times New Roman"/>
              </a:rPr>
              <a:t> </a:t>
            </a:r>
            <a:r>
              <a:rPr dirty="0" smtClean="0" sz="1400" spc="15" i="1">
                <a:latin typeface="Times New Roman"/>
                <a:cs typeface="Times New Roman"/>
              </a:rPr>
              <a:t>H</a:t>
            </a:r>
            <a:r>
              <a:rPr dirty="0" smtClean="0" baseline="-20467" sz="1425" spc="-30">
                <a:latin typeface="Times New Roman"/>
                <a:cs typeface="Times New Roman"/>
              </a:rPr>
              <a:t>2</a:t>
            </a:r>
            <a:r>
              <a:rPr dirty="0" smtClean="0" baseline="-20467" sz="1425" spc="-19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Century"/>
                <a:cs typeface="Century"/>
              </a:rPr>
              <a:t>,</a:t>
            </a:r>
            <a:r>
              <a:rPr dirty="0" smtClean="0" sz="1400" spc="-25">
                <a:latin typeface="Century"/>
                <a:cs typeface="Century"/>
              </a:rPr>
              <a:t>	</a:t>
            </a:r>
            <a:r>
              <a:rPr dirty="0" smtClean="0" sz="1400" spc="-105" i="1">
                <a:latin typeface="Times New Roman"/>
                <a:cs typeface="Times New Roman"/>
              </a:rPr>
              <a:t>L</a:t>
            </a:r>
            <a:r>
              <a:rPr dirty="0" smtClean="0" baseline="-20467" sz="1425" spc="-30">
                <a:latin typeface="Times New Roman"/>
                <a:cs typeface="Times New Roman"/>
              </a:rPr>
              <a:t>2</a:t>
            </a:r>
            <a:r>
              <a:rPr dirty="0" smtClean="0" baseline="-20467" sz="1425" spc="-30">
                <a:latin typeface="Times New Roman"/>
                <a:cs typeface="Times New Roman"/>
              </a:rPr>
              <a:t> </a:t>
            </a:r>
            <a:r>
              <a:rPr dirty="0" smtClean="0" baseline="-20467" sz="1425" spc="-15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Symbol"/>
                <a:cs typeface="Symbol"/>
              </a:rPr>
              <a:t>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H</a:t>
            </a:r>
            <a:r>
              <a:rPr dirty="0" smtClean="0" baseline="-20467" sz="1425" spc="-60">
                <a:latin typeface="Times New Roman"/>
                <a:cs typeface="Times New Roman"/>
              </a:rPr>
              <a:t>3</a:t>
            </a:r>
            <a:r>
              <a:rPr dirty="0" smtClean="0" sz="1400" spc="-135" i="1">
                <a:latin typeface="Times New Roman"/>
                <a:cs typeface="Times New Roman"/>
              </a:rPr>
              <a:t>G</a:t>
            </a:r>
            <a:r>
              <a:rPr dirty="0" smtClean="0" baseline="-20467" sz="1425" spc="-30">
                <a:latin typeface="Times New Roman"/>
                <a:cs typeface="Times New Roman"/>
              </a:rPr>
              <a:t>3</a:t>
            </a:r>
            <a:r>
              <a:rPr dirty="0" smtClean="0" baseline="-20467" sz="1425" spc="-232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Century"/>
                <a:cs typeface="Century"/>
              </a:rPr>
              <a:t>,</a:t>
            </a:r>
            <a:r>
              <a:rPr dirty="0" smtClean="0" sz="1400" spc="-25">
                <a:latin typeface="Century"/>
                <a:cs typeface="Century"/>
              </a:rPr>
              <a:t>	</a:t>
            </a:r>
            <a:r>
              <a:rPr dirty="0" smtClean="0" sz="1400" spc="-130" i="1">
                <a:latin typeface="Times New Roman"/>
                <a:cs typeface="Times New Roman"/>
              </a:rPr>
              <a:t>L</a:t>
            </a:r>
            <a:r>
              <a:rPr dirty="0" smtClean="0" baseline="-20467" sz="1425" spc="-30">
                <a:latin typeface="Times New Roman"/>
                <a:cs typeface="Times New Roman"/>
              </a:rPr>
              <a:t>3</a:t>
            </a:r>
            <a:r>
              <a:rPr dirty="0" smtClean="0" baseline="-20467" sz="1425" spc="-30">
                <a:latin typeface="Times New Roman"/>
                <a:cs typeface="Times New Roman"/>
              </a:rPr>
              <a:t> </a:t>
            </a:r>
            <a:r>
              <a:rPr dirty="0" smtClean="0" baseline="-20467" sz="1425" spc="-52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Symbol"/>
                <a:cs typeface="Symbol"/>
              </a:rPr>
              <a:t>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25" i="1">
                <a:latin typeface="Times New Roman"/>
                <a:cs typeface="Times New Roman"/>
              </a:rPr>
              <a:t>G</a:t>
            </a:r>
            <a:r>
              <a:rPr dirty="0" smtClean="0" baseline="-20467" sz="1425" spc="-30">
                <a:latin typeface="Times New Roman"/>
                <a:cs typeface="Times New Roman"/>
              </a:rPr>
              <a:t>6</a:t>
            </a:r>
            <a:r>
              <a:rPr dirty="0" smtClean="0" baseline="-20467" sz="1425" spc="-22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H</a:t>
            </a:r>
            <a:r>
              <a:rPr dirty="0" smtClean="0" baseline="-20467" sz="1425" spc="-30">
                <a:latin typeface="Times New Roman"/>
                <a:cs typeface="Times New Roman"/>
              </a:rPr>
              <a:t>6</a:t>
            </a:r>
            <a:r>
              <a:rPr dirty="0" smtClean="0" baseline="-20467" sz="1425" spc="-19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Century"/>
                <a:cs typeface="Century"/>
              </a:rPr>
              <a:t>,</a:t>
            </a:r>
            <a:r>
              <a:rPr dirty="0" smtClean="0" sz="1400" spc="-25">
                <a:latin typeface="Century"/>
                <a:cs typeface="Century"/>
              </a:rPr>
              <a:t>	</a:t>
            </a:r>
            <a:r>
              <a:rPr dirty="0" smtClean="0" sz="1400" spc="-105" i="1">
                <a:latin typeface="Times New Roman"/>
                <a:cs typeface="Times New Roman"/>
              </a:rPr>
              <a:t>L</a:t>
            </a:r>
            <a:r>
              <a:rPr dirty="0" smtClean="0" baseline="-20467" sz="1425" spc="-30">
                <a:latin typeface="Times New Roman"/>
                <a:cs typeface="Times New Roman"/>
              </a:rPr>
              <a:t>4</a:t>
            </a:r>
            <a:r>
              <a:rPr dirty="0" smtClean="0" baseline="-20467" sz="1425" spc="-30">
                <a:latin typeface="Times New Roman"/>
                <a:cs typeface="Times New Roman"/>
              </a:rPr>
              <a:t> </a:t>
            </a:r>
            <a:r>
              <a:rPr dirty="0" smtClean="0" baseline="-20467" sz="1425" spc="-15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Symbol"/>
                <a:cs typeface="Symbol"/>
              </a:rPr>
              <a:t>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20" i="1">
                <a:latin typeface="Times New Roman"/>
                <a:cs typeface="Times New Roman"/>
              </a:rPr>
              <a:t>G</a:t>
            </a:r>
            <a:r>
              <a:rPr dirty="0" smtClean="0" baseline="-20467" sz="1425" spc="-30">
                <a:latin typeface="Times New Roman"/>
                <a:cs typeface="Times New Roman"/>
              </a:rPr>
              <a:t>7</a:t>
            </a:r>
            <a:r>
              <a:rPr dirty="0" smtClean="0" baseline="-20467" sz="1425" spc="-202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H</a:t>
            </a:r>
            <a:r>
              <a:rPr dirty="0" smtClean="0" baseline="-20467" sz="1425" spc="-30">
                <a:latin typeface="Times New Roman"/>
                <a:cs typeface="Times New Roman"/>
              </a:rPr>
              <a:t>7</a:t>
            </a:r>
            <a:endParaRPr baseline="-20467" sz="1425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208915" indent="-178435">
              <a:lnSpc>
                <a:spcPct val="100000"/>
              </a:lnSpc>
              <a:buFont typeface="Times New Roman"/>
              <a:buAutoNum type="arabicPeriod" startAt="3"/>
              <a:tabLst>
                <a:tab pos="2089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-t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723" y="3862958"/>
            <a:ext cx="379095" cy="75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7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0" b="1">
                <a:latin typeface="Times New Roman"/>
                <a:cs typeface="Times New Roman"/>
              </a:rPr>
              <a:t>3</a:t>
            </a:r>
            <a:r>
              <a:rPr dirty="0" smtClean="0" baseline="-12345" sz="135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2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0" b="1">
                <a:latin typeface="Times New Roman"/>
                <a:cs typeface="Times New Roman"/>
              </a:rPr>
              <a:t>4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6482" y="3862958"/>
            <a:ext cx="393700" cy="75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5240">
              <a:lnSpc>
                <a:spcPct val="17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1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0" b="1">
                <a:latin typeface="Times New Roman"/>
                <a:cs typeface="Times New Roman"/>
              </a:rPr>
              <a:t>4</a:t>
            </a:r>
            <a:r>
              <a:rPr dirty="0" smtClean="0" baseline="-12345" sz="1350" spc="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7" b="1">
                <a:latin typeface="Times New Roman"/>
                <a:cs typeface="Times New Roman"/>
              </a:rPr>
              <a:t>2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baseline="-12345" sz="1350" spc="0" b="1">
                <a:latin typeface="Times New Roman"/>
                <a:cs typeface="Times New Roman"/>
              </a:rPr>
              <a:t>3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37734"/>
            <a:ext cx="160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4589876"/>
            <a:ext cx="2693670" cy="734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93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ider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ree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461889"/>
            <a:ext cx="160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5461889"/>
            <a:ext cx="21875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 </a:t>
            </a:r>
            <a:r>
              <a:rPr dirty="0" smtClean="0" sz="1400" spc="0" b="1">
                <a:latin typeface="Times New Roman"/>
                <a:cs typeface="Times New Roman"/>
              </a:rPr>
              <a:t>Δ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ps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3,4.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6095" y="1528444"/>
            <a:ext cx="3010535" cy="1788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27010" y="5851315"/>
            <a:ext cx="6129020" cy="2713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100">
              <a:lnSpc>
                <a:spcPct val="100000"/>
              </a:lnSpc>
            </a:pPr>
            <a:r>
              <a:rPr dirty="0" smtClean="0" sz="1550" spc="110">
                <a:latin typeface="Symbol"/>
                <a:cs typeface="Symbol"/>
              </a:rPr>
              <a:t></a:t>
            </a:r>
            <a:r>
              <a:rPr dirty="0" smtClean="0" sz="1550" spc="45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</a:t>
            </a:r>
            <a:r>
              <a:rPr dirty="0" smtClean="0" sz="1550" spc="-150">
                <a:latin typeface="Times New Roman"/>
                <a:cs typeface="Times New Roman"/>
              </a:rPr>
              <a:t> </a:t>
            </a:r>
            <a:r>
              <a:rPr dirty="0" smtClean="0" sz="1550" spc="90">
                <a:latin typeface="Times New Roman"/>
                <a:cs typeface="Times New Roman"/>
              </a:rPr>
              <a:t>1</a:t>
            </a:r>
            <a:r>
              <a:rPr dirty="0" smtClean="0" sz="1550" spc="-240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</a:t>
            </a:r>
            <a:r>
              <a:rPr dirty="0" smtClean="0" sz="1550" spc="-120">
                <a:latin typeface="Times New Roman"/>
                <a:cs typeface="Times New Roman"/>
              </a:rPr>
              <a:t> </a:t>
            </a:r>
            <a:r>
              <a:rPr dirty="0" smtClean="0" sz="2150" spc="-190">
                <a:latin typeface="Symbol"/>
                <a:cs typeface="Symbol"/>
              </a:rPr>
              <a:t></a:t>
            </a:r>
            <a:r>
              <a:rPr dirty="0" smtClean="0" sz="1550" spc="-10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1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172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15">
                <a:latin typeface="Times New Roman"/>
                <a:cs typeface="Times New Roman"/>
              </a:rPr>
              <a:t> </a:t>
            </a:r>
            <a:r>
              <a:rPr dirty="0" smtClean="0" sz="1550" spc="3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2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44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15">
                <a:latin typeface="Times New Roman"/>
                <a:cs typeface="Times New Roman"/>
              </a:rPr>
              <a:t> </a:t>
            </a:r>
            <a:r>
              <a:rPr dirty="0" smtClean="0" sz="1550" spc="-1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3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97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15">
                <a:latin typeface="Times New Roman"/>
                <a:cs typeface="Times New Roman"/>
              </a:rPr>
              <a:t> </a:t>
            </a:r>
            <a:r>
              <a:rPr dirty="0" smtClean="0" sz="1550" spc="3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4</a:t>
            </a:r>
            <a:r>
              <a:rPr dirty="0" smtClean="0" baseline="-21164" sz="1575" spc="-60">
                <a:latin typeface="Times New Roman"/>
                <a:cs typeface="Times New Roman"/>
              </a:rPr>
              <a:t> </a:t>
            </a:r>
            <a:r>
              <a:rPr dirty="0" smtClean="0" sz="2150" spc="5">
                <a:latin typeface="Symbol"/>
                <a:cs typeface="Symbol"/>
              </a:rPr>
              <a:t>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95">
                <a:latin typeface="Times New Roman"/>
                <a:cs typeface="Times New Roman"/>
              </a:rPr>
              <a:t> </a:t>
            </a:r>
            <a:r>
              <a:rPr dirty="0" smtClean="0" sz="2150" spc="-190">
                <a:latin typeface="Symbol"/>
                <a:cs typeface="Symbol"/>
              </a:rPr>
              <a:t></a:t>
            </a:r>
            <a:r>
              <a:rPr dirty="0" smtClean="0" sz="1550" spc="-10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65">
                <a:latin typeface="Times New Roman"/>
                <a:cs typeface="Times New Roman"/>
              </a:rPr>
              <a:t>1</a:t>
            </a:r>
            <a:r>
              <a:rPr dirty="0" smtClean="0" sz="1550" spc="-5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3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97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20">
                <a:latin typeface="Times New Roman"/>
                <a:cs typeface="Times New Roman"/>
              </a:rPr>
              <a:t> </a:t>
            </a:r>
            <a:r>
              <a:rPr dirty="0" smtClean="0" sz="1550" spc="-10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65">
                <a:latin typeface="Times New Roman"/>
                <a:cs typeface="Times New Roman"/>
              </a:rPr>
              <a:t>1</a:t>
            </a:r>
            <a:r>
              <a:rPr dirty="0" smtClean="0" sz="1550" spc="3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4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44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20">
                <a:latin typeface="Times New Roman"/>
                <a:cs typeface="Times New Roman"/>
              </a:rPr>
              <a:t> </a:t>
            </a:r>
            <a:r>
              <a:rPr dirty="0" smtClean="0" sz="1550" spc="3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2</a:t>
            </a:r>
            <a:r>
              <a:rPr dirty="0" smtClean="0" baseline="-21164" sz="1575" spc="-217">
                <a:latin typeface="Times New Roman"/>
                <a:cs typeface="Times New Roman"/>
              </a:rPr>
              <a:t> </a:t>
            </a:r>
            <a:r>
              <a:rPr dirty="0" smtClean="0" sz="1550" spc="-5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3</a:t>
            </a:r>
            <a:r>
              <a:rPr dirty="0" smtClean="0" baseline="-21164" sz="1575" spc="120">
                <a:latin typeface="Times New Roman"/>
                <a:cs typeface="Times New Roman"/>
              </a:rPr>
              <a:t> </a:t>
            </a:r>
            <a:r>
              <a:rPr dirty="0" smtClean="0" baseline="-21164" sz="1575" spc="-97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</a:t>
            </a:r>
            <a:r>
              <a:rPr dirty="0" smtClean="0" sz="1550" spc="-15">
                <a:latin typeface="Times New Roman"/>
                <a:cs typeface="Times New Roman"/>
              </a:rPr>
              <a:t> </a:t>
            </a:r>
            <a:r>
              <a:rPr dirty="0" smtClean="0" sz="1550" spc="25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2</a:t>
            </a:r>
            <a:r>
              <a:rPr dirty="0" smtClean="0" baseline="-21164" sz="1575" spc="-217">
                <a:latin typeface="Times New Roman"/>
                <a:cs typeface="Times New Roman"/>
              </a:rPr>
              <a:t> </a:t>
            </a:r>
            <a:r>
              <a:rPr dirty="0" smtClean="0" sz="1550" spc="30" i="1">
                <a:latin typeface="Times New Roman"/>
                <a:cs typeface="Times New Roman"/>
              </a:rPr>
              <a:t>L</a:t>
            </a:r>
            <a:r>
              <a:rPr dirty="0" smtClean="0" baseline="-21164" sz="1575" spc="120">
                <a:latin typeface="Times New Roman"/>
                <a:cs typeface="Times New Roman"/>
              </a:rPr>
              <a:t>4</a:t>
            </a:r>
            <a:r>
              <a:rPr dirty="0" smtClean="0" baseline="-21164" sz="1575" spc="-60">
                <a:latin typeface="Times New Roman"/>
                <a:cs typeface="Times New Roman"/>
              </a:rPr>
              <a:t> </a:t>
            </a:r>
            <a:r>
              <a:rPr dirty="0" smtClean="0" sz="2150" spc="-155">
                <a:latin typeface="Symbol"/>
                <a:cs typeface="Symbol"/>
              </a:rPr>
              <a:t></a:t>
            </a:r>
            <a:endParaRPr sz="2150">
              <a:latin typeface="Symbol"/>
              <a:cs typeface="Symbol"/>
            </a:endParaRPr>
          </a:p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45085">
              <a:lnSpc>
                <a:spcPct val="100000"/>
              </a:lnSpc>
            </a:pPr>
            <a:r>
              <a:rPr dirty="0" smtClean="0" sz="1100" spc="530">
                <a:latin typeface="Symbol"/>
                <a:cs typeface="Symbol"/>
              </a:rPr>
              <a:t></a:t>
            </a:r>
            <a:r>
              <a:rPr dirty="0" smtClean="0" sz="1100" spc="530">
                <a:latin typeface="Times New Roman"/>
                <a:cs typeface="Times New Roman"/>
              </a:rPr>
              <a:t> </a:t>
            </a:r>
            <a:r>
              <a:rPr dirty="0" smtClean="0" sz="1100" spc="-5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</a:t>
            </a:r>
            <a:r>
              <a:rPr dirty="0" smtClean="0" sz="1100" spc="35">
                <a:latin typeface="Times New Roman"/>
                <a:cs typeface="Times New Roman"/>
              </a:rPr>
              <a:t> </a:t>
            </a:r>
            <a:r>
              <a:rPr dirty="0" smtClean="0" sz="1100" spc="430">
                <a:latin typeface="Times New Roman"/>
                <a:cs typeface="Times New Roman"/>
              </a:rPr>
              <a:t>1</a:t>
            </a:r>
            <a:r>
              <a:rPr dirty="0" smtClean="0" sz="1100" spc="-70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</a:t>
            </a:r>
            <a:r>
              <a:rPr dirty="0" smtClean="0" sz="1100" spc="70">
                <a:latin typeface="Times New Roman"/>
                <a:cs typeface="Times New Roman"/>
              </a:rPr>
              <a:t> </a:t>
            </a:r>
            <a:r>
              <a:rPr dirty="0" smtClean="0" sz="1500" spc="5">
                <a:latin typeface="Symbol"/>
                <a:cs typeface="Symbol"/>
              </a:rPr>
              <a:t></a:t>
            </a:r>
            <a:r>
              <a:rPr dirty="0" smtClean="0" sz="1100" spc="60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2</a:t>
            </a:r>
            <a:r>
              <a:rPr dirty="0" smtClean="0" baseline="-18518" sz="1125" spc="-3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10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2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60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475">
                <a:latin typeface="Times New Roman"/>
                <a:cs typeface="Times New Roman"/>
              </a:rPr>
              <a:t> </a:t>
            </a:r>
            <a:r>
              <a:rPr dirty="0" smtClean="0" sz="1100" spc="-85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50" i="1">
                <a:latin typeface="Times New Roman"/>
                <a:cs typeface="Times New Roman"/>
              </a:rPr>
              <a:t> </a:t>
            </a:r>
            <a:r>
              <a:rPr dirty="0" smtClean="0" baseline="-18518" sz="1125" spc="465">
                <a:latin typeface="Times New Roman"/>
                <a:cs typeface="Times New Roman"/>
              </a:rPr>
              <a:t>3</a:t>
            </a:r>
            <a:r>
              <a:rPr dirty="0" smtClean="0" sz="1100" spc="56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3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-7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75">
                <a:latin typeface="Times New Roman"/>
                <a:cs typeface="Times New Roman"/>
              </a:rPr>
              <a:t> </a:t>
            </a:r>
            <a:r>
              <a:rPr dirty="0" smtClean="0" sz="1100" spc="58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-3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60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70">
                <a:latin typeface="Times New Roman"/>
                <a:cs typeface="Times New Roman"/>
              </a:rPr>
              <a:t> </a:t>
            </a:r>
            <a:r>
              <a:rPr dirty="0" smtClean="0" sz="1100" spc="58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-15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0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472">
                <a:latin typeface="Times New Roman"/>
                <a:cs typeface="Times New Roman"/>
              </a:rPr>
              <a:t>    </a:t>
            </a:r>
            <a:r>
              <a:rPr dirty="0" smtClean="0" baseline="-18518" sz="1125" spc="15">
                <a:latin typeface="Times New Roman"/>
                <a:cs typeface="Times New Roman"/>
              </a:rPr>
              <a:t> </a:t>
            </a:r>
            <a:r>
              <a:rPr dirty="0" smtClean="0" sz="1500" spc="140">
                <a:latin typeface="Symbol"/>
                <a:cs typeface="Symbol"/>
              </a:rPr>
              <a:t></a:t>
            </a:r>
            <a:r>
              <a:rPr dirty="0" smtClean="0" sz="1500" spc="-165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  <a:p>
            <a:pPr marL="567055">
              <a:lnSpc>
                <a:spcPts val="1680"/>
              </a:lnSpc>
            </a:pPr>
            <a:r>
              <a:rPr dirty="0" smtClean="0" sz="1500" spc="5">
                <a:latin typeface="Symbol"/>
                <a:cs typeface="Symbol"/>
              </a:rPr>
              <a:t></a:t>
            </a:r>
            <a:r>
              <a:rPr dirty="0" smtClean="0" sz="1100" spc="60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2</a:t>
            </a:r>
            <a:r>
              <a:rPr dirty="0" smtClean="0" baseline="-18518" sz="1125" spc="-3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10" i="1">
                <a:latin typeface="Times New Roman"/>
                <a:cs typeface="Times New Roman"/>
              </a:rPr>
              <a:t> </a:t>
            </a:r>
            <a:r>
              <a:rPr dirty="0" smtClean="0" baseline="-18518" sz="1125" spc="525">
                <a:latin typeface="Times New Roman"/>
                <a:cs typeface="Times New Roman"/>
              </a:rPr>
              <a:t>2</a:t>
            </a:r>
            <a:r>
              <a:rPr dirty="0" smtClean="0" sz="1100" spc="58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-3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60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70">
                <a:latin typeface="Times New Roman"/>
                <a:cs typeface="Times New Roman"/>
              </a:rPr>
              <a:t> </a:t>
            </a:r>
            <a:r>
              <a:rPr dirty="0" smtClean="0" sz="1100" spc="61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2</a:t>
            </a:r>
            <a:r>
              <a:rPr dirty="0" smtClean="0" baseline="-18518" sz="1125" spc="-44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05" i="1">
                <a:latin typeface="Times New Roman"/>
                <a:cs typeface="Times New Roman"/>
              </a:rPr>
              <a:t> </a:t>
            </a:r>
            <a:r>
              <a:rPr dirty="0" smtClean="0" baseline="-18518" sz="1125" spc="525">
                <a:latin typeface="Times New Roman"/>
                <a:cs typeface="Times New Roman"/>
              </a:rPr>
              <a:t>2</a:t>
            </a:r>
            <a:r>
              <a:rPr dirty="0" smtClean="0" sz="1100" spc="58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-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97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475">
                <a:latin typeface="Times New Roman"/>
                <a:cs typeface="Times New Roman"/>
              </a:rPr>
              <a:t> </a:t>
            </a:r>
            <a:r>
              <a:rPr dirty="0" smtClean="0" sz="1100" spc="-85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5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65">
                <a:latin typeface="Times New Roman"/>
                <a:cs typeface="Times New Roman"/>
              </a:rPr>
              <a:t>3</a:t>
            </a:r>
            <a:r>
              <a:rPr dirty="0" smtClean="0" sz="1100" spc="56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57">
                <a:latin typeface="Times New Roman"/>
                <a:cs typeface="Times New Roman"/>
              </a:rPr>
              <a:t>3</a:t>
            </a:r>
            <a:r>
              <a:rPr dirty="0" smtClean="0" sz="1100" spc="585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-44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6</a:t>
            </a:r>
            <a:r>
              <a:rPr dirty="0" smtClean="0" baseline="-18518" sz="1125" spc="472">
                <a:latin typeface="Times New Roman"/>
                <a:cs typeface="Times New Roman"/>
              </a:rPr>
              <a:t>  </a:t>
            </a:r>
            <a:r>
              <a:rPr dirty="0" smtClean="0" baseline="-18518" sz="1125" spc="60">
                <a:latin typeface="Times New Roman"/>
                <a:cs typeface="Times New Roman"/>
              </a:rPr>
              <a:t> </a:t>
            </a:r>
            <a:r>
              <a:rPr dirty="0" smtClean="0" sz="1100" spc="475">
                <a:latin typeface="Symbol"/>
                <a:cs typeface="Symbol"/>
              </a:rPr>
              <a:t></a:t>
            </a:r>
            <a:r>
              <a:rPr dirty="0" smtClean="0" sz="1100" spc="475">
                <a:latin typeface="Times New Roman"/>
                <a:cs typeface="Times New Roman"/>
              </a:rPr>
              <a:t> </a:t>
            </a:r>
            <a:r>
              <a:rPr dirty="0" smtClean="0" sz="1100" spc="-80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50" i="1">
                <a:latin typeface="Times New Roman"/>
                <a:cs typeface="Times New Roman"/>
              </a:rPr>
              <a:t> </a:t>
            </a:r>
            <a:r>
              <a:rPr dirty="0" smtClean="0" baseline="-18518" sz="1125" spc="465">
                <a:latin typeface="Times New Roman"/>
                <a:cs typeface="Times New Roman"/>
              </a:rPr>
              <a:t>3</a:t>
            </a:r>
            <a:r>
              <a:rPr dirty="0" smtClean="0" sz="1100" spc="56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3</a:t>
            </a:r>
            <a:r>
              <a:rPr dirty="0" smtClean="0" sz="1100" spc="580" i="1">
                <a:latin typeface="Times New Roman"/>
                <a:cs typeface="Times New Roman"/>
              </a:rPr>
              <a:t>G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-7">
                <a:latin typeface="Times New Roman"/>
                <a:cs typeface="Times New Roman"/>
              </a:rPr>
              <a:t> </a:t>
            </a:r>
            <a:r>
              <a:rPr dirty="0" smtClean="0" sz="1100" spc="625" i="1">
                <a:latin typeface="Times New Roman"/>
                <a:cs typeface="Times New Roman"/>
              </a:rPr>
              <a:t>H</a:t>
            </a:r>
            <a:r>
              <a:rPr dirty="0" smtClean="0" sz="1100" spc="-135" i="1">
                <a:latin typeface="Times New Roman"/>
                <a:cs typeface="Times New Roman"/>
              </a:rPr>
              <a:t> </a:t>
            </a:r>
            <a:r>
              <a:rPr dirty="0" smtClean="0" baseline="-18518" sz="1125" spc="472">
                <a:latin typeface="Times New Roman"/>
                <a:cs typeface="Times New Roman"/>
              </a:rPr>
              <a:t>7</a:t>
            </a:r>
            <a:r>
              <a:rPr dirty="0" smtClean="0" baseline="-18518" sz="1125" spc="472">
                <a:latin typeface="Times New Roman"/>
                <a:cs typeface="Times New Roman"/>
              </a:rPr>
              <a:t> </a:t>
            </a:r>
            <a:r>
              <a:rPr dirty="0" smtClean="0" baseline="-18518" sz="1125" spc="-104">
                <a:latin typeface="Times New Roman"/>
                <a:cs typeface="Times New Roman"/>
              </a:rPr>
              <a:t> </a:t>
            </a:r>
            <a:r>
              <a:rPr dirty="0" smtClean="0" sz="1500" spc="14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58419">
              <a:lnSpc>
                <a:spcPct val="100000"/>
              </a:lnSpc>
            </a:pPr>
            <a:r>
              <a:rPr dirty="0" smtClean="0" sz="1500" spc="690">
                <a:latin typeface="Symbol"/>
                <a:cs typeface="Symbol"/>
              </a:rPr>
              <a:t></a:t>
            </a:r>
            <a:r>
              <a:rPr dirty="0" smtClean="0" baseline="-18518" sz="1575" spc="652">
                <a:latin typeface="Times New Roman"/>
                <a:cs typeface="Times New Roman"/>
              </a:rPr>
              <a:t>1</a:t>
            </a:r>
            <a:r>
              <a:rPr dirty="0" smtClean="0" baseline="-18518" sz="1575" spc="652">
                <a:latin typeface="Times New Roman"/>
                <a:cs typeface="Times New Roman"/>
              </a:rPr>
              <a:t>  </a:t>
            </a:r>
            <a:r>
              <a:rPr dirty="0" smtClean="0" baseline="-18518" sz="1575" spc="104">
                <a:latin typeface="Times New Roman"/>
                <a:cs typeface="Times New Roman"/>
              </a:rPr>
              <a:t> </a:t>
            </a:r>
            <a:r>
              <a:rPr dirty="0" smtClean="0" sz="1500" spc="680">
                <a:latin typeface="Symbol"/>
                <a:cs typeface="Symbol"/>
              </a:rPr>
              <a:t></a:t>
            </a:r>
            <a:r>
              <a:rPr dirty="0" smtClean="0" sz="1500" spc="15">
                <a:latin typeface="Times New Roman"/>
                <a:cs typeface="Times New Roman"/>
              </a:rPr>
              <a:t> </a:t>
            </a:r>
            <a:r>
              <a:rPr dirty="0" smtClean="0" sz="1500" spc="620">
                <a:latin typeface="Times New Roman"/>
                <a:cs typeface="Times New Roman"/>
              </a:rPr>
              <a:t>1</a:t>
            </a:r>
            <a:r>
              <a:rPr dirty="0" smtClean="0" sz="1500" spc="-130">
                <a:latin typeface="Times New Roman"/>
                <a:cs typeface="Times New Roman"/>
              </a:rPr>
              <a:t> </a:t>
            </a:r>
            <a:r>
              <a:rPr dirty="0" smtClean="0" sz="1500" spc="680">
                <a:latin typeface="Symbol"/>
                <a:cs typeface="Symbol"/>
              </a:rPr>
              <a:t></a:t>
            </a:r>
            <a:r>
              <a:rPr dirty="0" smtClean="0" sz="1500" spc="65">
                <a:latin typeface="Times New Roman"/>
                <a:cs typeface="Times New Roman"/>
              </a:rPr>
              <a:t> </a:t>
            </a:r>
            <a:r>
              <a:rPr dirty="0" smtClean="0" sz="2050" spc="165">
                <a:latin typeface="Symbol"/>
                <a:cs typeface="Symbol"/>
              </a:rPr>
              <a:t></a:t>
            </a:r>
            <a:r>
              <a:rPr dirty="0" smtClean="0" sz="1500" spc="540" i="1">
                <a:latin typeface="Times New Roman"/>
                <a:cs typeface="Times New Roman"/>
              </a:rPr>
              <a:t>L</a:t>
            </a:r>
            <a:r>
              <a:rPr dirty="0" smtClean="0" baseline="-18518" sz="1575" spc="652">
                <a:latin typeface="Times New Roman"/>
                <a:cs typeface="Times New Roman"/>
              </a:rPr>
              <a:t>3</a:t>
            </a:r>
            <a:r>
              <a:rPr dirty="0" smtClean="0" baseline="-18518" sz="1575" spc="652">
                <a:latin typeface="Times New Roman"/>
                <a:cs typeface="Times New Roman"/>
              </a:rPr>
              <a:t>  </a:t>
            </a:r>
            <a:r>
              <a:rPr dirty="0" smtClean="0" baseline="-18518" sz="1575" spc="-67">
                <a:latin typeface="Times New Roman"/>
                <a:cs typeface="Times New Roman"/>
              </a:rPr>
              <a:t> </a:t>
            </a:r>
            <a:r>
              <a:rPr dirty="0" smtClean="0" sz="1500" spc="680">
                <a:latin typeface="Symbol"/>
                <a:cs typeface="Symbol"/>
              </a:rPr>
              <a:t></a:t>
            </a:r>
            <a:r>
              <a:rPr dirty="0" smtClean="0" sz="1500" spc="680">
                <a:latin typeface="Times New Roman"/>
                <a:cs typeface="Times New Roman"/>
              </a:rPr>
              <a:t> </a:t>
            </a:r>
            <a:r>
              <a:rPr dirty="0" smtClean="0" sz="1500" spc="-150">
                <a:latin typeface="Times New Roman"/>
                <a:cs typeface="Times New Roman"/>
              </a:rPr>
              <a:t> </a:t>
            </a:r>
            <a:r>
              <a:rPr dirty="0" smtClean="0" sz="1500" spc="595" i="1">
                <a:latin typeface="Times New Roman"/>
                <a:cs typeface="Times New Roman"/>
              </a:rPr>
              <a:t>L</a:t>
            </a:r>
            <a:r>
              <a:rPr dirty="0" smtClean="0" baseline="-18518" sz="1575" spc="652">
                <a:latin typeface="Times New Roman"/>
                <a:cs typeface="Times New Roman"/>
              </a:rPr>
              <a:t>4</a:t>
            </a:r>
            <a:r>
              <a:rPr dirty="0" smtClean="0" baseline="-18518" sz="1575" spc="135">
                <a:latin typeface="Times New Roman"/>
                <a:cs typeface="Times New Roman"/>
              </a:rPr>
              <a:t> </a:t>
            </a:r>
            <a:r>
              <a:rPr dirty="0" smtClean="0" sz="2050" spc="215">
                <a:latin typeface="Symbol"/>
                <a:cs typeface="Symbol"/>
              </a:rPr>
              <a:t></a:t>
            </a:r>
            <a:endParaRPr sz="2050">
              <a:latin typeface="Symbol"/>
              <a:cs typeface="Symbol"/>
            </a:endParaRPr>
          </a:p>
          <a:p>
            <a:pPr marL="33020">
              <a:lnSpc>
                <a:spcPct val="100000"/>
              </a:lnSpc>
              <a:spcBef>
                <a:spcPts val="345"/>
              </a:spcBef>
            </a:pPr>
            <a:r>
              <a:rPr dirty="0" smtClean="0" sz="1350" spc="220">
                <a:latin typeface="Symbol"/>
                <a:cs typeface="Symbol"/>
              </a:rPr>
              <a:t></a:t>
            </a:r>
            <a:r>
              <a:rPr dirty="0" smtClean="0" baseline="-25925" sz="1125" spc="225">
                <a:latin typeface="Times New Roman"/>
                <a:cs typeface="Times New Roman"/>
              </a:rPr>
              <a:t>1</a:t>
            </a:r>
            <a:r>
              <a:rPr dirty="0" smtClean="0" baseline="-25925" sz="1125" spc="225">
                <a:latin typeface="Times New Roman"/>
                <a:cs typeface="Times New Roman"/>
              </a:rPr>
              <a:t>  </a:t>
            </a:r>
            <a:r>
              <a:rPr dirty="0" smtClean="0" baseline="-25925" sz="1125" spc="-67">
                <a:latin typeface="Times New Roman"/>
                <a:cs typeface="Times New Roman"/>
              </a:rPr>
              <a:t> </a:t>
            </a:r>
            <a:r>
              <a:rPr dirty="0" smtClean="0" sz="1350" spc="250">
                <a:latin typeface="Symbol"/>
                <a:cs typeface="Symbol"/>
              </a:rPr>
              <a:t></a:t>
            </a:r>
            <a:r>
              <a:rPr dirty="0" smtClean="0" sz="1350" spc="-120">
                <a:latin typeface="Times New Roman"/>
                <a:cs typeface="Times New Roman"/>
              </a:rPr>
              <a:t> </a:t>
            </a:r>
            <a:r>
              <a:rPr dirty="0" smtClean="0" sz="1350" spc="325">
                <a:latin typeface="Times New Roman"/>
                <a:cs typeface="Times New Roman"/>
              </a:rPr>
              <a:t>1</a:t>
            </a:r>
            <a:r>
              <a:rPr dirty="0" smtClean="0" sz="1350" spc="250">
                <a:latin typeface="Symbol"/>
                <a:cs typeface="Symbol"/>
              </a:rPr>
              <a:t></a:t>
            </a:r>
            <a:r>
              <a:rPr dirty="0" smtClean="0" sz="1350" spc="-114">
                <a:latin typeface="Times New Roman"/>
                <a:cs typeface="Times New Roman"/>
              </a:rPr>
              <a:t> </a:t>
            </a:r>
            <a:r>
              <a:rPr dirty="0" smtClean="0" sz="1750" spc="-100">
                <a:latin typeface="Symbol"/>
                <a:cs typeface="Symbol"/>
              </a:rPr>
              <a:t></a:t>
            </a:r>
            <a:r>
              <a:rPr dirty="0" smtClean="0" sz="1350" spc="235" i="1">
                <a:latin typeface="Times New Roman"/>
                <a:cs typeface="Times New Roman"/>
              </a:rPr>
              <a:t>G</a:t>
            </a:r>
            <a:r>
              <a:rPr dirty="0" smtClean="0" baseline="-25925" sz="1125" spc="225">
                <a:latin typeface="Times New Roman"/>
                <a:cs typeface="Times New Roman"/>
              </a:rPr>
              <a:t>6</a:t>
            </a:r>
            <a:r>
              <a:rPr dirty="0" smtClean="0" baseline="-25925" sz="1125" spc="-127">
                <a:latin typeface="Times New Roman"/>
                <a:cs typeface="Times New Roman"/>
              </a:rPr>
              <a:t> </a:t>
            </a:r>
            <a:r>
              <a:rPr dirty="0" smtClean="0" sz="1350" spc="400" i="1">
                <a:latin typeface="Times New Roman"/>
                <a:cs typeface="Times New Roman"/>
              </a:rPr>
              <a:t>H</a:t>
            </a:r>
            <a:r>
              <a:rPr dirty="0" smtClean="0" baseline="-25925" sz="1125" spc="225">
                <a:latin typeface="Times New Roman"/>
                <a:cs typeface="Times New Roman"/>
              </a:rPr>
              <a:t>6</a:t>
            </a:r>
            <a:r>
              <a:rPr dirty="0" smtClean="0" baseline="-25925" sz="1125" spc="225">
                <a:latin typeface="Times New Roman"/>
                <a:cs typeface="Times New Roman"/>
              </a:rPr>
              <a:t> </a:t>
            </a:r>
            <a:r>
              <a:rPr dirty="0" smtClean="0" baseline="-25925" sz="1125" spc="97">
                <a:latin typeface="Times New Roman"/>
                <a:cs typeface="Times New Roman"/>
              </a:rPr>
              <a:t> </a:t>
            </a:r>
            <a:r>
              <a:rPr dirty="0" smtClean="0" sz="1350" spc="250">
                <a:latin typeface="Symbol"/>
                <a:cs typeface="Symbol"/>
              </a:rPr>
              <a:t></a:t>
            </a:r>
            <a:r>
              <a:rPr dirty="0" smtClean="0" sz="1350" spc="-114">
                <a:latin typeface="Times New Roman"/>
                <a:cs typeface="Times New Roman"/>
              </a:rPr>
              <a:t> </a:t>
            </a:r>
            <a:r>
              <a:rPr dirty="0" smtClean="0" sz="1350" spc="235" i="1">
                <a:latin typeface="Times New Roman"/>
                <a:cs typeface="Times New Roman"/>
              </a:rPr>
              <a:t>G</a:t>
            </a:r>
            <a:r>
              <a:rPr dirty="0" smtClean="0" baseline="-25925" sz="1125" spc="225">
                <a:latin typeface="Times New Roman"/>
                <a:cs typeface="Times New Roman"/>
              </a:rPr>
              <a:t>7</a:t>
            </a:r>
            <a:r>
              <a:rPr dirty="0" smtClean="0" baseline="-25925" sz="1125" spc="-97">
                <a:latin typeface="Times New Roman"/>
                <a:cs typeface="Times New Roman"/>
              </a:rPr>
              <a:t> </a:t>
            </a:r>
            <a:r>
              <a:rPr dirty="0" smtClean="0" sz="1350" spc="405" i="1">
                <a:latin typeface="Times New Roman"/>
                <a:cs typeface="Times New Roman"/>
              </a:rPr>
              <a:t>H</a:t>
            </a:r>
            <a:r>
              <a:rPr dirty="0" smtClean="0" baseline="-25925" sz="1125" spc="225">
                <a:latin typeface="Times New Roman"/>
                <a:cs typeface="Times New Roman"/>
              </a:rPr>
              <a:t>7</a:t>
            </a:r>
            <a:r>
              <a:rPr dirty="0" smtClean="0" baseline="-25925" sz="1125" spc="60">
                <a:latin typeface="Times New Roman"/>
                <a:cs typeface="Times New Roman"/>
              </a:rPr>
              <a:t> </a:t>
            </a:r>
            <a:r>
              <a:rPr dirty="0" smtClean="0" sz="1750" spc="10">
                <a:latin typeface="Symbol"/>
                <a:cs typeface="Symbol"/>
              </a:rPr>
              <a:t></a:t>
            </a:r>
            <a:endParaRPr sz="175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5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700" spc="560">
                <a:latin typeface="Symbol"/>
                <a:cs typeface="Symbol"/>
              </a:rPr>
              <a:t></a:t>
            </a:r>
            <a:r>
              <a:rPr dirty="0" smtClean="0" baseline="-20833" sz="1800" spc="375">
                <a:latin typeface="Times New Roman"/>
                <a:cs typeface="Times New Roman"/>
              </a:rPr>
              <a:t>2</a:t>
            </a:r>
            <a:r>
              <a:rPr dirty="0" smtClean="0" baseline="-20833" sz="1800" spc="375">
                <a:latin typeface="Times New Roman"/>
                <a:cs typeface="Times New Roman"/>
              </a:rPr>
              <a:t>  </a:t>
            </a:r>
            <a:r>
              <a:rPr dirty="0" smtClean="0" baseline="-20833" sz="1800" spc="-30">
                <a:latin typeface="Times New Roman"/>
                <a:cs typeface="Times New Roman"/>
              </a:rPr>
              <a:t> </a:t>
            </a:r>
            <a:r>
              <a:rPr dirty="0" smtClean="0" sz="1700" spc="400">
                <a:latin typeface="Symbol"/>
                <a:cs typeface="Symbol"/>
              </a:rPr>
              <a:t></a:t>
            </a:r>
            <a:r>
              <a:rPr dirty="0" smtClean="0" sz="1700" spc="-80">
                <a:latin typeface="Times New Roman"/>
                <a:cs typeface="Times New Roman"/>
              </a:rPr>
              <a:t> </a:t>
            </a:r>
            <a:r>
              <a:rPr dirty="0" smtClean="0" sz="1700" spc="365">
                <a:latin typeface="Times New Roman"/>
                <a:cs typeface="Times New Roman"/>
              </a:rPr>
              <a:t>1</a:t>
            </a:r>
            <a:r>
              <a:rPr dirty="0" smtClean="0" sz="1700" spc="-204">
                <a:latin typeface="Times New Roman"/>
                <a:cs typeface="Times New Roman"/>
              </a:rPr>
              <a:t> </a:t>
            </a:r>
            <a:r>
              <a:rPr dirty="0" smtClean="0" sz="1700" spc="400">
                <a:latin typeface="Symbol"/>
                <a:cs typeface="Symbol"/>
              </a:rPr>
              <a:t></a:t>
            </a:r>
            <a:r>
              <a:rPr dirty="0" smtClean="0" sz="1700" spc="-40">
                <a:latin typeface="Times New Roman"/>
                <a:cs typeface="Times New Roman"/>
              </a:rPr>
              <a:t> </a:t>
            </a:r>
            <a:r>
              <a:rPr dirty="0" smtClean="0" sz="2350" spc="-25">
                <a:latin typeface="Symbol"/>
                <a:cs typeface="Symbol"/>
              </a:rPr>
              <a:t></a:t>
            </a:r>
            <a:r>
              <a:rPr dirty="0" smtClean="0" sz="1700" spc="140" i="1">
                <a:latin typeface="Times New Roman"/>
                <a:cs typeface="Times New Roman"/>
              </a:rPr>
              <a:t>L</a:t>
            </a:r>
            <a:r>
              <a:rPr dirty="0" smtClean="0" baseline="-20833" sz="1800" spc="375">
                <a:latin typeface="Times New Roman"/>
                <a:cs typeface="Times New Roman"/>
              </a:rPr>
              <a:t>1</a:t>
            </a:r>
            <a:r>
              <a:rPr dirty="0" smtClean="0" baseline="-20833" sz="1800" spc="375">
                <a:latin typeface="Times New Roman"/>
                <a:cs typeface="Times New Roman"/>
              </a:rPr>
              <a:t> </a:t>
            </a:r>
            <a:r>
              <a:rPr dirty="0" smtClean="0" baseline="-20833" sz="1800" spc="-22">
                <a:latin typeface="Times New Roman"/>
                <a:cs typeface="Times New Roman"/>
              </a:rPr>
              <a:t> </a:t>
            </a:r>
            <a:r>
              <a:rPr dirty="0" smtClean="0" sz="1700" spc="400">
                <a:latin typeface="Symbol"/>
                <a:cs typeface="Symbol"/>
              </a:rPr>
              <a:t></a:t>
            </a:r>
            <a:r>
              <a:rPr dirty="0" smtClean="0" sz="1700" spc="105">
                <a:latin typeface="Times New Roman"/>
                <a:cs typeface="Times New Roman"/>
              </a:rPr>
              <a:t> </a:t>
            </a:r>
            <a:r>
              <a:rPr dirty="0" smtClean="0" sz="1700" spc="320" i="1">
                <a:latin typeface="Times New Roman"/>
                <a:cs typeface="Times New Roman"/>
              </a:rPr>
              <a:t>L</a:t>
            </a:r>
            <a:r>
              <a:rPr dirty="0" smtClean="0" baseline="-20833" sz="1800" spc="375">
                <a:latin typeface="Times New Roman"/>
                <a:cs typeface="Times New Roman"/>
              </a:rPr>
              <a:t>2</a:t>
            </a:r>
            <a:r>
              <a:rPr dirty="0" smtClean="0" baseline="-20833" sz="1800" spc="22">
                <a:latin typeface="Times New Roman"/>
                <a:cs typeface="Times New Roman"/>
              </a:rPr>
              <a:t> </a:t>
            </a:r>
            <a:r>
              <a:rPr dirty="0" smtClean="0" sz="2350" spc="15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  <a:p>
            <a:pPr marL="33655">
              <a:lnSpc>
                <a:spcPct val="100000"/>
              </a:lnSpc>
              <a:spcBef>
                <a:spcPts val="295"/>
              </a:spcBef>
            </a:pPr>
            <a:r>
              <a:rPr dirty="0" smtClean="0" sz="1750" spc="114">
                <a:latin typeface="Symbol"/>
                <a:cs typeface="Symbol"/>
              </a:rPr>
              <a:t></a:t>
            </a:r>
            <a:r>
              <a:rPr dirty="0" smtClean="0" baseline="-25000" sz="1500" spc="52">
                <a:latin typeface="Times New Roman"/>
                <a:cs typeface="Times New Roman"/>
              </a:rPr>
              <a:t>2</a:t>
            </a:r>
            <a:r>
              <a:rPr dirty="0" smtClean="0" baseline="-25000" sz="1500" spc="52">
                <a:latin typeface="Times New Roman"/>
                <a:cs typeface="Times New Roman"/>
              </a:rPr>
              <a:t> </a:t>
            </a:r>
            <a:r>
              <a:rPr dirty="0" smtClean="0" baseline="-25000" sz="1500" spc="82">
                <a:latin typeface="Times New Roman"/>
                <a:cs typeface="Times New Roman"/>
              </a:rPr>
              <a:t> </a:t>
            </a:r>
            <a:r>
              <a:rPr dirty="0" smtClean="0" sz="1750" spc="45">
                <a:latin typeface="Symbol"/>
                <a:cs typeface="Symbol"/>
              </a:rPr>
              <a:t></a:t>
            </a:r>
            <a:r>
              <a:rPr dirty="0" smtClean="0" sz="1750" spc="-265">
                <a:latin typeface="Times New Roman"/>
                <a:cs typeface="Times New Roman"/>
              </a:rPr>
              <a:t> </a:t>
            </a:r>
            <a:r>
              <a:rPr dirty="0" smtClean="0" sz="1750" spc="135">
                <a:latin typeface="Times New Roman"/>
                <a:cs typeface="Times New Roman"/>
              </a:rPr>
              <a:t>1</a:t>
            </a:r>
            <a:r>
              <a:rPr dirty="0" smtClean="0" sz="1750" spc="45">
                <a:latin typeface="Symbol"/>
                <a:cs typeface="Symbol"/>
              </a:rPr>
              <a:t></a:t>
            </a:r>
            <a:r>
              <a:rPr dirty="0" smtClean="0" sz="1750" spc="-215">
                <a:latin typeface="Times New Roman"/>
                <a:cs typeface="Times New Roman"/>
              </a:rPr>
              <a:t> </a:t>
            </a:r>
            <a:r>
              <a:rPr dirty="0" smtClean="0" sz="2350" spc="-290">
                <a:latin typeface="Symbol"/>
                <a:cs typeface="Symbol"/>
              </a:rPr>
              <a:t></a:t>
            </a:r>
            <a:r>
              <a:rPr dirty="0" smtClean="0" sz="1750" spc="-10" i="1">
                <a:latin typeface="Times New Roman"/>
                <a:cs typeface="Times New Roman"/>
              </a:rPr>
              <a:t>G</a:t>
            </a:r>
            <a:r>
              <a:rPr dirty="0" smtClean="0" baseline="-25000" sz="1500" spc="52">
                <a:latin typeface="Times New Roman"/>
                <a:cs typeface="Times New Roman"/>
              </a:rPr>
              <a:t>2</a:t>
            </a:r>
            <a:r>
              <a:rPr dirty="0" smtClean="0" baseline="-25000" sz="1500" spc="-202">
                <a:latin typeface="Times New Roman"/>
                <a:cs typeface="Times New Roman"/>
              </a:rPr>
              <a:t> </a:t>
            </a:r>
            <a:r>
              <a:rPr dirty="0" smtClean="0" sz="1750" spc="160" i="1">
                <a:latin typeface="Times New Roman"/>
                <a:cs typeface="Times New Roman"/>
              </a:rPr>
              <a:t>H</a:t>
            </a:r>
            <a:r>
              <a:rPr dirty="0" smtClean="0" baseline="-25000" sz="1500" spc="52">
                <a:latin typeface="Times New Roman"/>
                <a:cs typeface="Times New Roman"/>
              </a:rPr>
              <a:t>2</a:t>
            </a:r>
            <a:r>
              <a:rPr dirty="0" smtClean="0" baseline="-25000" sz="1500" spc="52">
                <a:latin typeface="Times New Roman"/>
                <a:cs typeface="Times New Roman"/>
              </a:rPr>
              <a:t> </a:t>
            </a:r>
            <a:r>
              <a:rPr dirty="0" smtClean="0" baseline="-25000" sz="1500" spc="-82">
                <a:latin typeface="Times New Roman"/>
                <a:cs typeface="Times New Roman"/>
              </a:rPr>
              <a:t> </a:t>
            </a:r>
            <a:r>
              <a:rPr dirty="0" smtClean="0" sz="1750" spc="45">
                <a:latin typeface="Symbol"/>
                <a:cs typeface="Symbol"/>
              </a:rPr>
              <a:t></a:t>
            </a:r>
            <a:r>
              <a:rPr dirty="0" smtClean="0" sz="1750" spc="-215">
                <a:latin typeface="Times New Roman"/>
                <a:cs typeface="Times New Roman"/>
              </a:rPr>
              <a:t> </a:t>
            </a:r>
            <a:r>
              <a:rPr dirty="0" smtClean="0" sz="1750" spc="-35" i="1">
                <a:latin typeface="Times New Roman"/>
                <a:cs typeface="Times New Roman"/>
              </a:rPr>
              <a:t>G</a:t>
            </a:r>
            <a:r>
              <a:rPr dirty="0" smtClean="0" baseline="-25000" sz="1500" spc="179">
                <a:latin typeface="Times New Roman"/>
                <a:cs typeface="Times New Roman"/>
              </a:rPr>
              <a:t>3</a:t>
            </a:r>
            <a:r>
              <a:rPr dirty="0" smtClean="0" sz="1750" spc="125" i="1">
                <a:latin typeface="Times New Roman"/>
                <a:cs typeface="Times New Roman"/>
              </a:rPr>
              <a:t>H</a:t>
            </a:r>
            <a:r>
              <a:rPr dirty="0" smtClean="0" baseline="-25000" sz="1500" spc="52">
                <a:latin typeface="Times New Roman"/>
                <a:cs typeface="Times New Roman"/>
              </a:rPr>
              <a:t>3</a:t>
            </a:r>
            <a:r>
              <a:rPr dirty="0" smtClean="0" baseline="-25000" sz="1500" spc="-82">
                <a:latin typeface="Times New Roman"/>
                <a:cs typeface="Times New Roman"/>
              </a:rPr>
              <a:t> </a:t>
            </a:r>
            <a:r>
              <a:rPr dirty="0" smtClean="0" sz="2350" spc="-18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20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6272657"/>
            <a:ext cx="1765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8444738"/>
            <a:ext cx="191388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75591" y="934554"/>
            <a:ext cx="1333313" cy="0"/>
          </a:xfrm>
          <a:custGeom>
            <a:avLst/>
            <a:gdLst/>
            <a:ahLst/>
            <a:cxnLst/>
            <a:rect l="l" t="t" r="r" b="b"/>
            <a:pathLst>
              <a:path w="1333313" h="0">
                <a:moveTo>
                  <a:pt x="0" y="0"/>
                </a:moveTo>
                <a:lnTo>
                  <a:pt x="1333313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061184" y="1554647"/>
            <a:ext cx="5287405" cy="0"/>
          </a:xfrm>
          <a:custGeom>
            <a:avLst/>
            <a:gdLst/>
            <a:ahLst/>
            <a:cxnLst/>
            <a:rect l="l" t="t" r="r" b="b"/>
            <a:pathLst>
              <a:path w="5287405" h="0">
                <a:moveTo>
                  <a:pt x="0" y="0"/>
                </a:moveTo>
                <a:lnTo>
                  <a:pt x="5287405" y="0"/>
                </a:lnTo>
              </a:path>
            </a:pathLst>
          </a:custGeom>
          <a:ln w="7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9904" y="2618739"/>
            <a:ext cx="4264660" cy="1417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1966721"/>
            <a:ext cx="6698615" cy="2497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5: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on’s 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le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fer 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repr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sented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95"/>
              </a:spcBef>
            </a:pPr>
            <a:endParaRPr sz="1400"/>
          </a:p>
          <a:p>
            <a:pPr marL="145415">
              <a:lnSpc>
                <a:spcPct val="100000"/>
              </a:lnSpc>
            </a:pPr>
            <a:r>
              <a:rPr dirty="0" smtClean="0" baseline="14285" sz="2625" spc="-517" i="1">
                <a:latin typeface="Times New Roman"/>
                <a:cs typeface="Times New Roman"/>
              </a:rPr>
              <a:t>P</a:t>
            </a:r>
            <a:r>
              <a:rPr dirty="0" smtClean="0" sz="1200" spc="50">
                <a:latin typeface="Times New Roman"/>
                <a:cs typeface="Times New Roman"/>
              </a:rPr>
              <a:t>1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baseline="14285" sz="2625" spc="97">
                <a:latin typeface="Symbol"/>
                <a:cs typeface="Symbol"/>
              </a:rPr>
              <a:t></a:t>
            </a:r>
            <a:r>
              <a:rPr dirty="0" smtClean="0" baseline="14285" sz="2625" spc="240">
                <a:latin typeface="Times New Roman"/>
                <a:cs typeface="Times New Roman"/>
              </a:rPr>
              <a:t> </a:t>
            </a:r>
            <a:r>
              <a:rPr dirty="0" smtClean="0" baseline="14285" sz="2625" spc="-172" i="1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3</a:t>
            </a:r>
            <a:r>
              <a:rPr dirty="0" smtClean="0" sz="1200" spc="50">
                <a:latin typeface="Times New Roman"/>
                <a:cs typeface="Times New Roman"/>
              </a:rPr>
              <a:t>2</a:t>
            </a:r>
            <a:r>
              <a:rPr dirty="0" smtClean="0" sz="1200" spc="-180">
                <a:latin typeface="Times New Roman"/>
                <a:cs typeface="Times New Roman"/>
              </a:rPr>
              <a:t> </a:t>
            </a:r>
            <a:r>
              <a:rPr dirty="0" smtClean="0" baseline="14285" sz="2625" spc="-104" i="1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4</a:t>
            </a:r>
            <a:r>
              <a:rPr dirty="0" smtClean="0" sz="1200" spc="135">
                <a:latin typeface="Times New Roman"/>
                <a:cs typeface="Times New Roman"/>
              </a:rPr>
              <a:t>3</a:t>
            </a:r>
            <a:r>
              <a:rPr dirty="0" smtClean="0" baseline="14285" sz="2625" spc="-172" i="1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5</a:t>
            </a:r>
            <a:r>
              <a:rPr dirty="0" smtClean="0" sz="1200" spc="50">
                <a:latin typeface="Times New Roman"/>
                <a:cs typeface="Times New Roman"/>
              </a:rPr>
              <a:t>4</a:t>
            </a:r>
            <a:r>
              <a:rPr dirty="0" smtClean="0" sz="1200" spc="-175">
                <a:latin typeface="Times New Roman"/>
                <a:cs typeface="Times New Roman"/>
              </a:rPr>
              <a:t> </a:t>
            </a:r>
            <a:r>
              <a:rPr dirty="0" smtClean="0" baseline="14285" sz="2625" spc="-142" i="1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6</a:t>
            </a:r>
            <a:r>
              <a:rPr dirty="0" smtClean="0" sz="1200" spc="50">
                <a:latin typeface="Times New Roman"/>
                <a:cs typeface="Times New Roman"/>
              </a:rPr>
              <a:t>5</a:t>
            </a:r>
            <a:r>
              <a:rPr dirty="0" smtClean="0" sz="1200" spc="-195">
                <a:latin typeface="Times New Roman"/>
                <a:cs typeface="Times New Roman"/>
              </a:rPr>
              <a:t> </a:t>
            </a:r>
            <a:r>
              <a:rPr dirty="0" smtClean="0" baseline="14285" sz="2625" spc="-142" i="1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76</a:t>
            </a:r>
            <a:endParaRPr sz="1200">
              <a:latin typeface="Times New Roman"/>
              <a:cs typeface="Times New Roman"/>
            </a:endParaRPr>
          </a:p>
          <a:p>
            <a:pPr marL="182245">
              <a:lnSpc>
                <a:spcPct val="100000"/>
              </a:lnSpc>
              <a:spcBef>
                <a:spcPts val="145"/>
              </a:spcBef>
            </a:pPr>
            <a:r>
              <a:rPr dirty="0" smtClean="0" sz="1650" spc="-200" i="1">
                <a:latin typeface="Times New Roman"/>
                <a:cs typeface="Times New Roman"/>
              </a:rPr>
              <a:t>P</a:t>
            </a:r>
            <a:r>
              <a:rPr dirty="0" smtClean="0" baseline="-19323" sz="1725" spc="44">
                <a:latin typeface="Times New Roman"/>
                <a:cs typeface="Times New Roman"/>
              </a:rPr>
              <a:t>2</a:t>
            </a:r>
            <a:r>
              <a:rPr dirty="0" smtClean="0" baseline="-19323" sz="1725" spc="44">
                <a:latin typeface="Times New Roman"/>
                <a:cs typeface="Times New Roman"/>
              </a:rPr>
              <a:t> </a:t>
            </a:r>
            <a:r>
              <a:rPr dirty="0" smtClean="0" baseline="-19323" sz="1725" spc="104">
                <a:latin typeface="Times New Roman"/>
                <a:cs typeface="Times New Roman"/>
              </a:rPr>
              <a:t> </a:t>
            </a:r>
            <a:r>
              <a:rPr dirty="0" smtClean="0" sz="1650" spc="45">
                <a:latin typeface="Symbol"/>
                <a:cs typeface="Symbol"/>
              </a:rPr>
              <a:t></a:t>
            </a:r>
            <a:r>
              <a:rPr dirty="0" smtClean="0" sz="1650" spc="165">
                <a:latin typeface="Times New Roman"/>
                <a:cs typeface="Times New Roman"/>
              </a:rPr>
              <a:t> </a:t>
            </a:r>
            <a:r>
              <a:rPr dirty="0" smtClean="0" sz="1650" spc="-95" i="1">
                <a:latin typeface="Times New Roman"/>
                <a:cs typeface="Times New Roman"/>
              </a:rPr>
              <a:t>A</a:t>
            </a:r>
            <a:r>
              <a:rPr dirty="0" smtClean="0" baseline="-19323" sz="1725" spc="135">
                <a:latin typeface="Times New Roman"/>
                <a:cs typeface="Times New Roman"/>
              </a:rPr>
              <a:t>72</a:t>
            </a:r>
            <a:endParaRPr baseline="-19323" sz="1725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75"/>
              </a:spcBef>
            </a:pPr>
            <a:endParaRPr sz="1400"/>
          </a:p>
          <a:p>
            <a:pPr marL="146050">
              <a:lnSpc>
                <a:spcPts val="2095"/>
              </a:lnSpc>
            </a:pPr>
            <a:r>
              <a:rPr dirty="0" smtClean="0" baseline="14285" sz="2625" spc="-359" i="1">
                <a:latin typeface="Times New Roman"/>
                <a:cs typeface="Times New Roman"/>
              </a:rPr>
              <a:t>P</a:t>
            </a:r>
            <a:r>
              <a:rPr dirty="0" smtClean="0" sz="1250" spc="30">
                <a:latin typeface="Times New Roman"/>
                <a:cs typeface="Times New Roman"/>
              </a:rPr>
              <a:t>3</a:t>
            </a:r>
            <a:r>
              <a:rPr dirty="0" smtClean="0" sz="1250" spc="30">
                <a:latin typeface="Times New Roman"/>
                <a:cs typeface="Times New Roman"/>
              </a:rPr>
              <a:t> </a:t>
            </a:r>
            <a:r>
              <a:rPr dirty="0" smtClean="0" sz="1250" spc="15">
                <a:latin typeface="Times New Roman"/>
                <a:cs typeface="Times New Roman"/>
              </a:rPr>
              <a:t> </a:t>
            </a:r>
            <a:r>
              <a:rPr dirty="0" smtClean="0" baseline="14285" sz="2625" spc="112">
                <a:latin typeface="Symbol"/>
                <a:cs typeface="Symbol"/>
              </a:rPr>
              <a:t></a:t>
            </a:r>
            <a:r>
              <a:rPr dirty="0" smtClean="0" baseline="14285" sz="2625" spc="247">
                <a:latin typeface="Times New Roman"/>
                <a:cs typeface="Times New Roman"/>
              </a:rPr>
              <a:t> </a:t>
            </a:r>
            <a:r>
              <a:rPr dirty="0" smtClean="0" baseline="14285" sz="2625" spc="-97" i="1">
                <a:latin typeface="Times New Roman"/>
                <a:cs typeface="Times New Roman"/>
              </a:rPr>
              <a:t>A</a:t>
            </a:r>
            <a:r>
              <a:rPr dirty="0" smtClean="0" sz="1250" spc="85">
                <a:latin typeface="Times New Roman"/>
                <a:cs typeface="Times New Roman"/>
              </a:rPr>
              <a:t>4</a:t>
            </a:r>
            <a:r>
              <a:rPr dirty="0" smtClean="0" sz="1250" spc="30">
                <a:latin typeface="Times New Roman"/>
                <a:cs typeface="Times New Roman"/>
              </a:rPr>
              <a:t>2</a:t>
            </a:r>
            <a:r>
              <a:rPr dirty="0" smtClean="0" sz="1250" spc="-185">
                <a:latin typeface="Times New Roman"/>
                <a:cs typeface="Times New Roman"/>
              </a:rPr>
              <a:t> </a:t>
            </a:r>
            <a:r>
              <a:rPr dirty="0" smtClean="0" baseline="14285" sz="2625" spc="-150" i="1">
                <a:latin typeface="Times New Roman"/>
                <a:cs typeface="Times New Roman"/>
              </a:rPr>
              <a:t>A</a:t>
            </a:r>
            <a:r>
              <a:rPr dirty="0" smtClean="0" sz="1250" spc="85">
                <a:latin typeface="Times New Roman"/>
                <a:cs typeface="Times New Roman"/>
              </a:rPr>
              <a:t>5</a:t>
            </a:r>
            <a:r>
              <a:rPr dirty="0" smtClean="0" sz="1250" spc="30">
                <a:latin typeface="Times New Roman"/>
                <a:cs typeface="Times New Roman"/>
              </a:rPr>
              <a:t>4</a:t>
            </a:r>
            <a:r>
              <a:rPr dirty="0" smtClean="0" sz="1250" spc="-185">
                <a:latin typeface="Times New Roman"/>
                <a:cs typeface="Times New Roman"/>
              </a:rPr>
              <a:t> </a:t>
            </a:r>
            <a:r>
              <a:rPr dirty="0" smtClean="0" baseline="14285" sz="2625" spc="-135" i="1">
                <a:latin typeface="Times New Roman"/>
                <a:cs typeface="Times New Roman"/>
              </a:rPr>
              <a:t>A</a:t>
            </a:r>
            <a:r>
              <a:rPr dirty="0" smtClean="0" sz="1250" spc="85">
                <a:latin typeface="Times New Roman"/>
                <a:cs typeface="Times New Roman"/>
              </a:rPr>
              <a:t>6</a:t>
            </a:r>
            <a:r>
              <a:rPr dirty="0" smtClean="0" sz="1250" spc="30">
                <a:latin typeface="Times New Roman"/>
                <a:cs typeface="Times New Roman"/>
              </a:rPr>
              <a:t>5</a:t>
            </a:r>
            <a:r>
              <a:rPr dirty="0" smtClean="0" sz="1250" spc="-204">
                <a:latin typeface="Times New Roman"/>
                <a:cs typeface="Times New Roman"/>
              </a:rPr>
              <a:t> </a:t>
            </a:r>
            <a:r>
              <a:rPr dirty="0" smtClean="0" baseline="14285" sz="2625" spc="-127" i="1">
                <a:latin typeface="Times New Roman"/>
                <a:cs typeface="Times New Roman"/>
              </a:rPr>
              <a:t>A</a:t>
            </a:r>
            <a:r>
              <a:rPr dirty="0" smtClean="0" sz="1250" spc="85">
                <a:latin typeface="Times New Roman"/>
                <a:cs typeface="Times New Roman"/>
              </a:rPr>
              <a:t>76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3384" y="938485"/>
            <a:ext cx="201930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45">
                <a:latin typeface="Symbol"/>
                <a:cs typeface="Symbol"/>
              </a:rPr>
              <a:t>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1240" y="725332"/>
            <a:ext cx="1289050" cy="2209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70" i="1">
                <a:latin typeface="Times New Roman"/>
                <a:cs typeface="Times New Roman"/>
              </a:rPr>
              <a:t>P</a:t>
            </a:r>
            <a:r>
              <a:rPr dirty="0" smtClean="0" baseline="-23809" sz="1050" spc="472">
                <a:latin typeface="Times New Roman"/>
                <a:cs typeface="Times New Roman"/>
              </a:rPr>
              <a:t>1</a:t>
            </a:r>
            <a:r>
              <a:rPr dirty="0" smtClean="0" sz="1200" spc="630">
                <a:latin typeface="Symbol"/>
                <a:cs typeface="Symbol"/>
              </a:rPr>
              <a:t></a:t>
            </a:r>
            <a:r>
              <a:rPr dirty="0" smtClean="0" baseline="-23809" sz="1050" spc="457">
                <a:latin typeface="Times New Roman"/>
                <a:cs typeface="Times New Roman"/>
              </a:rPr>
              <a:t>1</a:t>
            </a:r>
            <a:r>
              <a:rPr dirty="0" smtClean="0" baseline="-23809" sz="1050" spc="457">
                <a:latin typeface="Times New Roman"/>
                <a:cs typeface="Times New Roman"/>
              </a:rPr>
              <a:t>  </a:t>
            </a:r>
            <a:r>
              <a:rPr dirty="0" smtClean="0" baseline="-23809" sz="1050" spc="44">
                <a:latin typeface="Times New Roman"/>
                <a:cs typeface="Times New Roman"/>
              </a:rPr>
              <a:t> </a:t>
            </a:r>
            <a:r>
              <a:rPr dirty="0" smtClean="0" sz="1200" spc="575">
                <a:latin typeface="Symbol"/>
                <a:cs typeface="Symbol"/>
              </a:rPr>
              <a:t></a:t>
            </a:r>
            <a:r>
              <a:rPr dirty="0" smtClean="0" sz="1200" spc="575">
                <a:latin typeface="Times New Roman"/>
                <a:cs typeface="Times New Roman"/>
              </a:rPr>
              <a:t>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315" i="1">
                <a:latin typeface="Times New Roman"/>
                <a:cs typeface="Times New Roman"/>
              </a:rPr>
              <a:t>P</a:t>
            </a:r>
            <a:r>
              <a:rPr dirty="0" smtClean="0" baseline="-23809" sz="1050" spc="457">
                <a:latin typeface="Times New Roman"/>
                <a:cs typeface="Times New Roman"/>
              </a:rPr>
              <a:t>2</a:t>
            </a:r>
            <a:r>
              <a:rPr dirty="0" smtClean="0" baseline="-23809" sz="1050" spc="-97">
                <a:latin typeface="Times New Roman"/>
                <a:cs typeface="Times New Roman"/>
              </a:rPr>
              <a:t> </a:t>
            </a:r>
            <a:r>
              <a:rPr dirty="0" smtClean="0" sz="1200" spc="645">
                <a:latin typeface="Symbol"/>
                <a:cs typeface="Symbol"/>
              </a:rPr>
              <a:t></a:t>
            </a:r>
            <a:r>
              <a:rPr dirty="0" smtClean="0" sz="1200" spc="-170">
                <a:latin typeface="Times New Roman"/>
                <a:cs typeface="Times New Roman"/>
              </a:rPr>
              <a:t> </a:t>
            </a:r>
            <a:r>
              <a:rPr dirty="0" smtClean="0" baseline="-23809" sz="1050" spc="457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33863" y="820332"/>
            <a:ext cx="183515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75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2195" y="725332"/>
            <a:ext cx="546735" cy="40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85" i="1" u="sng">
                <a:latin typeface="Times New Roman"/>
                <a:cs typeface="Times New Roman"/>
              </a:rPr>
              <a:t>Y</a:t>
            </a:r>
            <a:r>
              <a:rPr dirty="0" smtClean="0" sz="1200" spc="-45" i="1" u="sng">
                <a:latin typeface="Times New Roman"/>
                <a:cs typeface="Times New Roman"/>
              </a:rPr>
              <a:t> </a:t>
            </a:r>
            <a:r>
              <a:rPr dirty="0" smtClean="0" sz="1200" spc="425" u="sng">
                <a:latin typeface="Times New Roman"/>
                <a:cs typeface="Times New Roman"/>
              </a:rPr>
              <a:t>(</a:t>
            </a:r>
            <a:r>
              <a:rPr dirty="0" smtClean="0" sz="1200" spc="465" i="1" u="sng">
                <a:latin typeface="Times New Roman"/>
                <a:cs typeface="Times New Roman"/>
              </a:rPr>
              <a:t>s</a:t>
            </a:r>
            <a:r>
              <a:rPr dirty="0" smtClean="0" sz="1200" spc="350" u="sng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235"/>
              </a:spcBef>
            </a:pPr>
            <a:r>
              <a:rPr dirty="0" smtClean="0" sz="1200" spc="680" i="1">
                <a:latin typeface="Times New Roman"/>
                <a:cs typeface="Times New Roman"/>
              </a:rPr>
              <a:t>R</a:t>
            </a:r>
            <a:r>
              <a:rPr dirty="0" smtClean="0" sz="1200" spc="425">
                <a:latin typeface="Times New Roman"/>
                <a:cs typeface="Times New Roman"/>
              </a:rPr>
              <a:t>(</a:t>
            </a:r>
            <a:r>
              <a:rPr dirty="0" smtClean="0" sz="1200" spc="465" i="1">
                <a:latin typeface="Times New Roman"/>
                <a:cs typeface="Times New Roman"/>
              </a:rPr>
              <a:t>s</a:t>
            </a:r>
            <a:r>
              <a:rPr dirty="0" smtClean="0" sz="1200" spc="35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266" y="1271401"/>
            <a:ext cx="4895215" cy="363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0955" algn="l"/>
              </a:tabLst>
            </a:pPr>
            <a:r>
              <a:rPr dirty="0" smtClean="0" sz="1200" spc="-55" i="1" u="sng">
                <a:latin typeface="Times New Roman"/>
                <a:cs typeface="Times New Roman"/>
              </a:rPr>
              <a:t>Y</a:t>
            </a:r>
            <a:r>
              <a:rPr dirty="0" smtClean="0" sz="1200" spc="-215" i="1" u="sng">
                <a:latin typeface="Times New Roman"/>
                <a:cs typeface="Times New Roman"/>
              </a:rPr>
              <a:t> </a:t>
            </a:r>
            <a:r>
              <a:rPr dirty="0" smtClean="0" sz="1200" spc="-35" u="sng">
                <a:latin typeface="Century"/>
                <a:cs typeface="Century"/>
              </a:rPr>
              <a:t>(</a:t>
            </a:r>
            <a:r>
              <a:rPr dirty="0" smtClean="0" sz="1200" spc="-240" u="sng">
                <a:latin typeface="Times New Roman"/>
                <a:cs typeface="Times New Roman"/>
              </a:rPr>
              <a:t> </a:t>
            </a:r>
            <a:r>
              <a:rPr dirty="0" smtClean="0" sz="1200" spc="-40" i="1" u="sng">
                <a:latin typeface="Times New Roman"/>
                <a:cs typeface="Times New Roman"/>
              </a:rPr>
              <a:t>s</a:t>
            </a:r>
            <a:r>
              <a:rPr dirty="0" smtClean="0" sz="1200" spc="-250" i="1" u="sng">
                <a:latin typeface="Times New Roman"/>
                <a:cs typeface="Times New Roman"/>
              </a:rPr>
              <a:t> </a:t>
            </a:r>
            <a:r>
              <a:rPr dirty="0" smtClean="0" sz="1200" spc="-35" u="sng">
                <a:latin typeface="Century"/>
                <a:cs typeface="Century"/>
              </a:rPr>
              <a:t>)</a:t>
            </a:r>
            <a:r>
              <a:rPr dirty="0" smtClean="0" sz="1200" spc="55">
                <a:latin typeface="Century"/>
                <a:cs typeface="Century"/>
              </a:rPr>
              <a:t> </a:t>
            </a:r>
            <a:r>
              <a:rPr dirty="0" smtClean="0" baseline="-37037" sz="1800" spc="-82">
                <a:latin typeface="Symbol"/>
                <a:cs typeface="Symbol"/>
              </a:rPr>
              <a:t></a:t>
            </a:r>
            <a:r>
              <a:rPr dirty="0" smtClean="0" baseline="-37037" sz="1800" spc="-82">
                <a:latin typeface="Times New Roman"/>
                <a:cs typeface="Times New Roman"/>
              </a:rPr>
              <a:t>	</a:t>
            </a:r>
            <a:r>
              <a:rPr dirty="0" smtClean="0" baseline="2314" sz="1800" spc="-254" i="1">
                <a:latin typeface="Times New Roman"/>
                <a:cs typeface="Times New Roman"/>
              </a:rPr>
              <a:t>G</a:t>
            </a:r>
            <a:r>
              <a:rPr dirty="0" smtClean="0" baseline="-19607" sz="1275" spc="-112">
                <a:latin typeface="Times New Roman"/>
                <a:cs typeface="Times New Roman"/>
              </a:rPr>
              <a:t>1</a:t>
            </a:r>
            <a:r>
              <a:rPr dirty="0" smtClean="0" baseline="2314" sz="1800" spc="-127" i="1">
                <a:latin typeface="Times New Roman"/>
                <a:cs typeface="Times New Roman"/>
              </a:rPr>
              <a:t>G</a:t>
            </a:r>
            <a:r>
              <a:rPr dirty="0" smtClean="0" baseline="-19607" sz="1275" spc="-30">
                <a:latin typeface="Times New Roman"/>
                <a:cs typeface="Times New Roman"/>
              </a:rPr>
              <a:t>2</a:t>
            </a:r>
            <a:r>
              <a:rPr dirty="0" smtClean="0" baseline="2314" sz="1800" spc="-16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baseline="2314" sz="1800" spc="-127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4</a:t>
            </a:r>
            <a:r>
              <a:rPr dirty="0" smtClean="0" baseline="-19607" sz="1275" spc="-172">
                <a:latin typeface="Times New Roman"/>
                <a:cs typeface="Times New Roman"/>
              </a:rPr>
              <a:t> </a:t>
            </a:r>
            <a:r>
              <a:rPr dirty="0" smtClean="0" baseline="1587" sz="2625" spc="-630">
                <a:latin typeface="Symbol"/>
                <a:cs typeface="Symbol"/>
              </a:rPr>
              <a:t></a:t>
            </a:r>
            <a:r>
              <a:rPr dirty="0" smtClean="0" baseline="2314" sz="1800" spc="-75">
                <a:latin typeface="Times New Roman"/>
                <a:cs typeface="Times New Roman"/>
              </a:rPr>
              <a:t>1</a:t>
            </a:r>
            <a:r>
              <a:rPr dirty="0" smtClean="0" baseline="2314" sz="1800" spc="-277">
                <a:latin typeface="Times New Roman"/>
                <a:cs typeface="Times New Roman"/>
              </a:rPr>
              <a:t> </a:t>
            </a:r>
            <a:r>
              <a:rPr dirty="0" smtClean="0" baseline="2314" sz="1800" spc="-82">
                <a:latin typeface="Symbol"/>
                <a:cs typeface="Symbol"/>
              </a:rPr>
              <a:t>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1633" sz="2550" spc="-427">
                <a:latin typeface="Symbol"/>
                <a:cs typeface="Symbol"/>
              </a:rPr>
              <a:t></a:t>
            </a:r>
            <a:r>
              <a:rPr dirty="0" smtClean="0" baseline="2314" sz="1800" spc="-142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baseline="2314" sz="1800" spc="15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baseline="2314" sz="1800" spc="-82">
                <a:latin typeface="Symbol"/>
                <a:cs typeface="Symbol"/>
              </a:rPr>
              <a:t>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2314" sz="1800" spc="-142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165">
                <a:latin typeface="Times New Roman"/>
                <a:cs typeface="Times New Roman"/>
              </a:rPr>
              <a:t> </a:t>
            </a:r>
            <a:r>
              <a:rPr dirty="0" smtClean="0" baseline="2314" sz="1800" spc="7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67">
                <a:latin typeface="Times New Roman"/>
                <a:cs typeface="Times New Roman"/>
              </a:rPr>
              <a:t> </a:t>
            </a:r>
            <a:r>
              <a:rPr dirty="0" smtClean="0" baseline="1633" sz="2550" spc="-442">
                <a:latin typeface="Symbol"/>
                <a:cs typeface="Symbol"/>
              </a:rPr>
              <a:t></a:t>
            </a:r>
            <a:r>
              <a:rPr dirty="0" smtClean="0" baseline="1587" sz="2625" spc="-209">
                <a:latin typeface="Symbol"/>
                <a:cs typeface="Symbol"/>
              </a:rPr>
              <a:t></a:t>
            </a:r>
            <a:r>
              <a:rPr dirty="0" smtClean="0" baseline="2314" sz="1800" spc="-82">
                <a:latin typeface="Symbol"/>
                <a:cs typeface="Symbol"/>
              </a:rPr>
              <a:t>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2314" sz="1800" spc="-157" i="1">
                <a:latin typeface="Times New Roman"/>
                <a:cs typeface="Times New Roman"/>
              </a:rPr>
              <a:t>G</a:t>
            </a:r>
            <a:r>
              <a:rPr dirty="0" smtClean="0" baseline="-19607" sz="1275" spc="-44">
                <a:latin typeface="Times New Roman"/>
                <a:cs typeface="Times New Roman"/>
              </a:rPr>
              <a:t>5</a:t>
            </a:r>
            <a:r>
              <a:rPr dirty="0" smtClean="0" baseline="2314" sz="1800" spc="-142" i="1">
                <a:latin typeface="Times New Roman"/>
                <a:cs typeface="Times New Roman"/>
              </a:rPr>
              <a:t>G</a:t>
            </a:r>
            <a:r>
              <a:rPr dirty="0" smtClean="0" baseline="-19607" sz="1275" spc="-30">
                <a:latin typeface="Times New Roman"/>
                <a:cs typeface="Times New Roman"/>
              </a:rPr>
              <a:t>6</a:t>
            </a:r>
            <a:r>
              <a:rPr dirty="0" smtClean="0" baseline="2314" sz="1800" spc="-15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7">
                <a:latin typeface="Times New Roman"/>
                <a:cs typeface="Times New Roman"/>
              </a:rPr>
              <a:t>7</a:t>
            </a:r>
            <a:r>
              <a:rPr dirty="0" smtClean="0" baseline="2314" sz="1800" spc="-179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8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baseline="1587" sz="2625" spc="-630">
                <a:latin typeface="Symbol"/>
                <a:cs typeface="Symbol"/>
              </a:rPr>
              <a:t></a:t>
            </a:r>
            <a:r>
              <a:rPr dirty="0" smtClean="0" baseline="2314" sz="1800" spc="-75">
                <a:latin typeface="Times New Roman"/>
                <a:cs typeface="Times New Roman"/>
              </a:rPr>
              <a:t>1</a:t>
            </a:r>
            <a:r>
              <a:rPr dirty="0" smtClean="0" baseline="2314" sz="1800" spc="-277">
                <a:latin typeface="Times New Roman"/>
                <a:cs typeface="Times New Roman"/>
              </a:rPr>
              <a:t> </a:t>
            </a:r>
            <a:r>
              <a:rPr dirty="0" smtClean="0" baseline="2314" sz="1800" spc="-82">
                <a:latin typeface="Symbol"/>
                <a:cs typeface="Symbol"/>
              </a:rPr>
              <a:t>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1633" sz="2550" spc="-427">
                <a:latin typeface="Symbol"/>
                <a:cs typeface="Symbol"/>
              </a:rPr>
              <a:t></a:t>
            </a:r>
            <a:r>
              <a:rPr dirty="0" smtClean="0" baseline="2314" sz="1800" spc="-127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baseline="2314" sz="1800" spc="3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baseline="2314" sz="1800" spc="-82">
                <a:latin typeface="Symbol"/>
                <a:cs typeface="Symbol"/>
              </a:rPr>
              <a:t></a:t>
            </a:r>
            <a:r>
              <a:rPr dirty="0" smtClean="0" baseline="2314" sz="1800" spc="-157">
                <a:latin typeface="Times New Roman"/>
                <a:cs typeface="Times New Roman"/>
              </a:rPr>
              <a:t> </a:t>
            </a:r>
            <a:r>
              <a:rPr dirty="0" smtClean="0" baseline="2314" sz="1800" spc="-157" i="1">
                <a:latin typeface="Times New Roman"/>
                <a:cs typeface="Times New Roman"/>
              </a:rPr>
              <a:t>G</a:t>
            </a:r>
            <a:r>
              <a:rPr dirty="0" smtClean="0" baseline="-19607" sz="1275" spc="37">
                <a:latin typeface="Times New Roman"/>
                <a:cs typeface="Times New Roman"/>
              </a:rPr>
              <a:t>3</a:t>
            </a:r>
            <a:r>
              <a:rPr dirty="0" smtClean="0" baseline="2314" sz="1800" spc="-7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3</a:t>
            </a:r>
            <a:r>
              <a:rPr dirty="0" smtClean="0" baseline="-19607" sz="1275" spc="-120">
                <a:latin typeface="Times New Roman"/>
                <a:cs typeface="Times New Roman"/>
              </a:rPr>
              <a:t> </a:t>
            </a:r>
            <a:r>
              <a:rPr dirty="0" smtClean="0" baseline="1633" sz="2550" spc="-442">
                <a:latin typeface="Symbol"/>
                <a:cs typeface="Symbol"/>
              </a:rPr>
              <a:t></a:t>
            </a:r>
            <a:r>
              <a:rPr dirty="0" smtClean="0" baseline="1587" sz="2625" spc="-337">
                <a:latin typeface="Symbol"/>
                <a:cs typeface="Symbol"/>
              </a:rPr>
              <a:t></a:t>
            </a:r>
            <a:endParaRPr baseline="1587" sz="2625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5937" y="1501050"/>
            <a:ext cx="5730240" cy="289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1640" algn="l"/>
              </a:tabLst>
            </a:pPr>
            <a:r>
              <a:rPr dirty="0" smtClean="0" sz="1200" spc="-85" i="1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Century"/>
                <a:cs typeface="Century"/>
              </a:rPr>
              <a:t>(</a:t>
            </a:r>
            <a:r>
              <a:rPr dirty="0" smtClean="0" sz="1200" spc="15" i="1">
                <a:latin typeface="Times New Roman"/>
                <a:cs typeface="Times New Roman"/>
              </a:rPr>
              <a:t>s</a:t>
            </a:r>
            <a:r>
              <a:rPr dirty="0" smtClean="0" sz="1200" spc="-35">
                <a:latin typeface="Century"/>
                <a:cs typeface="Century"/>
              </a:rPr>
              <a:t>)</a:t>
            </a:r>
            <a:r>
              <a:rPr dirty="0" smtClean="0" sz="1200" spc="-35">
                <a:latin typeface="Century"/>
                <a:cs typeface="Century"/>
              </a:rPr>
              <a:t>	</a:t>
            </a:r>
            <a:r>
              <a:rPr dirty="0" smtClean="0" sz="1200" spc="-50">
                <a:latin typeface="Times New Roman"/>
                <a:cs typeface="Times New Roman"/>
              </a:rPr>
              <a:t>1</a:t>
            </a:r>
            <a:r>
              <a:rPr dirty="0" smtClean="0" sz="1200" spc="-190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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700" spc="-285">
                <a:latin typeface="Symbol"/>
                <a:cs typeface="Symbol"/>
              </a:rPr>
              <a:t></a:t>
            </a:r>
            <a:r>
              <a:rPr dirty="0" smtClean="0" sz="1200" spc="-8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2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sz="1200" spc="-10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3</a:t>
            </a:r>
            <a:r>
              <a:rPr dirty="0" smtClean="0" baseline="-19607" sz="1275" spc="150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10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9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172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60">
                <a:latin typeface="Times New Roman"/>
                <a:cs typeface="Times New Roman"/>
              </a:rPr>
              <a:t>  </a:t>
            </a:r>
            <a:r>
              <a:rPr dirty="0" smtClean="0" baseline="-19607" sz="1275" spc="-157">
                <a:latin typeface="Times New Roman"/>
                <a:cs typeface="Times New Roman"/>
              </a:rPr>
              <a:t> </a:t>
            </a:r>
            <a:r>
              <a:rPr dirty="0" smtClean="0" sz="1700" spc="-90">
                <a:latin typeface="Symbol"/>
                <a:cs typeface="Symbol"/>
              </a:rPr>
              <a:t>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700" spc="-285">
                <a:latin typeface="Symbol"/>
                <a:cs typeface="Symbol"/>
              </a:rPr>
              <a:t></a:t>
            </a:r>
            <a:r>
              <a:rPr dirty="0" smtClean="0" sz="1200" spc="-8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2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30">
                <a:latin typeface="Times New Roman"/>
                <a:cs typeface="Times New Roman"/>
              </a:rPr>
              <a:t>2</a:t>
            </a:r>
            <a:r>
              <a:rPr dirty="0" smtClean="0" sz="1200" spc="-9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8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2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2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30">
                <a:latin typeface="Times New Roman"/>
                <a:cs typeface="Times New Roman"/>
              </a:rPr>
              <a:t>2</a:t>
            </a:r>
            <a:r>
              <a:rPr dirty="0" smtClean="0" sz="1200" spc="-9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172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12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sz="1200" spc="-110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sz="1200" spc="-9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187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6</a:t>
            </a:r>
            <a:r>
              <a:rPr dirty="0" smtClean="0" baseline="-19607" sz="1275" spc="-60">
                <a:latin typeface="Times New Roman"/>
                <a:cs typeface="Times New Roman"/>
              </a:rPr>
              <a:t> </a:t>
            </a:r>
            <a:r>
              <a:rPr dirty="0" smtClean="0" baseline="-19607" sz="1275" spc="-135">
                <a:latin typeface="Times New Roman"/>
                <a:cs typeface="Times New Roman"/>
              </a:rPr>
              <a:t> </a:t>
            </a:r>
            <a:r>
              <a:rPr dirty="0" smtClean="0" sz="1200" spc="-55">
                <a:latin typeface="Symbol"/>
                <a:cs typeface="Symbol"/>
              </a:rPr>
              <a:t>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sz="1200" spc="-10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7">
                <a:latin typeface="Times New Roman"/>
                <a:cs typeface="Times New Roman"/>
              </a:rPr>
              <a:t>3</a:t>
            </a:r>
            <a:r>
              <a:rPr dirty="0" smtClean="0" sz="1200" spc="-95" i="1">
                <a:latin typeface="Times New Roman"/>
                <a:cs typeface="Times New Roman"/>
              </a:rPr>
              <a:t>G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165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H</a:t>
            </a:r>
            <a:r>
              <a:rPr dirty="0" smtClean="0" baseline="-19607" sz="1275" spc="-60">
                <a:latin typeface="Times New Roman"/>
                <a:cs typeface="Times New Roman"/>
              </a:rPr>
              <a:t>7</a:t>
            </a:r>
            <a:r>
              <a:rPr dirty="0" smtClean="0" baseline="-19607" sz="1275" spc="-67">
                <a:latin typeface="Times New Roman"/>
                <a:cs typeface="Times New Roman"/>
              </a:rPr>
              <a:t> </a:t>
            </a:r>
            <a:r>
              <a:rPr dirty="0" smtClean="0" sz="1700" spc="-204">
                <a:latin typeface="Symbol"/>
                <a:cs typeface="Symbol"/>
              </a:rPr>
              <a:t>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3544" y="4584700"/>
            <a:ext cx="6439534" cy="1456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69619" y="6661150"/>
            <a:ext cx="4153535" cy="151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21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905002"/>
            <a:ext cx="4636770" cy="1413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Calibri"/>
                <a:cs typeface="Calibri"/>
              </a:rPr>
              <a:t>Ex</a:t>
            </a: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1"/>
              </a:spcBef>
            </a:pPr>
            <a:endParaRPr sz="1300"/>
          </a:p>
          <a:p>
            <a:pPr marL="12700">
              <a:lnSpc>
                <a:spcPct val="100000"/>
              </a:lnSpc>
              <a:tabLst>
                <a:tab pos="349250" algn="l"/>
                <a:tab pos="1240790" algn="l"/>
                <a:tab pos="1750060" algn="l"/>
                <a:tab pos="2684780" algn="l"/>
                <a:tab pos="3300729" algn="l"/>
                <a:tab pos="4281805" algn="l"/>
              </a:tabLst>
            </a:pPr>
            <a:r>
              <a:rPr dirty="0" smtClean="0" sz="1400">
                <a:latin typeface="Calibri"/>
                <a:cs typeface="Calibri"/>
              </a:rPr>
              <a:t>R	</a:t>
            </a:r>
            <a:r>
              <a:rPr dirty="0" smtClean="0" sz="1400">
                <a:latin typeface="Calibri"/>
                <a:cs typeface="Calibri"/>
              </a:rPr>
              <a:t>+	</a:t>
            </a:r>
            <a:r>
              <a:rPr dirty="0" smtClean="0" sz="1400">
                <a:latin typeface="Calibri"/>
                <a:cs typeface="Calibri"/>
              </a:rPr>
              <a:t>G</a:t>
            </a:r>
            <a:r>
              <a:rPr dirty="0" smtClean="0" baseline="-12345" sz="1350" spc="-7">
                <a:latin typeface="Calibri"/>
                <a:cs typeface="Calibri"/>
              </a:rPr>
              <a:t>1</a:t>
            </a:r>
            <a:r>
              <a:rPr dirty="0" smtClean="0" baseline="-12345" sz="1350" spc="-7">
                <a:latin typeface="Calibri"/>
                <a:cs typeface="Calibri"/>
              </a:rPr>
              <a:t>	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baseline="-12345" sz="1350" spc="-7">
                <a:latin typeface="Calibri"/>
                <a:cs typeface="Calibri"/>
              </a:rPr>
              <a:t>2</a:t>
            </a:r>
            <a:r>
              <a:rPr dirty="0" smtClean="0" baseline="-12345" sz="1350" spc="-7">
                <a:latin typeface="Calibri"/>
                <a:cs typeface="Calibri"/>
              </a:rPr>
              <a:t>	</a:t>
            </a:r>
            <a:r>
              <a:rPr dirty="0" smtClean="0" sz="1400" spc="-5">
                <a:latin typeface="Calibri"/>
                <a:cs typeface="Calibri"/>
              </a:rPr>
              <a:t>C	</a:t>
            </a:r>
            <a:r>
              <a:rPr dirty="0" smtClean="0" sz="1400" spc="-5">
                <a:latin typeface="Calibri"/>
                <a:cs typeface="Calibri"/>
              </a:rPr>
              <a:t>R	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baseline="-12345" sz="1350" spc="-15">
                <a:latin typeface="Calibri"/>
                <a:cs typeface="Calibri"/>
              </a:rPr>
              <a:t>1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baseline="-12345" sz="1350" spc="-7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654050">
              <a:lnSpc>
                <a:spcPct val="100000"/>
              </a:lnSpc>
              <a:tabLst>
                <a:tab pos="1481455" algn="l"/>
                <a:tab pos="1821814" algn="l"/>
              </a:tabLst>
            </a:pPr>
            <a:r>
              <a:rPr dirty="0" smtClean="0" sz="1400">
                <a:latin typeface="Calibri"/>
                <a:cs typeface="Calibri"/>
              </a:rPr>
              <a:t>-	</a:t>
            </a:r>
            <a:r>
              <a:rPr dirty="0" smtClean="0" sz="1400">
                <a:latin typeface="Calibri"/>
                <a:cs typeface="Calibri"/>
              </a:rPr>
              <a:t>+	</a:t>
            </a:r>
            <a:r>
              <a:rPr dirty="0" smtClean="0" sz="1400">
                <a:latin typeface="Calibri"/>
                <a:cs typeface="Calibri"/>
              </a:rPr>
              <a:t>H</a:t>
            </a:r>
            <a:r>
              <a:rPr dirty="0" smtClean="0" baseline="-12345" sz="1350" spc="-7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1499870">
              <a:lnSpc>
                <a:spcPct val="100000"/>
              </a:lnSpc>
              <a:tabLst>
                <a:tab pos="1828164" algn="l"/>
                <a:tab pos="4192270" algn="l"/>
              </a:tabLst>
            </a:pPr>
            <a:r>
              <a:rPr dirty="0" smtClean="0" sz="1400">
                <a:latin typeface="Calibri"/>
                <a:cs typeface="Calibri"/>
              </a:rPr>
              <a:t>+	</a:t>
            </a:r>
            <a:r>
              <a:rPr dirty="0" smtClean="0" sz="1400">
                <a:latin typeface="Calibri"/>
                <a:cs typeface="Calibri"/>
              </a:rPr>
              <a:t>H</a:t>
            </a:r>
            <a:r>
              <a:rPr dirty="0" smtClean="0" baseline="-12345" sz="1350" spc="-7">
                <a:latin typeface="Calibri"/>
                <a:cs typeface="Calibri"/>
              </a:rPr>
              <a:t>2</a:t>
            </a:r>
            <a:r>
              <a:rPr dirty="0" smtClean="0" baseline="-12345" sz="1350" spc="-7">
                <a:latin typeface="Calibri"/>
                <a:cs typeface="Calibri"/>
              </a:rPr>
              <a:t>	</a:t>
            </a:r>
            <a:r>
              <a:rPr dirty="0" smtClean="0" sz="1400" spc="-5">
                <a:latin typeface="Calibri"/>
                <a:cs typeface="Calibri"/>
              </a:rPr>
              <a:t>H</a:t>
            </a:r>
            <a:r>
              <a:rPr dirty="0" smtClean="0" baseline="-12345" sz="1350" spc="-15">
                <a:latin typeface="Calibri"/>
                <a:cs typeface="Calibri"/>
              </a:rPr>
              <a:t>1</a:t>
            </a:r>
            <a:r>
              <a:rPr dirty="0" smtClean="0" sz="1400" spc="-10">
                <a:latin typeface="Calibri"/>
                <a:cs typeface="Calibri"/>
              </a:rPr>
              <a:t>+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baseline="-12345" sz="1350" spc="-7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5614" y="1320545"/>
            <a:ext cx="12065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6336" y="2943097"/>
            <a:ext cx="1397635" cy="151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6595" algn="l"/>
                <a:tab pos="1384300" algn="l"/>
              </a:tabLst>
            </a:pPr>
            <a:r>
              <a:rPr dirty="0" smtClean="0" sz="1000" spc="5" u="heavy">
                <a:latin typeface="Cambria Math"/>
                <a:cs typeface="Cambria Math"/>
              </a:rPr>
              <a:t> </a:t>
            </a:r>
            <a:r>
              <a:rPr dirty="0" smtClean="0" sz="1000" spc="380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45">
                <a:latin typeface="Cambria Math"/>
                <a:cs typeface="Cambria Math"/>
              </a:rPr>
              <a:t> </a:t>
            </a:r>
            <a:r>
              <a:rPr dirty="0" smtClean="0" baseline="-33730" sz="2100" spc="1102">
                <a:latin typeface="Cambria Math"/>
                <a:cs typeface="Cambria Math"/>
              </a:rPr>
              <a:t> </a:t>
            </a:r>
            <a:r>
              <a:rPr dirty="0" smtClean="0" baseline="-33730" sz="2100" spc="104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r>
              <a:rPr dirty="0" smtClean="0" sz="1000" spc="459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350" u="heavy">
                <a:latin typeface="Cambria Math"/>
                <a:cs typeface="Cambria Math"/>
              </a:rPr>
              <a:t> </a:t>
            </a:r>
            <a:r>
              <a:rPr dirty="0" smtClean="0" sz="1000" spc="459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6336" y="3138169"/>
            <a:ext cx="467868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1470" algn="l"/>
                <a:tab pos="3613150" algn="l"/>
              </a:tabLst>
            </a:pPr>
            <a:r>
              <a:rPr dirty="0" smtClean="0" sz="1000" spc="430">
                <a:latin typeface="Cambria Math"/>
                <a:cs typeface="Cambria Math"/>
              </a:rPr>
              <a:t> </a:t>
            </a:r>
            <a:r>
              <a:rPr dirty="0" smtClean="0" sz="1000" spc="430">
                <a:latin typeface="Cambria Math"/>
                <a:cs typeface="Cambria Math"/>
              </a:rPr>
              <a:t>	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495">
                <a:latin typeface="Cambria Math"/>
                <a:cs typeface="Cambria Math"/>
              </a:rPr>
              <a:t> </a:t>
            </a: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r>
              <a:rPr dirty="0" smtClean="0" sz="1000" spc="5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5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	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r>
              <a:rPr dirty="0" smtClean="0" sz="1000" spc="5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53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4866" y="2870454"/>
            <a:ext cx="12255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6913" y="2943097"/>
            <a:ext cx="1078865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1065530" algn="l"/>
              </a:tabLst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r>
              <a:rPr dirty="0" smtClean="0" sz="1000" spc="459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350" u="heavy">
                <a:latin typeface="Cambria Math"/>
                <a:cs typeface="Cambria Math"/>
              </a:rPr>
              <a:t> </a:t>
            </a:r>
            <a:r>
              <a:rPr dirty="0" smtClean="0" sz="1000" spc="459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0438" y="2870454"/>
            <a:ext cx="12065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313303"/>
            <a:ext cx="45885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-5" b="1">
                <a:latin typeface="Times New Roman"/>
                <a:cs typeface="Times New Roman"/>
              </a:rPr>
              <a:t>x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05989" y="1348232"/>
            <a:ext cx="358775" cy="241300"/>
          </a:xfrm>
          <a:custGeom>
            <a:avLst/>
            <a:gdLst/>
            <a:ahLst/>
            <a:cxnLst/>
            <a:rect l="l" t="t" r="r" b="b"/>
            <a:pathLst>
              <a:path w="358775" h="241300">
                <a:moveTo>
                  <a:pt x="0" y="241300"/>
                </a:moveTo>
                <a:lnTo>
                  <a:pt x="358775" y="241300"/>
                </a:lnTo>
                <a:lnTo>
                  <a:pt x="358775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194560" y="2100198"/>
            <a:ext cx="358775" cy="241300"/>
          </a:xfrm>
          <a:custGeom>
            <a:avLst/>
            <a:gdLst/>
            <a:ahLst/>
            <a:cxnLst/>
            <a:rect l="l" t="t" r="r" b="b"/>
            <a:pathLst>
              <a:path w="358775" h="241300">
                <a:moveTo>
                  <a:pt x="0" y="241300"/>
                </a:moveTo>
                <a:lnTo>
                  <a:pt x="358775" y="241300"/>
                </a:lnTo>
                <a:lnTo>
                  <a:pt x="358775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659254" y="1336166"/>
            <a:ext cx="358775" cy="241300"/>
          </a:xfrm>
          <a:custGeom>
            <a:avLst/>
            <a:gdLst/>
            <a:ahLst/>
            <a:cxnLst/>
            <a:rect l="l" t="t" r="r" b="b"/>
            <a:pathLst>
              <a:path w="358775" h="241300">
                <a:moveTo>
                  <a:pt x="0" y="241300"/>
                </a:moveTo>
                <a:lnTo>
                  <a:pt x="358775" y="241300"/>
                </a:lnTo>
                <a:lnTo>
                  <a:pt x="358775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23770" y="1711451"/>
            <a:ext cx="358775" cy="241300"/>
          </a:xfrm>
          <a:custGeom>
            <a:avLst/>
            <a:gdLst/>
            <a:ahLst/>
            <a:cxnLst/>
            <a:rect l="l" t="t" r="r" b="b"/>
            <a:pathLst>
              <a:path w="358775" h="241300">
                <a:moveTo>
                  <a:pt x="0" y="241300"/>
                </a:moveTo>
                <a:lnTo>
                  <a:pt x="358775" y="241300"/>
                </a:lnTo>
                <a:lnTo>
                  <a:pt x="358775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17905" y="1362168"/>
            <a:ext cx="266573" cy="188505"/>
          </a:xfrm>
          <a:custGeom>
            <a:avLst/>
            <a:gdLst/>
            <a:ahLst/>
            <a:cxnLst/>
            <a:rect l="l" t="t" r="r" b="b"/>
            <a:pathLst>
              <a:path w="266573" h="188505">
                <a:moveTo>
                  <a:pt x="0" y="94013"/>
                </a:moveTo>
                <a:lnTo>
                  <a:pt x="15906" y="49235"/>
                </a:lnTo>
                <a:lnTo>
                  <a:pt x="45568" y="22874"/>
                </a:lnTo>
                <a:lnTo>
                  <a:pt x="86579" y="5442"/>
                </a:lnTo>
                <a:lnTo>
                  <a:pt x="118514" y="0"/>
                </a:lnTo>
                <a:lnTo>
                  <a:pt x="137239" y="524"/>
                </a:lnTo>
                <a:lnTo>
                  <a:pt x="187311" y="9360"/>
                </a:lnTo>
                <a:lnTo>
                  <a:pt x="226788" y="27533"/>
                </a:lnTo>
                <a:lnTo>
                  <a:pt x="259753" y="62831"/>
                </a:lnTo>
                <a:lnTo>
                  <a:pt x="266573" y="83889"/>
                </a:lnTo>
                <a:lnTo>
                  <a:pt x="265753" y="97506"/>
                </a:lnTo>
                <a:lnTo>
                  <a:pt x="252333" y="133775"/>
                </a:lnTo>
                <a:lnTo>
                  <a:pt x="224906" y="162021"/>
                </a:lnTo>
                <a:lnTo>
                  <a:pt x="186597" y="180759"/>
                </a:lnTo>
                <a:lnTo>
                  <a:pt x="140532" y="188505"/>
                </a:lnTo>
                <a:lnTo>
                  <a:pt x="122761" y="187832"/>
                </a:lnTo>
                <a:lnTo>
                  <a:pt x="74645" y="178056"/>
                </a:lnTo>
                <a:lnTo>
                  <a:pt x="36393" y="158362"/>
                </a:lnTo>
                <a:lnTo>
                  <a:pt x="5332" y="120492"/>
                </a:lnTo>
                <a:lnTo>
                  <a:pt x="0" y="940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840864" y="1906620"/>
            <a:ext cx="195137" cy="194525"/>
          </a:xfrm>
          <a:custGeom>
            <a:avLst/>
            <a:gdLst/>
            <a:ahLst/>
            <a:cxnLst/>
            <a:rect l="l" t="t" r="r" b="b"/>
            <a:pathLst>
              <a:path w="195137" h="194525">
                <a:moveTo>
                  <a:pt x="0" y="96931"/>
                </a:moveTo>
                <a:lnTo>
                  <a:pt x="9272" y="55338"/>
                </a:lnTo>
                <a:lnTo>
                  <a:pt x="34276" y="22595"/>
                </a:lnTo>
                <a:lnTo>
                  <a:pt x="70787" y="2922"/>
                </a:lnTo>
                <a:lnTo>
                  <a:pt x="84785" y="0"/>
                </a:lnTo>
                <a:lnTo>
                  <a:pt x="101465" y="740"/>
                </a:lnTo>
                <a:lnTo>
                  <a:pt x="144616" y="13447"/>
                </a:lnTo>
                <a:lnTo>
                  <a:pt x="175800" y="39158"/>
                </a:lnTo>
                <a:lnTo>
                  <a:pt x="192919" y="74364"/>
                </a:lnTo>
                <a:lnTo>
                  <a:pt x="195137" y="87603"/>
                </a:lnTo>
                <a:lnTo>
                  <a:pt x="194262" y="103762"/>
                </a:lnTo>
                <a:lnTo>
                  <a:pt x="180837" y="145856"/>
                </a:lnTo>
                <a:lnTo>
                  <a:pt x="154077" y="176358"/>
                </a:lnTo>
                <a:lnTo>
                  <a:pt x="117669" y="192682"/>
                </a:lnTo>
                <a:lnTo>
                  <a:pt x="104026" y="194525"/>
                </a:lnTo>
                <a:lnTo>
                  <a:pt x="88381" y="193561"/>
                </a:lnTo>
                <a:lnTo>
                  <a:pt x="47263" y="179602"/>
                </a:lnTo>
                <a:lnTo>
                  <a:pt x="17293" y="152001"/>
                </a:lnTo>
                <a:lnTo>
                  <a:pt x="1591" y="114565"/>
                </a:lnTo>
                <a:lnTo>
                  <a:pt x="0" y="9693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285875" y="1403858"/>
            <a:ext cx="372110" cy="103377"/>
          </a:xfrm>
          <a:custGeom>
            <a:avLst/>
            <a:gdLst/>
            <a:ahLst/>
            <a:cxnLst/>
            <a:rect l="l" t="t" r="r" b="b"/>
            <a:pathLst>
              <a:path w="372110" h="103377">
                <a:moveTo>
                  <a:pt x="347000" y="51689"/>
                </a:moveTo>
                <a:lnTo>
                  <a:pt x="277113" y="92456"/>
                </a:lnTo>
                <a:lnTo>
                  <a:pt x="276097" y="96266"/>
                </a:lnTo>
                <a:lnTo>
                  <a:pt x="279653" y="102362"/>
                </a:lnTo>
                <a:lnTo>
                  <a:pt x="283463" y="103377"/>
                </a:lnTo>
                <a:lnTo>
                  <a:pt x="361219" y="58039"/>
                </a:lnTo>
                <a:lnTo>
                  <a:pt x="359537" y="58039"/>
                </a:lnTo>
                <a:lnTo>
                  <a:pt x="359537" y="57150"/>
                </a:lnTo>
                <a:lnTo>
                  <a:pt x="356362" y="57150"/>
                </a:lnTo>
                <a:lnTo>
                  <a:pt x="347000" y="51689"/>
                </a:lnTo>
                <a:close/>
              </a:path>
              <a:path w="372110" h="103377">
                <a:moveTo>
                  <a:pt x="33611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36114" y="58039"/>
                </a:lnTo>
                <a:lnTo>
                  <a:pt x="347000" y="51689"/>
                </a:lnTo>
                <a:lnTo>
                  <a:pt x="336114" y="45339"/>
                </a:lnTo>
                <a:close/>
              </a:path>
              <a:path w="372110" h="103377">
                <a:moveTo>
                  <a:pt x="361219" y="45339"/>
                </a:moveTo>
                <a:lnTo>
                  <a:pt x="359537" y="45339"/>
                </a:lnTo>
                <a:lnTo>
                  <a:pt x="359537" y="58039"/>
                </a:lnTo>
                <a:lnTo>
                  <a:pt x="361219" y="58039"/>
                </a:lnTo>
                <a:lnTo>
                  <a:pt x="372110" y="51689"/>
                </a:lnTo>
                <a:lnTo>
                  <a:pt x="361219" y="45339"/>
                </a:lnTo>
                <a:close/>
              </a:path>
              <a:path w="372110" h="103377">
                <a:moveTo>
                  <a:pt x="356362" y="46227"/>
                </a:moveTo>
                <a:lnTo>
                  <a:pt x="347000" y="51689"/>
                </a:lnTo>
                <a:lnTo>
                  <a:pt x="356362" y="57150"/>
                </a:lnTo>
                <a:lnTo>
                  <a:pt x="356362" y="46227"/>
                </a:lnTo>
                <a:close/>
              </a:path>
              <a:path w="372110" h="103377">
                <a:moveTo>
                  <a:pt x="359537" y="46227"/>
                </a:moveTo>
                <a:lnTo>
                  <a:pt x="356362" y="46227"/>
                </a:lnTo>
                <a:lnTo>
                  <a:pt x="356362" y="57150"/>
                </a:lnTo>
                <a:lnTo>
                  <a:pt x="359537" y="57150"/>
                </a:lnTo>
                <a:lnTo>
                  <a:pt x="359537" y="46227"/>
                </a:lnTo>
                <a:close/>
              </a:path>
              <a:path w="372110" h="103377">
                <a:moveTo>
                  <a:pt x="283463" y="0"/>
                </a:moveTo>
                <a:lnTo>
                  <a:pt x="279653" y="1016"/>
                </a:lnTo>
                <a:lnTo>
                  <a:pt x="276097" y="7112"/>
                </a:lnTo>
                <a:lnTo>
                  <a:pt x="277113" y="10922"/>
                </a:lnTo>
                <a:lnTo>
                  <a:pt x="347000" y="51689"/>
                </a:lnTo>
                <a:lnTo>
                  <a:pt x="356362" y="46227"/>
                </a:lnTo>
                <a:lnTo>
                  <a:pt x="359537" y="46227"/>
                </a:lnTo>
                <a:lnTo>
                  <a:pt x="359537" y="45339"/>
                </a:lnTo>
                <a:lnTo>
                  <a:pt x="361219" y="45339"/>
                </a:lnTo>
                <a:lnTo>
                  <a:pt x="2834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4219" y="1345438"/>
            <a:ext cx="273710" cy="103377"/>
          </a:xfrm>
          <a:custGeom>
            <a:avLst/>
            <a:gdLst/>
            <a:ahLst/>
            <a:cxnLst/>
            <a:rect l="l" t="t" r="r" b="b"/>
            <a:pathLst>
              <a:path w="273710" h="103377">
                <a:moveTo>
                  <a:pt x="248551" y="51688"/>
                </a:moveTo>
                <a:lnTo>
                  <a:pt x="178676" y="92455"/>
                </a:lnTo>
                <a:lnTo>
                  <a:pt x="177660" y="96265"/>
                </a:lnTo>
                <a:lnTo>
                  <a:pt x="181190" y="102361"/>
                </a:lnTo>
                <a:lnTo>
                  <a:pt x="185077" y="103377"/>
                </a:lnTo>
                <a:lnTo>
                  <a:pt x="262821" y="58038"/>
                </a:lnTo>
                <a:lnTo>
                  <a:pt x="261111" y="58038"/>
                </a:lnTo>
                <a:lnTo>
                  <a:pt x="261111" y="57150"/>
                </a:lnTo>
                <a:lnTo>
                  <a:pt x="257911" y="57150"/>
                </a:lnTo>
                <a:lnTo>
                  <a:pt x="248551" y="51688"/>
                </a:lnTo>
                <a:close/>
              </a:path>
              <a:path w="273710" h="103377">
                <a:moveTo>
                  <a:pt x="23766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37667" y="58038"/>
                </a:lnTo>
                <a:lnTo>
                  <a:pt x="248551" y="51688"/>
                </a:lnTo>
                <a:lnTo>
                  <a:pt x="237667" y="45338"/>
                </a:lnTo>
                <a:close/>
              </a:path>
              <a:path w="273710" h="103377">
                <a:moveTo>
                  <a:pt x="262820" y="45338"/>
                </a:moveTo>
                <a:lnTo>
                  <a:pt x="261111" y="45338"/>
                </a:lnTo>
                <a:lnTo>
                  <a:pt x="261111" y="58038"/>
                </a:lnTo>
                <a:lnTo>
                  <a:pt x="262821" y="58038"/>
                </a:lnTo>
                <a:lnTo>
                  <a:pt x="273710" y="51688"/>
                </a:lnTo>
                <a:lnTo>
                  <a:pt x="262820" y="45338"/>
                </a:lnTo>
                <a:close/>
              </a:path>
              <a:path w="273710" h="103377">
                <a:moveTo>
                  <a:pt x="257911" y="46227"/>
                </a:moveTo>
                <a:lnTo>
                  <a:pt x="248551" y="51688"/>
                </a:lnTo>
                <a:lnTo>
                  <a:pt x="257911" y="57150"/>
                </a:lnTo>
                <a:lnTo>
                  <a:pt x="257911" y="46227"/>
                </a:lnTo>
                <a:close/>
              </a:path>
              <a:path w="273710" h="103377">
                <a:moveTo>
                  <a:pt x="261111" y="46227"/>
                </a:moveTo>
                <a:lnTo>
                  <a:pt x="257911" y="46227"/>
                </a:lnTo>
                <a:lnTo>
                  <a:pt x="257911" y="57150"/>
                </a:lnTo>
                <a:lnTo>
                  <a:pt x="261111" y="57150"/>
                </a:lnTo>
                <a:lnTo>
                  <a:pt x="261111" y="46227"/>
                </a:lnTo>
                <a:close/>
              </a:path>
              <a:path w="273710" h="103377">
                <a:moveTo>
                  <a:pt x="185077" y="0"/>
                </a:moveTo>
                <a:lnTo>
                  <a:pt x="181190" y="1015"/>
                </a:lnTo>
                <a:lnTo>
                  <a:pt x="177660" y="7111"/>
                </a:lnTo>
                <a:lnTo>
                  <a:pt x="178676" y="10921"/>
                </a:lnTo>
                <a:lnTo>
                  <a:pt x="248551" y="51688"/>
                </a:lnTo>
                <a:lnTo>
                  <a:pt x="257911" y="46227"/>
                </a:lnTo>
                <a:lnTo>
                  <a:pt x="261111" y="46227"/>
                </a:lnTo>
                <a:lnTo>
                  <a:pt x="261111" y="45338"/>
                </a:lnTo>
                <a:lnTo>
                  <a:pt x="262820" y="45338"/>
                </a:lnTo>
                <a:lnTo>
                  <a:pt x="185077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017395" y="1404492"/>
            <a:ext cx="189230" cy="103377"/>
          </a:xfrm>
          <a:custGeom>
            <a:avLst/>
            <a:gdLst/>
            <a:ahLst/>
            <a:cxnLst/>
            <a:rect l="l" t="t" r="r" b="b"/>
            <a:pathLst>
              <a:path w="189230" h="103377">
                <a:moveTo>
                  <a:pt x="164120" y="51689"/>
                </a:moveTo>
                <a:lnTo>
                  <a:pt x="94234" y="92455"/>
                </a:lnTo>
                <a:lnTo>
                  <a:pt x="93218" y="96265"/>
                </a:lnTo>
                <a:lnTo>
                  <a:pt x="96774" y="102361"/>
                </a:lnTo>
                <a:lnTo>
                  <a:pt x="100584" y="103377"/>
                </a:lnTo>
                <a:lnTo>
                  <a:pt x="178339" y="58038"/>
                </a:lnTo>
                <a:lnTo>
                  <a:pt x="176656" y="58038"/>
                </a:lnTo>
                <a:lnTo>
                  <a:pt x="176656" y="57150"/>
                </a:lnTo>
                <a:lnTo>
                  <a:pt x="173481" y="57150"/>
                </a:lnTo>
                <a:lnTo>
                  <a:pt x="164120" y="51689"/>
                </a:lnTo>
                <a:close/>
              </a:path>
              <a:path w="189230" h="103377">
                <a:moveTo>
                  <a:pt x="15323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53234" y="58038"/>
                </a:lnTo>
                <a:lnTo>
                  <a:pt x="164120" y="51689"/>
                </a:lnTo>
                <a:lnTo>
                  <a:pt x="153234" y="45338"/>
                </a:lnTo>
                <a:close/>
              </a:path>
              <a:path w="189230" h="103377">
                <a:moveTo>
                  <a:pt x="178339" y="45338"/>
                </a:moveTo>
                <a:lnTo>
                  <a:pt x="176656" y="45338"/>
                </a:lnTo>
                <a:lnTo>
                  <a:pt x="176656" y="58038"/>
                </a:lnTo>
                <a:lnTo>
                  <a:pt x="178339" y="58038"/>
                </a:lnTo>
                <a:lnTo>
                  <a:pt x="189230" y="51688"/>
                </a:lnTo>
                <a:lnTo>
                  <a:pt x="178339" y="45338"/>
                </a:lnTo>
                <a:close/>
              </a:path>
              <a:path w="189230" h="103377">
                <a:moveTo>
                  <a:pt x="173481" y="46227"/>
                </a:moveTo>
                <a:lnTo>
                  <a:pt x="164120" y="51689"/>
                </a:lnTo>
                <a:lnTo>
                  <a:pt x="173481" y="57150"/>
                </a:lnTo>
                <a:lnTo>
                  <a:pt x="173481" y="46227"/>
                </a:lnTo>
                <a:close/>
              </a:path>
              <a:path w="189230" h="103377">
                <a:moveTo>
                  <a:pt x="176656" y="46227"/>
                </a:moveTo>
                <a:lnTo>
                  <a:pt x="173481" y="46227"/>
                </a:lnTo>
                <a:lnTo>
                  <a:pt x="173481" y="57150"/>
                </a:lnTo>
                <a:lnTo>
                  <a:pt x="176656" y="57150"/>
                </a:lnTo>
                <a:lnTo>
                  <a:pt x="176656" y="46227"/>
                </a:lnTo>
                <a:close/>
              </a:path>
              <a:path w="189230" h="103377">
                <a:moveTo>
                  <a:pt x="100584" y="0"/>
                </a:moveTo>
                <a:lnTo>
                  <a:pt x="96774" y="1015"/>
                </a:lnTo>
                <a:lnTo>
                  <a:pt x="93218" y="7111"/>
                </a:lnTo>
                <a:lnTo>
                  <a:pt x="94234" y="10922"/>
                </a:lnTo>
                <a:lnTo>
                  <a:pt x="164120" y="51689"/>
                </a:lnTo>
                <a:lnTo>
                  <a:pt x="173481" y="46227"/>
                </a:lnTo>
                <a:lnTo>
                  <a:pt x="176656" y="46227"/>
                </a:lnTo>
                <a:lnTo>
                  <a:pt x="176656" y="45338"/>
                </a:lnTo>
                <a:lnTo>
                  <a:pt x="178339" y="45338"/>
                </a:lnTo>
                <a:lnTo>
                  <a:pt x="10058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566035" y="1443482"/>
            <a:ext cx="535939" cy="0"/>
          </a:xfrm>
          <a:custGeom>
            <a:avLst/>
            <a:gdLst/>
            <a:ahLst/>
            <a:cxnLst/>
            <a:rect l="l" t="t" r="r" b="b"/>
            <a:pathLst>
              <a:path w="535939" h="0">
                <a:moveTo>
                  <a:pt x="0" y="0"/>
                </a:moveTo>
                <a:lnTo>
                  <a:pt x="53593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951479" y="1455547"/>
            <a:ext cx="0" cy="789939"/>
          </a:xfrm>
          <a:custGeom>
            <a:avLst/>
            <a:gdLst/>
            <a:ahLst/>
            <a:cxnLst/>
            <a:rect l="l" t="t" r="r" b="b"/>
            <a:pathLst>
              <a:path w="0" h="789939">
                <a:moveTo>
                  <a:pt x="0" y="0"/>
                </a:moveTo>
                <a:lnTo>
                  <a:pt x="0" y="78993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579370" y="224688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579370" y="1815592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945639" y="1782572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 h="0">
                <a:moveTo>
                  <a:pt x="0" y="0"/>
                </a:moveTo>
                <a:lnTo>
                  <a:pt x="26098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934845" y="224180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 h="0">
                <a:moveTo>
                  <a:pt x="0" y="0"/>
                </a:moveTo>
                <a:lnTo>
                  <a:pt x="26098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98523" y="1781936"/>
            <a:ext cx="102869" cy="124587"/>
          </a:xfrm>
          <a:custGeom>
            <a:avLst/>
            <a:gdLst/>
            <a:ahLst/>
            <a:cxnLst/>
            <a:rect l="l" t="t" r="r" b="b"/>
            <a:pathLst>
              <a:path w="102869" h="124587">
                <a:moveTo>
                  <a:pt x="6222" y="33528"/>
                </a:moveTo>
                <a:lnTo>
                  <a:pt x="3428" y="35560"/>
                </a:lnTo>
                <a:lnTo>
                  <a:pt x="634" y="37719"/>
                </a:lnTo>
                <a:lnTo>
                  <a:pt x="0" y="41656"/>
                </a:lnTo>
                <a:lnTo>
                  <a:pt x="60451" y="124587"/>
                </a:lnTo>
                <a:lnTo>
                  <a:pt x="65858" y="112649"/>
                </a:lnTo>
                <a:lnTo>
                  <a:pt x="52831" y="112649"/>
                </a:lnTo>
                <a:lnTo>
                  <a:pt x="50425" y="89223"/>
                </a:lnTo>
                <a:lnTo>
                  <a:pt x="10287" y="34163"/>
                </a:lnTo>
                <a:lnTo>
                  <a:pt x="6222" y="33528"/>
                </a:lnTo>
                <a:close/>
              </a:path>
              <a:path w="102869" h="124587">
                <a:moveTo>
                  <a:pt x="50425" y="89223"/>
                </a:moveTo>
                <a:lnTo>
                  <a:pt x="52831" y="112649"/>
                </a:lnTo>
                <a:lnTo>
                  <a:pt x="65531" y="111379"/>
                </a:lnTo>
                <a:lnTo>
                  <a:pt x="65323" y="109347"/>
                </a:lnTo>
                <a:lnTo>
                  <a:pt x="53339" y="109347"/>
                </a:lnTo>
                <a:lnTo>
                  <a:pt x="57852" y="99411"/>
                </a:lnTo>
                <a:lnTo>
                  <a:pt x="50425" y="89223"/>
                </a:lnTo>
                <a:close/>
              </a:path>
              <a:path w="102869" h="124587">
                <a:moveTo>
                  <a:pt x="94995" y="24384"/>
                </a:moveTo>
                <a:lnTo>
                  <a:pt x="91312" y="25908"/>
                </a:lnTo>
                <a:lnTo>
                  <a:pt x="89788" y="29083"/>
                </a:lnTo>
                <a:lnTo>
                  <a:pt x="63114" y="87822"/>
                </a:lnTo>
                <a:lnTo>
                  <a:pt x="65531" y="111379"/>
                </a:lnTo>
                <a:lnTo>
                  <a:pt x="52831" y="112649"/>
                </a:lnTo>
                <a:lnTo>
                  <a:pt x="65858" y="112649"/>
                </a:lnTo>
                <a:lnTo>
                  <a:pt x="101406" y="34163"/>
                </a:lnTo>
                <a:lnTo>
                  <a:pt x="102869" y="31115"/>
                </a:lnTo>
                <a:lnTo>
                  <a:pt x="101472" y="27305"/>
                </a:lnTo>
                <a:lnTo>
                  <a:pt x="98297" y="25908"/>
                </a:lnTo>
                <a:lnTo>
                  <a:pt x="94995" y="24384"/>
                </a:lnTo>
                <a:close/>
              </a:path>
              <a:path w="102869" h="124587">
                <a:moveTo>
                  <a:pt x="57852" y="99411"/>
                </a:moveTo>
                <a:lnTo>
                  <a:pt x="53339" y="109347"/>
                </a:lnTo>
                <a:lnTo>
                  <a:pt x="64262" y="108204"/>
                </a:lnTo>
                <a:lnTo>
                  <a:pt x="57852" y="99411"/>
                </a:lnTo>
                <a:close/>
              </a:path>
              <a:path w="102869" h="124587">
                <a:moveTo>
                  <a:pt x="63114" y="87822"/>
                </a:moveTo>
                <a:lnTo>
                  <a:pt x="57852" y="99411"/>
                </a:lnTo>
                <a:lnTo>
                  <a:pt x="64262" y="108204"/>
                </a:lnTo>
                <a:lnTo>
                  <a:pt x="53339" y="109347"/>
                </a:lnTo>
                <a:lnTo>
                  <a:pt x="65323" y="109347"/>
                </a:lnTo>
                <a:lnTo>
                  <a:pt x="63114" y="87822"/>
                </a:lnTo>
                <a:close/>
              </a:path>
              <a:path w="102869" h="124587">
                <a:moveTo>
                  <a:pt x="54101" y="0"/>
                </a:moveTo>
                <a:lnTo>
                  <a:pt x="41401" y="1397"/>
                </a:lnTo>
                <a:lnTo>
                  <a:pt x="50425" y="89223"/>
                </a:lnTo>
                <a:lnTo>
                  <a:pt x="57852" y="99411"/>
                </a:lnTo>
                <a:lnTo>
                  <a:pt x="63114" y="87822"/>
                </a:lnTo>
                <a:lnTo>
                  <a:pt x="54101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81251" y="2102739"/>
            <a:ext cx="103378" cy="143509"/>
          </a:xfrm>
          <a:custGeom>
            <a:avLst/>
            <a:gdLst/>
            <a:ahLst/>
            <a:cxnLst/>
            <a:rect l="l" t="t" r="r" b="b"/>
            <a:pathLst>
              <a:path w="103378" h="143509">
                <a:moveTo>
                  <a:pt x="51688" y="25109"/>
                </a:moveTo>
                <a:lnTo>
                  <a:pt x="45338" y="35995"/>
                </a:lnTo>
                <a:lnTo>
                  <a:pt x="45338" y="143509"/>
                </a:lnTo>
                <a:lnTo>
                  <a:pt x="58038" y="143509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8" h="143509">
                <a:moveTo>
                  <a:pt x="51688" y="0"/>
                </a:moveTo>
                <a:lnTo>
                  <a:pt x="1778" y="85597"/>
                </a:lnTo>
                <a:lnTo>
                  <a:pt x="0" y="88518"/>
                </a:lnTo>
                <a:lnTo>
                  <a:pt x="1016" y="92455"/>
                </a:lnTo>
                <a:lnTo>
                  <a:pt x="7112" y="96011"/>
                </a:lnTo>
                <a:lnTo>
                  <a:pt x="10922" y="94995"/>
                </a:lnTo>
                <a:lnTo>
                  <a:pt x="45338" y="35995"/>
                </a:lnTo>
                <a:lnTo>
                  <a:pt x="45338" y="12572"/>
                </a:lnTo>
                <a:lnTo>
                  <a:pt x="59020" y="12572"/>
                </a:lnTo>
                <a:lnTo>
                  <a:pt x="51688" y="0"/>
                </a:lnTo>
                <a:close/>
              </a:path>
              <a:path w="103378" h="143509">
                <a:moveTo>
                  <a:pt x="59020" y="12572"/>
                </a:moveTo>
                <a:lnTo>
                  <a:pt x="58038" y="12572"/>
                </a:lnTo>
                <a:lnTo>
                  <a:pt x="58039" y="35995"/>
                </a:lnTo>
                <a:lnTo>
                  <a:pt x="92456" y="94995"/>
                </a:lnTo>
                <a:lnTo>
                  <a:pt x="96266" y="96011"/>
                </a:lnTo>
                <a:lnTo>
                  <a:pt x="102362" y="92455"/>
                </a:lnTo>
                <a:lnTo>
                  <a:pt x="103378" y="88518"/>
                </a:lnTo>
                <a:lnTo>
                  <a:pt x="101600" y="85597"/>
                </a:lnTo>
                <a:lnTo>
                  <a:pt x="59020" y="12572"/>
                </a:lnTo>
                <a:close/>
              </a:path>
              <a:path w="103378" h="143509">
                <a:moveTo>
                  <a:pt x="58038" y="12572"/>
                </a:moveTo>
                <a:lnTo>
                  <a:pt x="45338" y="12572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8" y="15747"/>
                </a:lnTo>
                <a:lnTo>
                  <a:pt x="58038" y="15747"/>
                </a:lnTo>
                <a:lnTo>
                  <a:pt x="58038" y="12572"/>
                </a:lnTo>
                <a:close/>
              </a:path>
              <a:path w="103378" h="143509">
                <a:moveTo>
                  <a:pt x="58038" y="15747"/>
                </a:moveTo>
                <a:lnTo>
                  <a:pt x="57150" y="15747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8" y="15747"/>
                </a:lnTo>
                <a:close/>
              </a:path>
              <a:path w="103378" h="143509">
                <a:moveTo>
                  <a:pt x="57150" y="15747"/>
                </a:moveTo>
                <a:lnTo>
                  <a:pt x="46228" y="15747"/>
                </a:lnTo>
                <a:lnTo>
                  <a:pt x="51688" y="25109"/>
                </a:lnTo>
                <a:lnTo>
                  <a:pt x="57150" y="1574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129664" y="2004822"/>
            <a:ext cx="692149" cy="0"/>
          </a:xfrm>
          <a:custGeom>
            <a:avLst/>
            <a:gdLst/>
            <a:ahLst/>
            <a:cxnLst/>
            <a:rect l="l" t="t" r="r" b="b"/>
            <a:pathLst>
              <a:path w="692150" h="0">
                <a:moveTo>
                  <a:pt x="0" y="0"/>
                </a:moveTo>
                <a:lnTo>
                  <a:pt x="69214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395979" y="1782572"/>
            <a:ext cx="332740" cy="123825"/>
          </a:xfrm>
          <a:custGeom>
            <a:avLst/>
            <a:gdLst/>
            <a:ahLst/>
            <a:cxnLst/>
            <a:rect l="l" t="t" r="r" b="b"/>
            <a:pathLst>
              <a:path w="332740" h="123825">
                <a:moveTo>
                  <a:pt x="270764" y="0"/>
                </a:moveTo>
                <a:lnTo>
                  <a:pt x="270764" y="30987"/>
                </a:lnTo>
                <a:lnTo>
                  <a:pt x="0" y="30987"/>
                </a:lnTo>
                <a:lnTo>
                  <a:pt x="0" y="92963"/>
                </a:lnTo>
                <a:lnTo>
                  <a:pt x="270764" y="92963"/>
                </a:lnTo>
                <a:lnTo>
                  <a:pt x="270764" y="123825"/>
                </a:lnTo>
                <a:lnTo>
                  <a:pt x="332740" y="61975"/>
                </a:lnTo>
                <a:lnTo>
                  <a:pt x="27076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5979" y="1782572"/>
            <a:ext cx="332740" cy="123825"/>
          </a:xfrm>
          <a:custGeom>
            <a:avLst/>
            <a:gdLst/>
            <a:ahLst/>
            <a:cxnLst/>
            <a:rect l="l" t="t" r="r" b="b"/>
            <a:pathLst>
              <a:path w="332740" h="123825">
                <a:moveTo>
                  <a:pt x="0" y="30987"/>
                </a:moveTo>
                <a:lnTo>
                  <a:pt x="270764" y="30987"/>
                </a:lnTo>
                <a:lnTo>
                  <a:pt x="270764" y="0"/>
                </a:lnTo>
                <a:lnTo>
                  <a:pt x="332740" y="61975"/>
                </a:lnTo>
                <a:lnTo>
                  <a:pt x="270764" y="123825"/>
                </a:lnTo>
                <a:lnTo>
                  <a:pt x="270764" y="92963"/>
                </a:lnTo>
                <a:lnTo>
                  <a:pt x="0" y="92963"/>
                </a:lnTo>
                <a:lnTo>
                  <a:pt x="0" y="309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551679" y="1338707"/>
            <a:ext cx="881379" cy="241300"/>
          </a:xfrm>
          <a:custGeom>
            <a:avLst/>
            <a:gdLst/>
            <a:ahLst/>
            <a:cxnLst/>
            <a:rect l="l" t="t" r="r" b="b"/>
            <a:pathLst>
              <a:path w="881379" h="241300">
                <a:moveTo>
                  <a:pt x="0" y="241300"/>
                </a:moveTo>
                <a:lnTo>
                  <a:pt x="881379" y="241300"/>
                </a:lnTo>
                <a:lnTo>
                  <a:pt x="881379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559300" y="2057526"/>
            <a:ext cx="881379" cy="241300"/>
          </a:xfrm>
          <a:custGeom>
            <a:avLst/>
            <a:gdLst/>
            <a:ahLst/>
            <a:cxnLst/>
            <a:rect l="l" t="t" r="r" b="b"/>
            <a:pathLst>
              <a:path w="881379" h="241300">
                <a:moveTo>
                  <a:pt x="0" y="241300"/>
                </a:moveTo>
                <a:lnTo>
                  <a:pt x="881379" y="241300"/>
                </a:lnTo>
                <a:lnTo>
                  <a:pt x="881379" y="0"/>
                </a:lnTo>
                <a:lnTo>
                  <a:pt x="0" y="0"/>
                </a:lnTo>
                <a:lnTo>
                  <a:pt x="0" y="24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02100" y="1357094"/>
            <a:ext cx="266571" cy="188502"/>
          </a:xfrm>
          <a:custGeom>
            <a:avLst/>
            <a:gdLst/>
            <a:ahLst/>
            <a:cxnLst/>
            <a:rect l="l" t="t" r="r" b="b"/>
            <a:pathLst>
              <a:path w="266571" h="188502">
                <a:moveTo>
                  <a:pt x="0" y="94007"/>
                </a:moveTo>
                <a:lnTo>
                  <a:pt x="15893" y="49243"/>
                </a:lnTo>
                <a:lnTo>
                  <a:pt x="45541" y="22885"/>
                </a:lnTo>
                <a:lnTo>
                  <a:pt x="86550" y="5450"/>
                </a:lnTo>
                <a:lnTo>
                  <a:pt x="118498" y="0"/>
                </a:lnTo>
                <a:lnTo>
                  <a:pt x="137229" y="523"/>
                </a:lnTo>
                <a:lnTo>
                  <a:pt x="187310" y="9355"/>
                </a:lnTo>
                <a:lnTo>
                  <a:pt x="226788" y="27524"/>
                </a:lnTo>
                <a:lnTo>
                  <a:pt x="259750" y="62815"/>
                </a:lnTo>
                <a:lnTo>
                  <a:pt x="266571" y="83871"/>
                </a:lnTo>
                <a:lnTo>
                  <a:pt x="265751" y="97493"/>
                </a:lnTo>
                <a:lnTo>
                  <a:pt x="252332" y="133776"/>
                </a:lnTo>
                <a:lnTo>
                  <a:pt x="224906" y="162028"/>
                </a:lnTo>
                <a:lnTo>
                  <a:pt x="186600" y="180764"/>
                </a:lnTo>
                <a:lnTo>
                  <a:pt x="140542" y="188502"/>
                </a:lnTo>
                <a:lnTo>
                  <a:pt x="122764" y="187828"/>
                </a:lnTo>
                <a:lnTo>
                  <a:pt x="74639" y="178052"/>
                </a:lnTo>
                <a:lnTo>
                  <a:pt x="36389" y="158360"/>
                </a:lnTo>
                <a:lnTo>
                  <a:pt x="5332" y="120492"/>
                </a:lnTo>
                <a:lnTo>
                  <a:pt x="0" y="9400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382134" y="1391792"/>
            <a:ext cx="168910" cy="103377"/>
          </a:xfrm>
          <a:custGeom>
            <a:avLst/>
            <a:gdLst/>
            <a:ahLst/>
            <a:cxnLst/>
            <a:rect l="l" t="t" r="r" b="b"/>
            <a:pathLst>
              <a:path w="168910" h="103377">
                <a:moveTo>
                  <a:pt x="143800" y="51689"/>
                </a:moveTo>
                <a:lnTo>
                  <a:pt x="73913" y="92455"/>
                </a:lnTo>
                <a:lnTo>
                  <a:pt x="72898" y="96265"/>
                </a:lnTo>
                <a:lnTo>
                  <a:pt x="76453" y="102361"/>
                </a:lnTo>
                <a:lnTo>
                  <a:pt x="80263" y="103377"/>
                </a:lnTo>
                <a:lnTo>
                  <a:pt x="158019" y="58038"/>
                </a:lnTo>
                <a:lnTo>
                  <a:pt x="156337" y="58038"/>
                </a:lnTo>
                <a:lnTo>
                  <a:pt x="156337" y="57150"/>
                </a:lnTo>
                <a:lnTo>
                  <a:pt x="153162" y="57150"/>
                </a:lnTo>
                <a:lnTo>
                  <a:pt x="143800" y="51689"/>
                </a:lnTo>
                <a:close/>
              </a:path>
              <a:path w="168910" h="103377">
                <a:moveTo>
                  <a:pt x="13291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32914" y="58038"/>
                </a:lnTo>
                <a:lnTo>
                  <a:pt x="143800" y="51689"/>
                </a:lnTo>
                <a:lnTo>
                  <a:pt x="132914" y="45338"/>
                </a:lnTo>
                <a:close/>
              </a:path>
              <a:path w="168910" h="103377">
                <a:moveTo>
                  <a:pt x="158019" y="45338"/>
                </a:moveTo>
                <a:lnTo>
                  <a:pt x="156337" y="45338"/>
                </a:lnTo>
                <a:lnTo>
                  <a:pt x="156337" y="58038"/>
                </a:lnTo>
                <a:lnTo>
                  <a:pt x="158019" y="58038"/>
                </a:lnTo>
                <a:lnTo>
                  <a:pt x="168910" y="51688"/>
                </a:lnTo>
                <a:lnTo>
                  <a:pt x="158019" y="45338"/>
                </a:lnTo>
                <a:close/>
              </a:path>
              <a:path w="168910" h="103377">
                <a:moveTo>
                  <a:pt x="153162" y="46227"/>
                </a:moveTo>
                <a:lnTo>
                  <a:pt x="143800" y="51689"/>
                </a:lnTo>
                <a:lnTo>
                  <a:pt x="153162" y="57150"/>
                </a:lnTo>
                <a:lnTo>
                  <a:pt x="153162" y="46227"/>
                </a:lnTo>
                <a:close/>
              </a:path>
              <a:path w="168910" h="103377">
                <a:moveTo>
                  <a:pt x="156337" y="46227"/>
                </a:moveTo>
                <a:lnTo>
                  <a:pt x="153162" y="46227"/>
                </a:lnTo>
                <a:lnTo>
                  <a:pt x="153162" y="57150"/>
                </a:lnTo>
                <a:lnTo>
                  <a:pt x="156337" y="57150"/>
                </a:lnTo>
                <a:lnTo>
                  <a:pt x="156337" y="46227"/>
                </a:lnTo>
                <a:close/>
              </a:path>
              <a:path w="168910" h="103377">
                <a:moveTo>
                  <a:pt x="80263" y="0"/>
                </a:moveTo>
                <a:lnTo>
                  <a:pt x="76453" y="1015"/>
                </a:lnTo>
                <a:lnTo>
                  <a:pt x="72898" y="7111"/>
                </a:lnTo>
                <a:lnTo>
                  <a:pt x="73913" y="10922"/>
                </a:lnTo>
                <a:lnTo>
                  <a:pt x="143800" y="51689"/>
                </a:lnTo>
                <a:lnTo>
                  <a:pt x="153162" y="46227"/>
                </a:lnTo>
                <a:lnTo>
                  <a:pt x="156337" y="46227"/>
                </a:lnTo>
                <a:lnTo>
                  <a:pt x="156337" y="45338"/>
                </a:lnTo>
                <a:lnTo>
                  <a:pt x="158019" y="45338"/>
                </a:lnTo>
                <a:lnTo>
                  <a:pt x="802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950970" y="1398142"/>
            <a:ext cx="149225" cy="103377"/>
          </a:xfrm>
          <a:custGeom>
            <a:avLst/>
            <a:gdLst/>
            <a:ahLst/>
            <a:cxnLst/>
            <a:rect l="l" t="t" r="r" b="b"/>
            <a:pathLst>
              <a:path w="149225" h="103377">
                <a:moveTo>
                  <a:pt x="124115" y="51689"/>
                </a:moveTo>
                <a:lnTo>
                  <a:pt x="54228" y="92455"/>
                </a:lnTo>
                <a:lnTo>
                  <a:pt x="53212" y="96265"/>
                </a:lnTo>
                <a:lnTo>
                  <a:pt x="56768" y="102361"/>
                </a:lnTo>
                <a:lnTo>
                  <a:pt x="60578" y="103377"/>
                </a:lnTo>
                <a:lnTo>
                  <a:pt x="138334" y="58038"/>
                </a:lnTo>
                <a:lnTo>
                  <a:pt x="136651" y="58038"/>
                </a:lnTo>
                <a:lnTo>
                  <a:pt x="136651" y="57150"/>
                </a:lnTo>
                <a:lnTo>
                  <a:pt x="133476" y="57150"/>
                </a:lnTo>
                <a:lnTo>
                  <a:pt x="124115" y="51689"/>
                </a:lnTo>
                <a:close/>
              </a:path>
              <a:path w="149225" h="103377">
                <a:moveTo>
                  <a:pt x="1132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13229" y="58038"/>
                </a:lnTo>
                <a:lnTo>
                  <a:pt x="124115" y="51689"/>
                </a:lnTo>
                <a:lnTo>
                  <a:pt x="113229" y="45338"/>
                </a:lnTo>
                <a:close/>
              </a:path>
              <a:path w="149225" h="103377">
                <a:moveTo>
                  <a:pt x="138334" y="45338"/>
                </a:moveTo>
                <a:lnTo>
                  <a:pt x="136651" y="45338"/>
                </a:lnTo>
                <a:lnTo>
                  <a:pt x="136651" y="58038"/>
                </a:lnTo>
                <a:lnTo>
                  <a:pt x="138334" y="58038"/>
                </a:lnTo>
                <a:lnTo>
                  <a:pt x="149225" y="51688"/>
                </a:lnTo>
                <a:lnTo>
                  <a:pt x="138334" y="45338"/>
                </a:lnTo>
                <a:close/>
              </a:path>
              <a:path w="149225" h="103377">
                <a:moveTo>
                  <a:pt x="133476" y="46227"/>
                </a:moveTo>
                <a:lnTo>
                  <a:pt x="124115" y="51689"/>
                </a:lnTo>
                <a:lnTo>
                  <a:pt x="133476" y="57150"/>
                </a:lnTo>
                <a:lnTo>
                  <a:pt x="133476" y="46227"/>
                </a:lnTo>
                <a:close/>
              </a:path>
              <a:path w="149225" h="103377">
                <a:moveTo>
                  <a:pt x="136651" y="46227"/>
                </a:moveTo>
                <a:lnTo>
                  <a:pt x="133476" y="46227"/>
                </a:lnTo>
                <a:lnTo>
                  <a:pt x="133476" y="57150"/>
                </a:lnTo>
                <a:lnTo>
                  <a:pt x="136651" y="57150"/>
                </a:lnTo>
                <a:lnTo>
                  <a:pt x="136651" y="46227"/>
                </a:lnTo>
                <a:close/>
              </a:path>
              <a:path w="149225" h="103377">
                <a:moveTo>
                  <a:pt x="60578" y="0"/>
                </a:moveTo>
                <a:lnTo>
                  <a:pt x="56768" y="1015"/>
                </a:lnTo>
                <a:lnTo>
                  <a:pt x="53212" y="7111"/>
                </a:lnTo>
                <a:lnTo>
                  <a:pt x="54228" y="10922"/>
                </a:lnTo>
                <a:lnTo>
                  <a:pt x="124115" y="51689"/>
                </a:lnTo>
                <a:lnTo>
                  <a:pt x="133476" y="46227"/>
                </a:lnTo>
                <a:lnTo>
                  <a:pt x="136651" y="46227"/>
                </a:lnTo>
                <a:lnTo>
                  <a:pt x="136651" y="45338"/>
                </a:lnTo>
                <a:lnTo>
                  <a:pt x="138334" y="45338"/>
                </a:lnTo>
                <a:lnTo>
                  <a:pt x="6057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440045" y="1457452"/>
            <a:ext cx="535939" cy="0"/>
          </a:xfrm>
          <a:custGeom>
            <a:avLst/>
            <a:gdLst/>
            <a:ahLst/>
            <a:cxnLst/>
            <a:rect l="l" t="t" r="r" b="b"/>
            <a:pathLst>
              <a:path w="535939" h="0">
                <a:moveTo>
                  <a:pt x="0" y="0"/>
                </a:moveTo>
                <a:lnTo>
                  <a:pt x="53593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825490" y="1469516"/>
            <a:ext cx="0" cy="704850"/>
          </a:xfrm>
          <a:custGeom>
            <a:avLst/>
            <a:gdLst/>
            <a:ahLst/>
            <a:cxnLst/>
            <a:rect l="l" t="t" r="r" b="b"/>
            <a:pathLst>
              <a:path w="0" h="704850">
                <a:moveTo>
                  <a:pt x="0" y="0"/>
                </a:moveTo>
                <a:lnTo>
                  <a:pt x="0" y="70485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4015" y="217639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238625" y="2155444"/>
            <a:ext cx="319404" cy="0"/>
          </a:xfrm>
          <a:custGeom>
            <a:avLst/>
            <a:gdLst/>
            <a:ahLst/>
            <a:cxnLst/>
            <a:rect l="l" t="t" r="r" b="b"/>
            <a:pathLst>
              <a:path w="319404" h="0">
                <a:moveTo>
                  <a:pt x="0" y="0"/>
                </a:moveTo>
                <a:lnTo>
                  <a:pt x="31940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186301" y="1547622"/>
            <a:ext cx="103377" cy="607059"/>
          </a:xfrm>
          <a:custGeom>
            <a:avLst/>
            <a:gdLst/>
            <a:ahLst/>
            <a:cxnLst/>
            <a:rect l="l" t="t" r="r" b="b"/>
            <a:pathLst>
              <a:path w="103377" h="607059">
                <a:moveTo>
                  <a:pt x="51688" y="25109"/>
                </a:moveTo>
                <a:lnTo>
                  <a:pt x="45338" y="35995"/>
                </a:lnTo>
                <a:lnTo>
                  <a:pt x="45338" y="607059"/>
                </a:lnTo>
                <a:lnTo>
                  <a:pt x="58038" y="607059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607059">
                <a:moveTo>
                  <a:pt x="51688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1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607059">
                <a:moveTo>
                  <a:pt x="59020" y="12573"/>
                </a:moveTo>
                <a:lnTo>
                  <a:pt x="58038" y="12573"/>
                </a:lnTo>
                <a:lnTo>
                  <a:pt x="58039" y="35995"/>
                </a:lnTo>
                <a:lnTo>
                  <a:pt x="92456" y="94996"/>
                </a:lnTo>
                <a:lnTo>
                  <a:pt x="96265" y="96011"/>
                </a:lnTo>
                <a:lnTo>
                  <a:pt x="102362" y="92455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607059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607059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8" y="15748"/>
                </a:lnTo>
                <a:close/>
              </a:path>
              <a:path w="103377" h="607059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077963" y="1547622"/>
            <a:ext cx="103403" cy="457200"/>
          </a:xfrm>
          <a:custGeom>
            <a:avLst/>
            <a:gdLst/>
            <a:ahLst/>
            <a:cxnLst/>
            <a:rect l="l" t="t" r="r" b="b"/>
            <a:pathLst>
              <a:path w="103403" h="457200">
                <a:moveTo>
                  <a:pt x="51701" y="25155"/>
                </a:moveTo>
                <a:lnTo>
                  <a:pt x="45351" y="36044"/>
                </a:lnTo>
                <a:lnTo>
                  <a:pt x="45351" y="457200"/>
                </a:lnTo>
                <a:lnTo>
                  <a:pt x="58051" y="457200"/>
                </a:lnTo>
                <a:lnTo>
                  <a:pt x="58051" y="36044"/>
                </a:lnTo>
                <a:lnTo>
                  <a:pt x="51701" y="25155"/>
                </a:lnTo>
                <a:close/>
              </a:path>
              <a:path w="103403" h="457200">
                <a:moveTo>
                  <a:pt x="51701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086" y="96011"/>
                </a:lnTo>
                <a:lnTo>
                  <a:pt x="10972" y="94996"/>
                </a:lnTo>
                <a:lnTo>
                  <a:pt x="45351" y="36044"/>
                </a:lnTo>
                <a:lnTo>
                  <a:pt x="45351" y="12573"/>
                </a:lnTo>
                <a:lnTo>
                  <a:pt x="59036" y="12573"/>
                </a:lnTo>
                <a:lnTo>
                  <a:pt x="51701" y="0"/>
                </a:lnTo>
                <a:close/>
              </a:path>
              <a:path w="103403" h="457200">
                <a:moveTo>
                  <a:pt x="59036" y="12573"/>
                </a:moveTo>
                <a:lnTo>
                  <a:pt x="58051" y="12573"/>
                </a:lnTo>
                <a:lnTo>
                  <a:pt x="58051" y="36044"/>
                </a:lnTo>
                <a:lnTo>
                  <a:pt x="92430" y="94996"/>
                </a:lnTo>
                <a:lnTo>
                  <a:pt x="96316" y="96011"/>
                </a:lnTo>
                <a:lnTo>
                  <a:pt x="102374" y="92455"/>
                </a:lnTo>
                <a:lnTo>
                  <a:pt x="103403" y="88646"/>
                </a:lnTo>
                <a:lnTo>
                  <a:pt x="59036" y="12573"/>
                </a:lnTo>
                <a:close/>
              </a:path>
              <a:path w="103403" h="457200">
                <a:moveTo>
                  <a:pt x="58051" y="12573"/>
                </a:moveTo>
                <a:lnTo>
                  <a:pt x="45351" y="12573"/>
                </a:lnTo>
                <a:lnTo>
                  <a:pt x="45351" y="36044"/>
                </a:lnTo>
                <a:lnTo>
                  <a:pt x="51701" y="25155"/>
                </a:lnTo>
                <a:lnTo>
                  <a:pt x="46215" y="15748"/>
                </a:lnTo>
                <a:lnTo>
                  <a:pt x="58051" y="15748"/>
                </a:lnTo>
                <a:lnTo>
                  <a:pt x="58051" y="12573"/>
                </a:lnTo>
                <a:close/>
              </a:path>
              <a:path w="103403" h="457200">
                <a:moveTo>
                  <a:pt x="58051" y="15748"/>
                </a:moveTo>
                <a:lnTo>
                  <a:pt x="57188" y="15748"/>
                </a:lnTo>
                <a:lnTo>
                  <a:pt x="51701" y="25155"/>
                </a:lnTo>
                <a:lnTo>
                  <a:pt x="58051" y="36044"/>
                </a:lnTo>
                <a:lnTo>
                  <a:pt x="58051" y="15748"/>
                </a:lnTo>
                <a:close/>
              </a:path>
              <a:path w="103403" h="457200">
                <a:moveTo>
                  <a:pt x="57188" y="15748"/>
                </a:moveTo>
                <a:lnTo>
                  <a:pt x="46215" y="15748"/>
                </a:lnTo>
                <a:lnTo>
                  <a:pt x="51701" y="25155"/>
                </a:lnTo>
                <a:lnTo>
                  <a:pt x="57188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695825" y="2455798"/>
            <a:ext cx="149225" cy="306704"/>
          </a:xfrm>
          <a:custGeom>
            <a:avLst/>
            <a:gdLst/>
            <a:ahLst/>
            <a:cxnLst/>
            <a:rect l="l" t="t" r="r" b="b"/>
            <a:pathLst>
              <a:path w="149225" h="306704">
                <a:moveTo>
                  <a:pt x="149225" y="232155"/>
                </a:moveTo>
                <a:lnTo>
                  <a:pt x="0" y="232155"/>
                </a:lnTo>
                <a:lnTo>
                  <a:pt x="74675" y="306704"/>
                </a:lnTo>
                <a:lnTo>
                  <a:pt x="149225" y="232155"/>
                </a:lnTo>
                <a:close/>
              </a:path>
              <a:path w="149225" h="306704">
                <a:moveTo>
                  <a:pt x="111887" y="0"/>
                </a:moveTo>
                <a:lnTo>
                  <a:pt x="37337" y="0"/>
                </a:lnTo>
                <a:lnTo>
                  <a:pt x="37337" y="232155"/>
                </a:lnTo>
                <a:lnTo>
                  <a:pt x="111887" y="232155"/>
                </a:lnTo>
                <a:lnTo>
                  <a:pt x="11188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695825" y="2455798"/>
            <a:ext cx="149225" cy="306704"/>
          </a:xfrm>
          <a:custGeom>
            <a:avLst/>
            <a:gdLst/>
            <a:ahLst/>
            <a:cxnLst/>
            <a:rect l="l" t="t" r="r" b="b"/>
            <a:pathLst>
              <a:path w="149225" h="306704">
                <a:moveTo>
                  <a:pt x="0" y="232155"/>
                </a:moveTo>
                <a:lnTo>
                  <a:pt x="37337" y="232155"/>
                </a:lnTo>
                <a:lnTo>
                  <a:pt x="37337" y="0"/>
                </a:lnTo>
                <a:lnTo>
                  <a:pt x="111887" y="0"/>
                </a:lnTo>
                <a:lnTo>
                  <a:pt x="111887" y="232155"/>
                </a:lnTo>
                <a:lnTo>
                  <a:pt x="149225" y="232155"/>
                </a:lnTo>
                <a:lnTo>
                  <a:pt x="74675" y="306704"/>
                </a:lnTo>
                <a:lnTo>
                  <a:pt x="0" y="23215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225290" y="2827908"/>
            <a:ext cx="1214755" cy="398145"/>
          </a:xfrm>
          <a:custGeom>
            <a:avLst/>
            <a:gdLst/>
            <a:ahLst/>
            <a:cxnLst/>
            <a:rect l="l" t="t" r="r" b="b"/>
            <a:pathLst>
              <a:path w="1214755" h="398145">
                <a:moveTo>
                  <a:pt x="0" y="398145"/>
                </a:moveTo>
                <a:lnTo>
                  <a:pt x="1214755" y="398145"/>
                </a:lnTo>
                <a:lnTo>
                  <a:pt x="1214755" y="0"/>
                </a:lnTo>
                <a:lnTo>
                  <a:pt x="0" y="0"/>
                </a:lnTo>
                <a:lnTo>
                  <a:pt x="0" y="398145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434965" y="2921000"/>
            <a:ext cx="372110" cy="103504"/>
          </a:xfrm>
          <a:custGeom>
            <a:avLst/>
            <a:gdLst/>
            <a:ahLst/>
            <a:cxnLst/>
            <a:rect l="l" t="t" r="r" b="b"/>
            <a:pathLst>
              <a:path w="372110" h="103504">
                <a:moveTo>
                  <a:pt x="346891" y="51752"/>
                </a:moveTo>
                <a:lnTo>
                  <a:pt x="277113" y="92455"/>
                </a:lnTo>
                <a:lnTo>
                  <a:pt x="276098" y="96393"/>
                </a:lnTo>
                <a:lnTo>
                  <a:pt x="277875" y="99441"/>
                </a:lnTo>
                <a:lnTo>
                  <a:pt x="279654" y="102361"/>
                </a:lnTo>
                <a:lnTo>
                  <a:pt x="283463" y="103504"/>
                </a:lnTo>
                <a:lnTo>
                  <a:pt x="361246" y="58039"/>
                </a:lnTo>
                <a:lnTo>
                  <a:pt x="359537" y="58039"/>
                </a:lnTo>
                <a:lnTo>
                  <a:pt x="359537" y="57276"/>
                </a:lnTo>
                <a:lnTo>
                  <a:pt x="356362" y="57276"/>
                </a:lnTo>
                <a:lnTo>
                  <a:pt x="346891" y="51752"/>
                </a:lnTo>
                <a:close/>
              </a:path>
              <a:path w="372110" h="103504">
                <a:moveTo>
                  <a:pt x="33589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36114" y="58039"/>
                </a:lnTo>
                <a:lnTo>
                  <a:pt x="346891" y="51752"/>
                </a:lnTo>
                <a:lnTo>
                  <a:pt x="335896" y="45339"/>
                </a:lnTo>
                <a:close/>
              </a:path>
              <a:path w="372110" h="103504">
                <a:moveTo>
                  <a:pt x="361219" y="45339"/>
                </a:moveTo>
                <a:lnTo>
                  <a:pt x="359537" y="45339"/>
                </a:lnTo>
                <a:lnTo>
                  <a:pt x="359537" y="58039"/>
                </a:lnTo>
                <a:lnTo>
                  <a:pt x="361246" y="58039"/>
                </a:lnTo>
                <a:lnTo>
                  <a:pt x="372110" y="51689"/>
                </a:lnTo>
                <a:lnTo>
                  <a:pt x="361219" y="45339"/>
                </a:lnTo>
                <a:close/>
              </a:path>
              <a:path w="372110" h="103504">
                <a:moveTo>
                  <a:pt x="356362" y="46227"/>
                </a:moveTo>
                <a:lnTo>
                  <a:pt x="346891" y="51752"/>
                </a:lnTo>
                <a:lnTo>
                  <a:pt x="356362" y="57276"/>
                </a:lnTo>
                <a:lnTo>
                  <a:pt x="356362" y="46227"/>
                </a:lnTo>
                <a:close/>
              </a:path>
              <a:path w="372110" h="103504">
                <a:moveTo>
                  <a:pt x="359537" y="46227"/>
                </a:moveTo>
                <a:lnTo>
                  <a:pt x="356362" y="46227"/>
                </a:lnTo>
                <a:lnTo>
                  <a:pt x="356362" y="57276"/>
                </a:lnTo>
                <a:lnTo>
                  <a:pt x="359537" y="57276"/>
                </a:lnTo>
                <a:lnTo>
                  <a:pt x="359537" y="46227"/>
                </a:lnTo>
                <a:close/>
              </a:path>
              <a:path w="372110" h="103504">
                <a:moveTo>
                  <a:pt x="283463" y="0"/>
                </a:moveTo>
                <a:lnTo>
                  <a:pt x="279654" y="1016"/>
                </a:lnTo>
                <a:lnTo>
                  <a:pt x="276098" y="7111"/>
                </a:lnTo>
                <a:lnTo>
                  <a:pt x="277113" y="11049"/>
                </a:lnTo>
                <a:lnTo>
                  <a:pt x="346891" y="51752"/>
                </a:lnTo>
                <a:lnTo>
                  <a:pt x="356362" y="46227"/>
                </a:lnTo>
                <a:lnTo>
                  <a:pt x="359537" y="46227"/>
                </a:lnTo>
                <a:lnTo>
                  <a:pt x="359537" y="45339"/>
                </a:lnTo>
                <a:lnTo>
                  <a:pt x="361219" y="45339"/>
                </a:lnTo>
                <a:lnTo>
                  <a:pt x="2834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867784" y="2953385"/>
            <a:ext cx="372110" cy="103505"/>
          </a:xfrm>
          <a:custGeom>
            <a:avLst/>
            <a:gdLst/>
            <a:ahLst/>
            <a:cxnLst/>
            <a:rect l="l" t="t" r="r" b="b"/>
            <a:pathLst>
              <a:path w="372110" h="103505">
                <a:moveTo>
                  <a:pt x="346891" y="51752"/>
                </a:moveTo>
                <a:lnTo>
                  <a:pt x="277113" y="92456"/>
                </a:lnTo>
                <a:lnTo>
                  <a:pt x="276098" y="96393"/>
                </a:lnTo>
                <a:lnTo>
                  <a:pt x="277875" y="99441"/>
                </a:lnTo>
                <a:lnTo>
                  <a:pt x="279653" y="102362"/>
                </a:lnTo>
                <a:lnTo>
                  <a:pt x="283463" y="103505"/>
                </a:lnTo>
                <a:lnTo>
                  <a:pt x="361246" y="58039"/>
                </a:lnTo>
                <a:lnTo>
                  <a:pt x="359537" y="58039"/>
                </a:lnTo>
                <a:lnTo>
                  <a:pt x="359537" y="57276"/>
                </a:lnTo>
                <a:lnTo>
                  <a:pt x="356362" y="57276"/>
                </a:lnTo>
                <a:lnTo>
                  <a:pt x="346891" y="51752"/>
                </a:lnTo>
                <a:close/>
              </a:path>
              <a:path w="372110" h="103505">
                <a:moveTo>
                  <a:pt x="33589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36114" y="58039"/>
                </a:lnTo>
                <a:lnTo>
                  <a:pt x="346891" y="51752"/>
                </a:lnTo>
                <a:lnTo>
                  <a:pt x="335896" y="45339"/>
                </a:lnTo>
                <a:close/>
              </a:path>
              <a:path w="372110" h="103505">
                <a:moveTo>
                  <a:pt x="361219" y="45339"/>
                </a:moveTo>
                <a:lnTo>
                  <a:pt x="359537" y="45339"/>
                </a:lnTo>
                <a:lnTo>
                  <a:pt x="359537" y="58039"/>
                </a:lnTo>
                <a:lnTo>
                  <a:pt x="361246" y="58039"/>
                </a:lnTo>
                <a:lnTo>
                  <a:pt x="372110" y="51689"/>
                </a:lnTo>
                <a:lnTo>
                  <a:pt x="361219" y="45339"/>
                </a:lnTo>
                <a:close/>
              </a:path>
              <a:path w="372110" h="103505">
                <a:moveTo>
                  <a:pt x="356362" y="46228"/>
                </a:moveTo>
                <a:lnTo>
                  <a:pt x="346891" y="51752"/>
                </a:lnTo>
                <a:lnTo>
                  <a:pt x="356362" y="57276"/>
                </a:lnTo>
                <a:lnTo>
                  <a:pt x="356362" y="46228"/>
                </a:lnTo>
                <a:close/>
              </a:path>
              <a:path w="372110" h="103505">
                <a:moveTo>
                  <a:pt x="359537" y="46228"/>
                </a:moveTo>
                <a:lnTo>
                  <a:pt x="356362" y="46228"/>
                </a:lnTo>
                <a:lnTo>
                  <a:pt x="356362" y="57276"/>
                </a:lnTo>
                <a:lnTo>
                  <a:pt x="359537" y="57276"/>
                </a:lnTo>
                <a:lnTo>
                  <a:pt x="359537" y="46228"/>
                </a:lnTo>
                <a:close/>
              </a:path>
              <a:path w="372110" h="103505">
                <a:moveTo>
                  <a:pt x="283463" y="0"/>
                </a:moveTo>
                <a:lnTo>
                  <a:pt x="279653" y="1016"/>
                </a:lnTo>
                <a:lnTo>
                  <a:pt x="276098" y="7112"/>
                </a:lnTo>
                <a:lnTo>
                  <a:pt x="277113" y="11049"/>
                </a:lnTo>
                <a:lnTo>
                  <a:pt x="346891" y="51752"/>
                </a:lnTo>
                <a:lnTo>
                  <a:pt x="356362" y="46228"/>
                </a:lnTo>
                <a:lnTo>
                  <a:pt x="359537" y="46228"/>
                </a:lnTo>
                <a:lnTo>
                  <a:pt x="359537" y="45339"/>
                </a:lnTo>
                <a:lnTo>
                  <a:pt x="361219" y="45339"/>
                </a:lnTo>
                <a:lnTo>
                  <a:pt x="2834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53135" y="3775075"/>
            <a:ext cx="4924425" cy="2925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868170" y="7263765"/>
            <a:ext cx="4106545" cy="1064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48640" y="6753859"/>
            <a:ext cx="2940685" cy="277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52780" y="8325484"/>
            <a:ext cx="6172200" cy="208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04058" y="2170938"/>
            <a:ext cx="12255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2634" y="2139950"/>
            <a:ext cx="729615" cy="32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420">
                <a:latin typeface="Cambria Math"/>
                <a:cs typeface="Cambria Math"/>
              </a:rPr>
              <a:t> </a:t>
            </a:r>
            <a:r>
              <a:rPr dirty="0" smtClean="0" sz="800" spc="285">
                <a:latin typeface="Cambria Math"/>
                <a:cs typeface="Cambria Math"/>
              </a:rPr>
              <a:t> </a:t>
            </a:r>
            <a:r>
              <a:rPr dirty="0" smtClean="0" sz="800" spc="420">
                <a:latin typeface="Cambria Math"/>
                <a:cs typeface="Cambria Math"/>
              </a:rPr>
              <a:t> </a:t>
            </a:r>
            <a:r>
              <a:rPr dirty="0" smtClean="0" sz="800" spc="285">
                <a:latin typeface="Cambria Math"/>
                <a:cs typeface="Cambria Math"/>
              </a:rPr>
              <a:t> </a:t>
            </a:r>
            <a:r>
              <a:rPr dirty="0" smtClean="0" sz="800" spc="155">
                <a:latin typeface="Cambria Math"/>
                <a:cs typeface="Cambria Math"/>
              </a:rPr>
              <a:t> </a:t>
            </a:r>
            <a:r>
              <a:rPr dirty="0" smtClean="0" sz="800" spc="40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415">
                <a:latin typeface="Cambria Math"/>
                <a:cs typeface="Cambria Math"/>
              </a:rPr>
              <a:t> </a:t>
            </a:r>
            <a:r>
              <a:rPr dirty="0" smtClean="0" sz="800" spc="405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15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15334" y="2178811"/>
            <a:ext cx="702868" cy="0"/>
          </a:xfrm>
          <a:custGeom>
            <a:avLst/>
            <a:gdLst/>
            <a:ahLst/>
            <a:cxnLst/>
            <a:rect l="l" t="t" r="r" b="b"/>
            <a:pathLst>
              <a:path w="702868" h="0">
                <a:moveTo>
                  <a:pt x="0" y="0"/>
                </a:moveTo>
                <a:lnTo>
                  <a:pt x="702868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24326" y="2278633"/>
            <a:ext cx="1085215" cy="32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4635" algn="l"/>
                <a:tab pos="1071880" algn="l"/>
              </a:tabLst>
            </a:pPr>
            <a:r>
              <a:rPr dirty="0" smtClean="0" sz="800" u="heavy">
                <a:latin typeface="Cambria Math"/>
                <a:cs typeface="Cambria Math"/>
              </a:rPr>
              <a:t> 	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415" u="heavy">
                <a:latin typeface="Cambria Math"/>
                <a:cs typeface="Cambria Math"/>
              </a:rPr>
              <a:t> </a:t>
            </a:r>
            <a:r>
              <a:rPr dirty="0" smtClean="0" sz="800" spc="415" u="heavy">
                <a:latin typeface="Cambria Math"/>
                <a:cs typeface="Cambria Math"/>
              </a:rPr>
              <a:t> </a:t>
            </a:r>
            <a:r>
              <a:rPr dirty="0" smtClean="0" sz="800" spc="5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-10" u="heavy">
                <a:latin typeface="Cambria Math"/>
                <a:cs typeface="Cambria Math"/>
              </a:rPr>
              <a:t> </a:t>
            </a:r>
            <a:r>
              <a:rPr dirty="0" smtClean="0" sz="800" spc="409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465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</a:t>
            </a:r>
            <a:r>
              <a:rPr dirty="0" smtClean="0" sz="800" spc="300" u="heavy">
                <a:latin typeface="Cambria Math"/>
                <a:cs typeface="Cambria Math"/>
              </a:rPr>
              <a:t> 	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19907" y="2427224"/>
            <a:ext cx="702868" cy="0"/>
          </a:xfrm>
          <a:custGeom>
            <a:avLst/>
            <a:gdLst/>
            <a:ahLst/>
            <a:cxnLst/>
            <a:rect l="l" t="t" r="r" b="b"/>
            <a:pathLst>
              <a:path w="702868" h="0">
                <a:moveTo>
                  <a:pt x="0" y="0"/>
                </a:moveTo>
                <a:lnTo>
                  <a:pt x="702868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42614" y="2527045"/>
            <a:ext cx="1042035" cy="32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7" sz="1500" spc="525">
                <a:latin typeface="Cambria Math"/>
                <a:cs typeface="Cambria Math"/>
              </a:rPr>
              <a:t> </a:t>
            </a:r>
            <a:r>
              <a:rPr dirty="0" smtClean="0" baseline="27777" sz="1500" spc="750">
                <a:latin typeface="Cambria Math"/>
                <a:cs typeface="Cambria Math"/>
              </a:rPr>
              <a:t> </a:t>
            </a:r>
            <a:r>
              <a:rPr dirty="0" smtClean="0" baseline="27777" sz="1500" spc="750">
                <a:latin typeface="Cambria Math"/>
                <a:cs typeface="Cambria Math"/>
              </a:rPr>
              <a:t> </a:t>
            </a:r>
            <a:r>
              <a:rPr dirty="0" smtClean="0" baseline="27777" sz="1500" spc="82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415">
                <a:latin typeface="Cambria Math"/>
                <a:cs typeface="Cambria Math"/>
              </a:rPr>
              <a:t> </a:t>
            </a:r>
            <a:r>
              <a:rPr dirty="0" smtClean="0" sz="800" spc="420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5">
                <a:latin typeface="Cambria Math"/>
                <a:cs typeface="Cambria Math"/>
              </a:rPr>
              <a:t> </a:t>
            </a:r>
            <a:r>
              <a:rPr dirty="0" smtClean="0" sz="800" spc="40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465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 </a:t>
            </a:r>
            <a:r>
              <a:rPr dirty="0" smtClean="0" sz="800" spc="-25">
                <a:latin typeface="Cambria Math"/>
                <a:cs typeface="Cambria Math"/>
              </a:rPr>
              <a:t> </a:t>
            </a:r>
            <a:r>
              <a:rPr dirty="0" smtClean="0" baseline="27777" sz="1500" spc="690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7207" y="2388361"/>
            <a:ext cx="729615" cy="32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420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405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155">
                <a:latin typeface="Cambria Math"/>
                <a:cs typeface="Cambria Math"/>
              </a:rPr>
              <a:t> </a:t>
            </a:r>
            <a:r>
              <a:rPr dirty="0" smtClean="0" sz="800" spc="409">
                <a:latin typeface="Cambria Math"/>
                <a:cs typeface="Cambria Math"/>
              </a:rPr>
              <a:t> </a:t>
            </a:r>
            <a:r>
              <a:rPr dirty="0" smtClean="0" sz="800" spc="300">
                <a:latin typeface="Cambria Math"/>
                <a:cs typeface="Cambria Math"/>
              </a:rPr>
              <a:t> </a:t>
            </a:r>
            <a:r>
              <a:rPr dirty="0" smtClean="0" sz="800" spc="405">
                <a:latin typeface="Cambria Math"/>
                <a:cs typeface="Cambria Math"/>
              </a:rPr>
              <a:t> </a:t>
            </a:r>
            <a:r>
              <a:rPr dirty="0" smtClean="0" sz="800" spc="420">
                <a:latin typeface="Cambria Math"/>
                <a:cs typeface="Cambria Math"/>
              </a:rPr>
              <a:t> </a:t>
            </a:r>
            <a:r>
              <a:rPr dirty="0" smtClean="0" sz="800" spc="285">
                <a:latin typeface="Cambria Math"/>
                <a:cs typeface="Cambria Math"/>
              </a:rPr>
              <a:t> </a:t>
            </a:r>
            <a:r>
              <a:rPr dirty="0" smtClean="0" sz="800" spc="15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4613" y="2170938"/>
            <a:ext cx="12065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05379" y="3440302"/>
            <a:ext cx="118871" cy="0"/>
          </a:xfrm>
          <a:custGeom>
            <a:avLst/>
            <a:gdLst/>
            <a:ahLst/>
            <a:cxnLst/>
            <a:rect l="l" t="t" r="r" b="b"/>
            <a:pathLst>
              <a:path w="118871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41802" y="3177158"/>
            <a:ext cx="47879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1910">
              <a:lnSpc>
                <a:spcPts val="1505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algn="ctr">
              <a:lnSpc>
                <a:spcPct val="100000"/>
              </a:lnSpc>
            </a:pPr>
            <a:r>
              <a:rPr dirty="0" smtClean="0" sz="1400" spc="49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-37698" sz="2100" spc="877">
                <a:latin typeface="Cambria Math"/>
                <a:cs typeface="Cambria Math"/>
              </a:rPr>
              <a:t> </a:t>
            </a:r>
            <a:r>
              <a:rPr dirty="0" smtClean="0" baseline="-37698" sz="2100" spc="18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1234" y="3211703"/>
            <a:ext cx="121412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0859" y="3312794"/>
            <a:ext cx="12134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00150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43934" y="3269614"/>
            <a:ext cx="1187500" cy="0"/>
          </a:xfrm>
          <a:custGeom>
            <a:avLst/>
            <a:gdLst/>
            <a:ahLst/>
            <a:cxnLst/>
            <a:rect l="l" t="t" r="r" b="b"/>
            <a:pathLst>
              <a:path w="1187500" h="0">
                <a:moveTo>
                  <a:pt x="0" y="0"/>
                </a:moveTo>
                <a:lnTo>
                  <a:pt x="11875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43198" y="3409822"/>
            <a:ext cx="179070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0685" algn="l"/>
                <a:tab pos="1777364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	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5" u="heavy">
                <a:latin typeface="Cambria Math"/>
                <a:cs typeface="Cambria Math"/>
              </a:rPr>
              <a:t> </a:t>
            </a:r>
            <a:r>
              <a:rPr dirty="0" smtClean="0" sz="1400" spc="735" u="heavy">
                <a:latin typeface="Cambria Math"/>
                <a:cs typeface="Cambria Math"/>
              </a:rPr>
              <a:t> </a:t>
            </a:r>
            <a:r>
              <a:rPr dirty="0" smtClean="0" sz="1400" spc="735" u="heavy">
                <a:latin typeface="Cambria Math"/>
                <a:cs typeface="Cambria Math"/>
              </a:rPr>
              <a:t> </a:t>
            </a:r>
            <a:r>
              <a:rPr dirty="0" smtClean="0" sz="1400" spc="-5" u="heavy">
                <a:latin typeface="Cambria Math"/>
                <a:cs typeface="Cambria Math"/>
              </a:rPr>
              <a:t> </a:t>
            </a:r>
            <a:r>
              <a:rPr dirty="0" smtClean="0" sz="1400" spc="53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5" u="heavy">
                <a:latin typeface="Cambria Math"/>
                <a:cs typeface="Cambria Math"/>
              </a:rPr>
              <a:t> </a:t>
            </a:r>
            <a:r>
              <a:rPr dirty="0" smtClean="0" sz="1400" spc="53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650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</a:t>
            </a:r>
            <a:r>
              <a:rPr dirty="0" smtClean="0" sz="1400" spc="465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1486" y="3594227"/>
            <a:ext cx="1682750" cy="154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730" sz="2100" spc="697">
                <a:latin typeface="Cambria Math"/>
                <a:cs typeface="Cambria Math"/>
              </a:rPr>
              <a:t> </a:t>
            </a:r>
            <a:r>
              <a:rPr dirty="0" smtClean="0" baseline="-33730" sz="2100" spc="-15">
                <a:latin typeface="Cambria Math"/>
                <a:cs typeface="Cambria Math"/>
              </a:rPr>
              <a:t> </a:t>
            </a:r>
            <a:r>
              <a:rPr dirty="0" smtClean="0" baseline="-33730" sz="2100" spc="1102">
                <a:latin typeface="Cambria Math"/>
                <a:cs typeface="Cambria Math"/>
              </a:rPr>
              <a:t> </a:t>
            </a:r>
            <a:r>
              <a:rPr dirty="0" smtClean="0" baseline="-33730" sz="2100" spc="-7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baseline="-33730" sz="2100" spc="1064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1442" y="3792346"/>
            <a:ext cx="101346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53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5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07660" y="3612007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3936110"/>
            <a:ext cx="5406390" cy="2577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Feed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6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5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6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err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5"/>
              </a:spcBef>
              <a:buFont typeface="Times New Roman"/>
              <a:buAutoNum type="arabicPeriod"/>
            </a:pPr>
            <a:endParaRPr sz="9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8502650"/>
            <a:ext cx="35413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43584" y="735965"/>
            <a:ext cx="54864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912745" y="2023236"/>
            <a:ext cx="1717675" cy="822959"/>
          </a:xfrm>
          <a:custGeom>
            <a:avLst/>
            <a:gdLst/>
            <a:ahLst/>
            <a:cxnLst/>
            <a:rect l="l" t="t" r="r" b="b"/>
            <a:pathLst>
              <a:path w="1717675" h="822959">
                <a:moveTo>
                  <a:pt x="0" y="822959"/>
                </a:moveTo>
                <a:lnTo>
                  <a:pt x="1717675" y="822959"/>
                </a:lnTo>
                <a:lnTo>
                  <a:pt x="1717675" y="0"/>
                </a:lnTo>
                <a:lnTo>
                  <a:pt x="0" y="0"/>
                </a:lnTo>
                <a:lnTo>
                  <a:pt x="0" y="8229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690495" y="2260473"/>
            <a:ext cx="221615" cy="103377"/>
          </a:xfrm>
          <a:custGeom>
            <a:avLst/>
            <a:gdLst/>
            <a:ahLst/>
            <a:cxnLst/>
            <a:rect l="l" t="t" r="r" b="b"/>
            <a:pathLst>
              <a:path w="221615" h="103377">
                <a:moveTo>
                  <a:pt x="196505" y="51689"/>
                </a:moveTo>
                <a:lnTo>
                  <a:pt x="126618" y="92455"/>
                </a:lnTo>
                <a:lnTo>
                  <a:pt x="125603" y="96266"/>
                </a:lnTo>
                <a:lnTo>
                  <a:pt x="129159" y="102361"/>
                </a:lnTo>
                <a:lnTo>
                  <a:pt x="132969" y="103377"/>
                </a:lnTo>
                <a:lnTo>
                  <a:pt x="210724" y="58038"/>
                </a:lnTo>
                <a:lnTo>
                  <a:pt x="209042" y="58038"/>
                </a:lnTo>
                <a:lnTo>
                  <a:pt x="209042" y="57150"/>
                </a:lnTo>
                <a:lnTo>
                  <a:pt x="205867" y="57150"/>
                </a:lnTo>
                <a:lnTo>
                  <a:pt x="196505" y="51689"/>
                </a:lnTo>
                <a:close/>
              </a:path>
              <a:path w="221615" h="103377">
                <a:moveTo>
                  <a:pt x="18561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85619" y="58038"/>
                </a:lnTo>
                <a:lnTo>
                  <a:pt x="196505" y="51689"/>
                </a:lnTo>
                <a:lnTo>
                  <a:pt x="185619" y="45338"/>
                </a:lnTo>
                <a:close/>
              </a:path>
              <a:path w="221615" h="103377">
                <a:moveTo>
                  <a:pt x="210724" y="45338"/>
                </a:moveTo>
                <a:lnTo>
                  <a:pt x="209042" y="45338"/>
                </a:lnTo>
                <a:lnTo>
                  <a:pt x="209042" y="58038"/>
                </a:lnTo>
                <a:lnTo>
                  <a:pt x="210724" y="58038"/>
                </a:lnTo>
                <a:lnTo>
                  <a:pt x="221615" y="51688"/>
                </a:lnTo>
                <a:lnTo>
                  <a:pt x="210724" y="45338"/>
                </a:lnTo>
                <a:close/>
              </a:path>
              <a:path w="221615" h="103377">
                <a:moveTo>
                  <a:pt x="205867" y="46227"/>
                </a:moveTo>
                <a:lnTo>
                  <a:pt x="196505" y="51689"/>
                </a:lnTo>
                <a:lnTo>
                  <a:pt x="205867" y="57150"/>
                </a:lnTo>
                <a:lnTo>
                  <a:pt x="205867" y="46227"/>
                </a:lnTo>
                <a:close/>
              </a:path>
              <a:path w="221615" h="103377">
                <a:moveTo>
                  <a:pt x="209042" y="46227"/>
                </a:moveTo>
                <a:lnTo>
                  <a:pt x="205867" y="46227"/>
                </a:lnTo>
                <a:lnTo>
                  <a:pt x="205867" y="57150"/>
                </a:lnTo>
                <a:lnTo>
                  <a:pt x="209042" y="57150"/>
                </a:lnTo>
                <a:lnTo>
                  <a:pt x="209042" y="46227"/>
                </a:lnTo>
                <a:close/>
              </a:path>
              <a:path w="221615" h="103377">
                <a:moveTo>
                  <a:pt x="132969" y="0"/>
                </a:moveTo>
                <a:lnTo>
                  <a:pt x="129159" y="1016"/>
                </a:lnTo>
                <a:lnTo>
                  <a:pt x="125603" y="7111"/>
                </a:lnTo>
                <a:lnTo>
                  <a:pt x="126618" y="10922"/>
                </a:lnTo>
                <a:lnTo>
                  <a:pt x="196505" y="51689"/>
                </a:lnTo>
                <a:lnTo>
                  <a:pt x="205867" y="46227"/>
                </a:lnTo>
                <a:lnTo>
                  <a:pt x="209042" y="46227"/>
                </a:lnTo>
                <a:lnTo>
                  <a:pt x="209042" y="45338"/>
                </a:lnTo>
                <a:lnTo>
                  <a:pt x="210724" y="45338"/>
                </a:lnTo>
                <a:lnTo>
                  <a:pt x="13296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631690" y="2256027"/>
            <a:ext cx="221614" cy="103377"/>
          </a:xfrm>
          <a:custGeom>
            <a:avLst/>
            <a:gdLst/>
            <a:ahLst/>
            <a:cxnLst/>
            <a:rect l="l" t="t" r="r" b="b"/>
            <a:pathLst>
              <a:path w="221614" h="103377">
                <a:moveTo>
                  <a:pt x="196505" y="51689"/>
                </a:moveTo>
                <a:lnTo>
                  <a:pt x="126619" y="92455"/>
                </a:lnTo>
                <a:lnTo>
                  <a:pt x="125602" y="96266"/>
                </a:lnTo>
                <a:lnTo>
                  <a:pt x="129159" y="102362"/>
                </a:lnTo>
                <a:lnTo>
                  <a:pt x="132969" y="103377"/>
                </a:lnTo>
                <a:lnTo>
                  <a:pt x="210724" y="58039"/>
                </a:lnTo>
                <a:lnTo>
                  <a:pt x="209042" y="58039"/>
                </a:lnTo>
                <a:lnTo>
                  <a:pt x="209042" y="57150"/>
                </a:lnTo>
                <a:lnTo>
                  <a:pt x="205867" y="57150"/>
                </a:lnTo>
                <a:lnTo>
                  <a:pt x="196505" y="51689"/>
                </a:lnTo>
                <a:close/>
              </a:path>
              <a:path w="221614" h="103377">
                <a:moveTo>
                  <a:pt x="18561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185619" y="58039"/>
                </a:lnTo>
                <a:lnTo>
                  <a:pt x="196505" y="51689"/>
                </a:lnTo>
                <a:lnTo>
                  <a:pt x="185619" y="45339"/>
                </a:lnTo>
                <a:close/>
              </a:path>
              <a:path w="221614" h="103377">
                <a:moveTo>
                  <a:pt x="210724" y="45339"/>
                </a:moveTo>
                <a:lnTo>
                  <a:pt x="209042" y="45339"/>
                </a:lnTo>
                <a:lnTo>
                  <a:pt x="209042" y="58039"/>
                </a:lnTo>
                <a:lnTo>
                  <a:pt x="210724" y="58039"/>
                </a:lnTo>
                <a:lnTo>
                  <a:pt x="221614" y="51689"/>
                </a:lnTo>
                <a:lnTo>
                  <a:pt x="210724" y="45339"/>
                </a:lnTo>
                <a:close/>
              </a:path>
              <a:path w="221614" h="103377">
                <a:moveTo>
                  <a:pt x="205867" y="46227"/>
                </a:moveTo>
                <a:lnTo>
                  <a:pt x="196505" y="51689"/>
                </a:lnTo>
                <a:lnTo>
                  <a:pt x="205867" y="57150"/>
                </a:lnTo>
                <a:lnTo>
                  <a:pt x="205867" y="46227"/>
                </a:lnTo>
                <a:close/>
              </a:path>
              <a:path w="221614" h="103377">
                <a:moveTo>
                  <a:pt x="209042" y="46227"/>
                </a:moveTo>
                <a:lnTo>
                  <a:pt x="205867" y="46227"/>
                </a:lnTo>
                <a:lnTo>
                  <a:pt x="205867" y="57150"/>
                </a:lnTo>
                <a:lnTo>
                  <a:pt x="209042" y="57150"/>
                </a:lnTo>
                <a:lnTo>
                  <a:pt x="209042" y="46227"/>
                </a:lnTo>
                <a:close/>
              </a:path>
              <a:path w="221614" h="103377">
                <a:moveTo>
                  <a:pt x="132969" y="0"/>
                </a:moveTo>
                <a:lnTo>
                  <a:pt x="129159" y="1016"/>
                </a:lnTo>
                <a:lnTo>
                  <a:pt x="125602" y="7112"/>
                </a:lnTo>
                <a:lnTo>
                  <a:pt x="126619" y="10922"/>
                </a:lnTo>
                <a:lnTo>
                  <a:pt x="196505" y="51689"/>
                </a:lnTo>
                <a:lnTo>
                  <a:pt x="205867" y="46227"/>
                </a:lnTo>
                <a:lnTo>
                  <a:pt x="209042" y="46227"/>
                </a:lnTo>
                <a:lnTo>
                  <a:pt x="209042" y="45339"/>
                </a:lnTo>
                <a:lnTo>
                  <a:pt x="210724" y="45339"/>
                </a:lnTo>
                <a:lnTo>
                  <a:pt x="13296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351914" y="6675119"/>
            <a:ext cx="4819650" cy="1651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5089778"/>
            <a:ext cx="217106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1.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9584" y="5089778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4009" y="5162422"/>
            <a:ext cx="29083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4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0940" y="5357748"/>
            <a:ext cx="621665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525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93640" y="5217286"/>
            <a:ext cx="595884" cy="0"/>
          </a:xfrm>
          <a:custGeom>
            <a:avLst/>
            <a:gdLst/>
            <a:ahLst/>
            <a:cxnLst/>
            <a:rect l="l" t="t" r="r" b="b"/>
            <a:pathLst>
              <a:path w="59588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5949569"/>
            <a:ext cx="247777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2.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2633" y="5949569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3925" y="5895213"/>
            <a:ext cx="116839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3989" y="6217284"/>
            <a:ext cx="622935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525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96689" y="6077077"/>
            <a:ext cx="595884" cy="0"/>
          </a:xfrm>
          <a:custGeom>
            <a:avLst/>
            <a:gdLst/>
            <a:ahLst/>
            <a:cxnLst/>
            <a:rect l="l" t="t" r="r" b="b"/>
            <a:pathLst>
              <a:path w="59588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6633844"/>
            <a:ext cx="103314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3009" y="6583044"/>
            <a:ext cx="1962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06721" y="6385686"/>
            <a:ext cx="13271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1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0021" y="6700392"/>
            <a:ext cx="669925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39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605">
                <a:latin typeface="Cambria Math"/>
                <a:cs typeface="Cambria Math"/>
              </a:rPr>
              <a:t> </a:t>
            </a:r>
            <a:r>
              <a:rPr dirty="0" smtClean="0" baseline="2645" sz="1575" spc="292">
                <a:latin typeface="Cambria Math"/>
                <a:cs typeface="Cambria Math"/>
              </a:rPr>
              <a:t> </a:t>
            </a:r>
            <a:r>
              <a:rPr dirty="0" smtClean="0" sz="1050" spc="285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52721" y="6568566"/>
            <a:ext cx="641908" cy="0"/>
          </a:xfrm>
          <a:custGeom>
            <a:avLst/>
            <a:gdLst/>
            <a:ahLst/>
            <a:cxnLst/>
            <a:rect l="l" t="t" r="r" b="b"/>
            <a:pathLst>
              <a:path w="641908" h="0">
                <a:moveTo>
                  <a:pt x="0" y="0"/>
                </a:moveTo>
                <a:lnTo>
                  <a:pt x="64190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519040" y="6954901"/>
            <a:ext cx="46672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65">
                <a:latin typeface="Cambria Math"/>
                <a:cs typeface="Cambria Math"/>
              </a:rPr>
              <a:t> </a:t>
            </a: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465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26558" y="6724015"/>
            <a:ext cx="13271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1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59477" y="7038720"/>
            <a:ext cx="669925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390">
                <a:latin typeface="Cambria Math"/>
                <a:cs typeface="Cambria Math"/>
              </a:rPr>
              <a:t> </a:t>
            </a:r>
            <a:r>
              <a:rPr dirty="0" smtClean="0" sz="1050" spc="560">
                <a:latin typeface="Cambria Math"/>
                <a:cs typeface="Cambria Math"/>
              </a:rPr>
              <a:t> </a:t>
            </a:r>
            <a:r>
              <a:rPr dirty="0" smtClean="0" sz="1050" spc="605">
                <a:latin typeface="Cambria Math"/>
                <a:cs typeface="Cambria Math"/>
              </a:rPr>
              <a:t> </a:t>
            </a:r>
            <a:r>
              <a:rPr dirty="0" smtClean="0" baseline="2645" sz="1575" spc="292">
                <a:latin typeface="Cambria Math"/>
                <a:cs typeface="Cambria Math"/>
              </a:rPr>
              <a:t> </a:t>
            </a:r>
            <a:r>
              <a:rPr dirty="0" smtClean="0" sz="1050" spc="295">
                <a:latin typeface="Cambria Math"/>
                <a:cs typeface="Cambria Math"/>
              </a:rPr>
              <a:t> </a:t>
            </a:r>
            <a:r>
              <a:rPr dirty="0" smtClean="0" sz="1050" spc="54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72177" y="6906894"/>
            <a:ext cx="641908" cy="0"/>
          </a:xfrm>
          <a:custGeom>
            <a:avLst/>
            <a:gdLst/>
            <a:ahLst/>
            <a:cxnLst/>
            <a:rect l="l" t="t" r="r" b="b"/>
            <a:pathLst>
              <a:path w="641908" h="0">
                <a:moveTo>
                  <a:pt x="0" y="0"/>
                </a:moveTo>
                <a:lnTo>
                  <a:pt x="64190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508880" y="6746113"/>
            <a:ext cx="1128064" cy="0"/>
          </a:xfrm>
          <a:custGeom>
            <a:avLst/>
            <a:gdLst/>
            <a:ahLst/>
            <a:cxnLst/>
            <a:rect l="l" t="t" r="r" b="b"/>
            <a:pathLst>
              <a:path w="1128064" h="0">
                <a:moveTo>
                  <a:pt x="0" y="0"/>
                </a:moveTo>
                <a:lnTo>
                  <a:pt x="112806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35940" y="7783321"/>
            <a:ext cx="12160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4.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60596" y="7757668"/>
            <a:ext cx="592836" cy="0"/>
          </a:xfrm>
          <a:custGeom>
            <a:avLst/>
            <a:gdLst/>
            <a:ahLst/>
            <a:cxnLst/>
            <a:rect l="l" t="t" r="r" b="b"/>
            <a:pathLst>
              <a:path w="592836" h="0">
                <a:moveTo>
                  <a:pt x="0" y="0"/>
                </a:moveTo>
                <a:lnTo>
                  <a:pt x="59283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95015" y="7758938"/>
            <a:ext cx="1304925" cy="258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5455" algn="l"/>
                <a:tab pos="1291590" algn="l"/>
              </a:tabLst>
            </a:pPr>
            <a:r>
              <a:rPr dirty="0" smtClean="0" baseline="-24691" sz="2700" spc="1417">
                <a:latin typeface="Cambria Math"/>
                <a:cs typeface="Cambria Math"/>
              </a:rPr>
              <a:t> </a:t>
            </a:r>
            <a:r>
              <a:rPr dirty="0" smtClean="0" baseline="-24691" sz="2700" spc="-37">
                <a:latin typeface="Cambria Math"/>
                <a:cs typeface="Cambria Math"/>
              </a:rPr>
              <a:t> </a:t>
            </a:r>
            <a:r>
              <a:rPr dirty="0" smtClean="0" sz="800" spc="0" u="heavy">
                <a:latin typeface="Cambria Math"/>
                <a:cs typeface="Cambria Math"/>
              </a:rPr>
              <a:t> 	</a:t>
            </a:r>
            <a:r>
              <a:rPr dirty="0" smtClean="0" sz="800" spc="20" u="heavy">
                <a:latin typeface="Cambria Math"/>
                <a:cs typeface="Cambria Math"/>
              </a:rPr>
              <a:t>(</a:t>
            </a:r>
            <a:r>
              <a:rPr dirty="0" smtClean="0" sz="1050" spc="350" u="heavy">
                <a:latin typeface="Cambria Math"/>
                <a:cs typeface="Cambria Math"/>
              </a:rPr>
              <a:t> </a:t>
            </a:r>
            <a:r>
              <a:rPr dirty="0" smtClean="0" sz="1050" spc="350" u="heavy">
                <a:latin typeface="Cambria Math"/>
                <a:cs typeface="Cambria Math"/>
              </a:rPr>
              <a:t> </a:t>
            </a:r>
            <a:r>
              <a:rPr dirty="0" smtClean="0" sz="1050" spc="545" u="heavy">
                <a:latin typeface="Cambria Math"/>
                <a:cs typeface="Cambria Math"/>
              </a:rPr>
              <a:t> </a:t>
            </a:r>
            <a:r>
              <a:rPr dirty="0" smtClean="0" sz="1050" spc="500" u="heavy">
                <a:latin typeface="Cambria Math"/>
                <a:cs typeface="Cambria Math"/>
              </a:rPr>
              <a:t> </a:t>
            </a:r>
            <a:r>
              <a:rPr dirty="0" smtClean="0" sz="800" spc="20" u="heavy">
                <a:latin typeface="Cambria Math"/>
                <a:cs typeface="Cambria Math"/>
              </a:rPr>
              <a:t>)</a:t>
            </a:r>
            <a:r>
              <a:rPr dirty="0" smtClean="0" sz="1050" spc="254" u="heavy">
                <a:latin typeface="Cambria Math"/>
                <a:cs typeface="Cambria Math"/>
              </a:rPr>
              <a:t> </a:t>
            </a:r>
            <a:r>
              <a:rPr dirty="0" smtClean="0" sz="1050" spc="254" u="heavy">
                <a:latin typeface="Cambria Math"/>
                <a:cs typeface="Cambria Math"/>
              </a:rPr>
              <a:t> </a:t>
            </a:r>
            <a:r>
              <a:rPr dirty="0" smtClean="0" sz="1050" spc="545" u="heavy">
                <a:latin typeface="Cambria Math"/>
                <a:cs typeface="Cambria Math"/>
              </a:rPr>
              <a:t> </a:t>
            </a:r>
            <a:r>
              <a:rPr dirty="0" smtClean="0" sz="1050" spc="350" u="heavy">
                <a:latin typeface="Cambria Math"/>
                <a:cs typeface="Cambria Math"/>
              </a:rPr>
              <a:t> </a:t>
            </a:r>
            <a:r>
              <a:rPr dirty="0" smtClean="0" sz="1050" spc="350" u="heavy">
                <a:latin typeface="Cambria Math"/>
                <a:cs typeface="Cambria Math"/>
              </a:rPr>
              <a:t> 	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9440" y="7718806"/>
            <a:ext cx="295910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350">
                <a:latin typeface="Cambria Math"/>
                <a:cs typeface="Cambria Math"/>
              </a:rPr>
              <a:t> </a:t>
            </a:r>
            <a:r>
              <a:rPr dirty="0" smtClean="0" sz="1050" spc="-25">
                <a:latin typeface="Cambria Math"/>
                <a:cs typeface="Cambria Math"/>
              </a:rPr>
              <a:t> </a:t>
            </a:r>
            <a:r>
              <a:rPr dirty="0" smtClean="0" sz="1050" spc="350">
                <a:latin typeface="Cambria Math"/>
                <a:cs typeface="Cambria Math"/>
              </a:rPr>
              <a:t> </a:t>
            </a:r>
            <a:r>
              <a:rPr dirty="0" smtClean="0" sz="1050" spc="50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31234" y="8092185"/>
            <a:ext cx="45720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62780" y="7884159"/>
            <a:ext cx="621030" cy="311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050" spc="50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mtClean="0" sz="800" spc="20">
                <a:latin typeface="Cambria Math"/>
                <a:cs typeface="Cambria Math"/>
              </a:rPr>
              <a:t>(</a:t>
            </a:r>
            <a:r>
              <a:rPr dirty="0" smtClean="0" sz="1050" spc="35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500">
                <a:latin typeface="Cambria Math"/>
                <a:cs typeface="Cambria Math"/>
              </a:rPr>
              <a:t> </a:t>
            </a:r>
            <a:r>
              <a:rPr dirty="0" smtClean="0" sz="800" spc="20">
                <a:latin typeface="Cambria Math"/>
                <a:cs typeface="Cambria Math"/>
              </a:rPr>
              <a:t>)</a:t>
            </a:r>
            <a:r>
              <a:rPr dirty="0" smtClean="0" sz="1050" spc="245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75480" y="8056371"/>
            <a:ext cx="592836" cy="0"/>
          </a:xfrm>
          <a:custGeom>
            <a:avLst/>
            <a:gdLst/>
            <a:ahLst/>
            <a:cxnLst/>
            <a:rect l="l" t="t" r="r" b="b"/>
            <a:pathLst>
              <a:path w="592836" h="0">
                <a:moveTo>
                  <a:pt x="0" y="0"/>
                </a:moveTo>
                <a:lnTo>
                  <a:pt x="59283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35940" y="8443214"/>
            <a:ext cx="9194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5.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err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15767" y="8392414"/>
            <a:ext cx="1962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42969" y="8321802"/>
            <a:ext cx="12128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50463" y="8764269"/>
            <a:ext cx="46545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465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57853" y="8533383"/>
            <a:ext cx="13271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1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1153" y="8848038"/>
            <a:ext cx="668020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39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590">
                <a:latin typeface="Cambria Math"/>
                <a:cs typeface="Cambria Math"/>
              </a:rPr>
              <a:t> </a:t>
            </a: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280">
                <a:latin typeface="Cambria Math"/>
                <a:cs typeface="Cambria Math"/>
              </a:rPr>
              <a:t> </a:t>
            </a:r>
            <a:r>
              <a:rPr dirty="0" smtClean="0" sz="1050" spc="54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903853" y="8716264"/>
            <a:ext cx="641603" cy="0"/>
          </a:xfrm>
          <a:custGeom>
            <a:avLst/>
            <a:gdLst/>
            <a:ahLst/>
            <a:cxnLst/>
            <a:rect l="l" t="t" r="r" b="b"/>
            <a:pathLst>
              <a:path w="641603" h="0">
                <a:moveTo>
                  <a:pt x="0" y="0"/>
                </a:moveTo>
                <a:lnTo>
                  <a:pt x="64160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463163" y="8555481"/>
            <a:ext cx="1082344" cy="0"/>
          </a:xfrm>
          <a:custGeom>
            <a:avLst/>
            <a:gdLst/>
            <a:ahLst/>
            <a:cxnLst/>
            <a:rect l="l" t="t" r="r" b="b"/>
            <a:pathLst>
              <a:path w="1082344" h="0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083944" y="1173225"/>
            <a:ext cx="5185409" cy="146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337305" y="1003642"/>
            <a:ext cx="1652397" cy="659676"/>
          </a:xfrm>
          <a:custGeom>
            <a:avLst/>
            <a:gdLst/>
            <a:ahLst/>
            <a:cxnLst/>
            <a:rect l="l" t="t" r="r" b="b"/>
            <a:pathLst>
              <a:path w="1652397" h="659676">
                <a:moveTo>
                  <a:pt x="0" y="659676"/>
                </a:moveTo>
                <a:lnTo>
                  <a:pt x="1652397" y="659676"/>
                </a:lnTo>
                <a:lnTo>
                  <a:pt x="1652397" y="0"/>
                </a:lnTo>
                <a:lnTo>
                  <a:pt x="0" y="0"/>
                </a:lnTo>
                <a:lnTo>
                  <a:pt x="0" y="65967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337305" y="1003642"/>
            <a:ext cx="1652397" cy="659676"/>
          </a:xfrm>
          <a:custGeom>
            <a:avLst/>
            <a:gdLst/>
            <a:ahLst/>
            <a:cxnLst/>
            <a:rect l="l" t="t" r="r" b="b"/>
            <a:pathLst>
              <a:path w="1652397" h="659676">
                <a:moveTo>
                  <a:pt x="0" y="659676"/>
                </a:moveTo>
                <a:lnTo>
                  <a:pt x="1652397" y="659676"/>
                </a:lnTo>
                <a:lnTo>
                  <a:pt x="1652397" y="0"/>
                </a:lnTo>
                <a:lnTo>
                  <a:pt x="0" y="0"/>
                </a:lnTo>
                <a:lnTo>
                  <a:pt x="0" y="6596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342132" y="1054608"/>
            <a:ext cx="1642872" cy="557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24063" y="1354608"/>
            <a:ext cx="404378" cy="0"/>
          </a:xfrm>
          <a:custGeom>
            <a:avLst/>
            <a:gdLst/>
            <a:ahLst/>
            <a:cxnLst/>
            <a:rect l="l" t="t" r="r" b="b"/>
            <a:pathLst>
              <a:path w="404378" h="0">
                <a:moveTo>
                  <a:pt x="0" y="0"/>
                </a:moveTo>
                <a:lnTo>
                  <a:pt x="404378" y="0"/>
                </a:lnTo>
              </a:path>
            </a:pathLst>
          </a:custGeom>
          <a:ln w="139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17651" y="449580"/>
            <a:ext cx="6739255" cy="1266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600"/>
              </a:lnSpc>
              <a:spcBef>
                <a:spcPts val="2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464820">
              <a:lnSpc>
                <a:spcPct val="100000"/>
              </a:lnSpc>
            </a:pPr>
            <a:r>
              <a:rPr dirty="0" smtClean="0" sz="2200" spc="-340" i="1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algn="ctr" marL="504190">
              <a:lnSpc>
                <a:spcPct val="100000"/>
              </a:lnSpc>
            </a:pPr>
            <a:r>
              <a:rPr dirty="0" smtClean="0" sz="2200" spc="-200" i="1">
                <a:latin typeface="Times New Roman"/>
                <a:cs typeface="Times New Roman"/>
              </a:rPr>
              <a:t>s</a:t>
            </a:r>
            <a:r>
              <a:rPr dirty="0" smtClean="0" sz="2200" spc="-145" i="1">
                <a:latin typeface="Times New Roman"/>
                <a:cs typeface="Times New Roman"/>
              </a:rPr>
              <a:t> </a:t>
            </a:r>
            <a:r>
              <a:rPr dirty="0" smtClean="0" sz="2200" spc="-280">
                <a:latin typeface="Symbol"/>
                <a:cs typeface="Symbol"/>
              </a:rPr>
              <a:t></a:t>
            </a:r>
            <a:r>
              <a:rPr dirty="0" smtClean="0" sz="2200" spc="-340">
                <a:latin typeface="Times New Roman"/>
                <a:cs typeface="Times New Roman"/>
              </a:rPr>
              <a:t> </a:t>
            </a:r>
            <a:r>
              <a:rPr dirty="0" smtClean="0" sz="2200" spc="-254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82185" y="3568026"/>
            <a:ext cx="435316" cy="0"/>
          </a:xfrm>
          <a:custGeom>
            <a:avLst/>
            <a:gdLst/>
            <a:ahLst/>
            <a:cxnLst/>
            <a:rect l="l" t="t" r="r" b="b"/>
            <a:pathLst>
              <a:path w="435316" h="0">
                <a:moveTo>
                  <a:pt x="0" y="0"/>
                </a:moveTo>
                <a:lnTo>
                  <a:pt x="435316" y="0"/>
                </a:lnTo>
              </a:path>
            </a:pathLst>
          </a:custGeom>
          <a:ln w="63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626816" y="3391629"/>
            <a:ext cx="266086" cy="0"/>
          </a:xfrm>
          <a:custGeom>
            <a:avLst/>
            <a:gdLst/>
            <a:ahLst/>
            <a:cxnLst/>
            <a:rect l="l" t="t" r="r" b="b"/>
            <a:pathLst>
              <a:path w="266086" h="0">
                <a:moveTo>
                  <a:pt x="0" y="0"/>
                </a:moveTo>
                <a:lnTo>
                  <a:pt x="2660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460534" y="3551511"/>
            <a:ext cx="58293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722" sz="1800" spc="127">
                <a:latin typeface="Times New Roman"/>
                <a:cs typeface="Times New Roman"/>
              </a:rPr>
              <a:t>1</a:t>
            </a:r>
            <a:r>
              <a:rPr dirty="0" smtClean="0" baseline="-34722" sz="1800" spc="0">
                <a:latin typeface="Symbol"/>
                <a:cs typeface="Symbol"/>
              </a:rPr>
              <a:t></a:t>
            </a:r>
            <a:r>
              <a:rPr dirty="0" smtClean="0" baseline="-34722" sz="1800" spc="-97">
                <a:latin typeface="Times New Roman"/>
                <a:cs typeface="Times New Roman"/>
              </a:rPr>
              <a:t> </a:t>
            </a:r>
            <a:r>
              <a:rPr dirty="0" smtClean="0" sz="1200" spc="0" i="1" u="sng">
                <a:latin typeface="Times New Roman"/>
                <a:cs typeface="Times New Roman"/>
              </a:rPr>
              <a:t> </a:t>
            </a:r>
            <a:r>
              <a:rPr dirty="0" smtClean="0" sz="1200" spc="15" i="1" u="sng">
                <a:latin typeface="Times New Roman"/>
                <a:cs typeface="Times New Roman"/>
              </a:rPr>
              <a:t> </a:t>
            </a:r>
            <a:r>
              <a:rPr dirty="0" smtClean="0" sz="1200" spc="0" i="1" u="sng">
                <a:latin typeface="Times New Roman"/>
                <a:cs typeface="Times New Roman"/>
              </a:rPr>
              <a:t>K</a:t>
            </a:r>
            <a:r>
              <a:rPr dirty="0" smtClean="0" sz="1200" spc="0" i="1" u="sng">
                <a:latin typeface="Times New Roman"/>
                <a:cs typeface="Times New Roman"/>
              </a:rPr>
              <a:t> </a:t>
            </a:r>
            <a:r>
              <a:rPr dirty="0" smtClean="0" sz="1200" spc="65" i="1" u="sng">
                <a:latin typeface="Times New Roman"/>
                <a:cs typeface="Times New Roman"/>
              </a:rPr>
              <a:t> </a:t>
            </a:r>
            <a:r>
              <a:rPr dirty="0" smtClean="0" sz="1200" spc="-75" i="1">
                <a:latin typeface="Times New Roman"/>
                <a:cs typeface="Times New Roman"/>
              </a:rPr>
              <a:t> </a:t>
            </a:r>
            <a:r>
              <a:rPr dirty="0" smtClean="0" baseline="-34722" sz="1800" spc="0" i="1">
                <a:latin typeface="Times New Roman"/>
                <a:cs typeface="Times New Roman"/>
              </a:rPr>
              <a:t>s</a:t>
            </a:r>
            <a:endParaRPr baseline="-34722" sz="180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215"/>
              </a:spcBef>
            </a:pPr>
            <a:r>
              <a:rPr dirty="0" smtClean="0" sz="1200" i="1">
                <a:latin typeface="Times New Roman"/>
                <a:cs typeface="Times New Roman"/>
              </a:rPr>
              <a:t>s</a:t>
            </a:r>
            <a:r>
              <a:rPr dirty="0" smtClean="0" sz="1200" spc="-80" i="1">
                <a:latin typeface="Times New Roman"/>
                <a:cs typeface="Times New Roman"/>
              </a:rPr>
              <a:t> </a:t>
            </a:r>
            <a:r>
              <a:rPr dirty="0" smtClean="0" sz="1200" spc="85">
                <a:latin typeface="Symbol"/>
                <a:cs typeface="Symbol"/>
              </a:rPr>
              <a:t>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45265" y="3393996"/>
            <a:ext cx="708025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4690" algn="l"/>
              </a:tabLst>
            </a:pPr>
            <a:r>
              <a:rPr dirty="0" smtClean="0" baseline="-20833" sz="1800">
                <a:latin typeface="Symbol"/>
                <a:cs typeface="Symbol"/>
              </a:rPr>
              <a:t></a:t>
            </a:r>
            <a:r>
              <a:rPr dirty="0" smtClean="0" baseline="-20833" sz="1800" spc="-15">
                <a:latin typeface="Times New Roman"/>
                <a:cs typeface="Times New Roman"/>
              </a:rPr>
              <a:t> </a:t>
            </a:r>
            <a:r>
              <a:rPr dirty="0" smtClean="0" sz="1200" spc="0" i="1" u="sng">
                <a:latin typeface="Times New Roman"/>
                <a:cs typeface="Times New Roman"/>
              </a:rPr>
              <a:t>   </a:t>
            </a:r>
            <a:r>
              <a:rPr dirty="0" smtClean="0" sz="1200" spc="55" i="1" u="sng">
                <a:latin typeface="Times New Roman"/>
                <a:cs typeface="Times New Roman"/>
              </a:rPr>
              <a:t> </a:t>
            </a:r>
            <a:r>
              <a:rPr dirty="0" smtClean="0" sz="1200" spc="0" i="1" u="sng">
                <a:latin typeface="Times New Roman"/>
                <a:cs typeface="Times New Roman"/>
              </a:rPr>
              <a:t>s</a:t>
            </a:r>
            <a:r>
              <a:rPr dirty="0" smtClean="0" sz="1200" spc="-80" i="1" u="sng">
                <a:latin typeface="Times New Roman"/>
                <a:cs typeface="Times New Roman"/>
              </a:rPr>
              <a:t> </a:t>
            </a:r>
            <a:r>
              <a:rPr dirty="0" smtClean="0" sz="1200" spc="85" u="sng">
                <a:latin typeface="Symbol"/>
                <a:cs typeface="Symbol"/>
              </a:rPr>
              <a:t></a:t>
            </a:r>
            <a:r>
              <a:rPr dirty="0" smtClean="0" sz="1200" spc="0" u="sng">
                <a:latin typeface="Times New Roman"/>
                <a:cs typeface="Times New Roman"/>
              </a:rPr>
              <a:t>1</a:t>
            </a:r>
            <a:r>
              <a:rPr dirty="0" smtClean="0" sz="1200" spc="0" u="sng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92290" y="3183469"/>
            <a:ext cx="1282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63048" y="3572841"/>
            <a:ext cx="4502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9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Symbol"/>
                <a:cs typeface="Symbol"/>
              </a:rPr>
              <a:t>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25" i="1">
                <a:latin typeface="Times New Roman"/>
                <a:cs typeface="Times New Roman"/>
              </a:rPr>
              <a:t>GH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28587" y="3357431"/>
            <a:ext cx="1365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246629" y="3563873"/>
            <a:ext cx="254634" cy="45085"/>
          </a:xfrm>
          <a:custGeom>
            <a:avLst/>
            <a:gdLst/>
            <a:ahLst/>
            <a:cxnLst/>
            <a:rect l="l" t="t" r="r" b="b"/>
            <a:pathLst>
              <a:path w="254634" h="45085">
                <a:moveTo>
                  <a:pt x="232028" y="0"/>
                </a:moveTo>
                <a:lnTo>
                  <a:pt x="232028" y="11302"/>
                </a:lnTo>
                <a:lnTo>
                  <a:pt x="0" y="11302"/>
                </a:lnTo>
                <a:lnTo>
                  <a:pt x="0" y="33909"/>
                </a:lnTo>
                <a:lnTo>
                  <a:pt x="232028" y="33909"/>
                </a:lnTo>
                <a:lnTo>
                  <a:pt x="232028" y="45085"/>
                </a:lnTo>
                <a:lnTo>
                  <a:pt x="254634" y="22605"/>
                </a:lnTo>
                <a:lnTo>
                  <a:pt x="23202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246629" y="3563873"/>
            <a:ext cx="254634" cy="45085"/>
          </a:xfrm>
          <a:custGeom>
            <a:avLst/>
            <a:gdLst/>
            <a:ahLst/>
            <a:cxnLst/>
            <a:rect l="l" t="t" r="r" b="b"/>
            <a:pathLst>
              <a:path w="254634" h="45085">
                <a:moveTo>
                  <a:pt x="0" y="11302"/>
                </a:moveTo>
                <a:lnTo>
                  <a:pt x="232028" y="11302"/>
                </a:lnTo>
                <a:lnTo>
                  <a:pt x="232028" y="0"/>
                </a:lnTo>
                <a:lnTo>
                  <a:pt x="254634" y="22605"/>
                </a:lnTo>
                <a:lnTo>
                  <a:pt x="232028" y="45085"/>
                </a:lnTo>
                <a:lnTo>
                  <a:pt x="232028" y="33909"/>
                </a:lnTo>
                <a:lnTo>
                  <a:pt x="0" y="33909"/>
                </a:lnTo>
                <a:lnTo>
                  <a:pt x="0" y="1130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004185" y="3120389"/>
            <a:ext cx="3520440" cy="15735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3089" y="5846445"/>
            <a:ext cx="762" cy="524509"/>
          </a:xfrm>
          <a:custGeom>
            <a:avLst/>
            <a:gdLst/>
            <a:ahLst/>
            <a:cxnLst/>
            <a:rect l="l" t="t" r="r" b="b"/>
            <a:pathLst>
              <a:path w="762" h="524509">
                <a:moveTo>
                  <a:pt x="0" y="524509"/>
                </a:moveTo>
                <a:lnTo>
                  <a:pt x="762" y="524509"/>
                </a:lnTo>
                <a:lnTo>
                  <a:pt x="762" y="0"/>
                </a:lnTo>
                <a:lnTo>
                  <a:pt x="0" y="0"/>
                </a:lnTo>
                <a:lnTo>
                  <a:pt x="0" y="52450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133851" y="5847207"/>
            <a:ext cx="1079500" cy="524510"/>
          </a:xfrm>
          <a:custGeom>
            <a:avLst/>
            <a:gdLst/>
            <a:ahLst/>
            <a:cxnLst/>
            <a:rect l="l" t="t" r="r" b="b"/>
            <a:pathLst>
              <a:path w="1079500" h="524510">
                <a:moveTo>
                  <a:pt x="0" y="524510"/>
                </a:moveTo>
                <a:lnTo>
                  <a:pt x="1079500" y="524510"/>
                </a:lnTo>
                <a:lnTo>
                  <a:pt x="1079500" y="0"/>
                </a:lnTo>
                <a:lnTo>
                  <a:pt x="0" y="0"/>
                </a:lnTo>
                <a:lnTo>
                  <a:pt x="0" y="52451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168540" y="6101556"/>
            <a:ext cx="407070" cy="0"/>
          </a:xfrm>
          <a:custGeom>
            <a:avLst/>
            <a:gdLst/>
            <a:ahLst/>
            <a:cxnLst/>
            <a:rect l="l" t="t" r="r" b="b"/>
            <a:pathLst>
              <a:path w="407070" h="0">
                <a:moveTo>
                  <a:pt x="0" y="0"/>
                </a:moveTo>
                <a:lnTo>
                  <a:pt x="407070" y="0"/>
                </a:lnTo>
              </a:path>
            </a:pathLst>
          </a:custGeom>
          <a:ln w="79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163782" y="5958851"/>
            <a:ext cx="103441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5185" sz="2250" spc="300" i="1">
                <a:latin typeface="Times New Roman"/>
                <a:cs typeface="Times New Roman"/>
              </a:rPr>
              <a:t>C</a:t>
            </a:r>
            <a:r>
              <a:rPr dirty="0" smtClean="0" baseline="35185" sz="2250" spc="157">
                <a:latin typeface="Times New Roman"/>
                <a:cs typeface="Times New Roman"/>
              </a:rPr>
              <a:t>(</a:t>
            </a:r>
            <a:r>
              <a:rPr dirty="0" smtClean="0" baseline="35185" sz="2250" spc="157" i="1">
                <a:latin typeface="Times New Roman"/>
                <a:cs typeface="Times New Roman"/>
              </a:rPr>
              <a:t>s</a:t>
            </a:r>
            <a:r>
              <a:rPr dirty="0" smtClean="0" baseline="35185" sz="2250" spc="75">
                <a:latin typeface="Times New Roman"/>
                <a:cs typeface="Times New Roman"/>
              </a:rPr>
              <a:t>)</a:t>
            </a:r>
            <a:r>
              <a:rPr dirty="0" smtClean="0" baseline="35185" sz="2250" spc="195">
                <a:latin typeface="Times New Roman"/>
                <a:cs typeface="Times New Roman"/>
              </a:rPr>
              <a:t> </a:t>
            </a:r>
            <a:r>
              <a:rPr dirty="0" smtClean="0" sz="1500" spc="90">
                <a:latin typeface="Symbol"/>
                <a:cs typeface="Symbol"/>
              </a:rPr>
              <a:t></a:t>
            </a:r>
            <a:r>
              <a:rPr dirty="0" smtClean="0" sz="1500" spc="-60">
                <a:latin typeface="Times New Roman"/>
                <a:cs typeface="Times New Roman"/>
              </a:rPr>
              <a:t> </a:t>
            </a:r>
            <a:r>
              <a:rPr dirty="0" smtClean="0" sz="1500" spc="170" i="1">
                <a:latin typeface="Times New Roman"/>
                <a:cs typeface="Times New Roman"/>
              </a:rPr>
              <a:t>G</a:t>
            </a:r>
            <a:r>
              <a:rPr dirty="0" smtClean="0" sz="1500" spc="110">
                <a:latin typeface="Times New Roman"/>
                <a:cs typeface="Times New Roman"/>
              </a:rPr>
              <a:t>(</a:t>
            </a:r>
            <a:r>
              <a:rPr dirty="0" smtClean="0" sz="1500" spc="105" i="1">
                <a:latin typeface="Times New Roman"/>
                <a:cs typeface="Times New Roman"/>
              </a:rPr>
              <a:t>s</a:t>
            </a:r>
            <a:r>
              <a:rPr dirty="0" smtClean="0" sz="1500" spc="5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76737" y="6107846"/>
            <a:ext cx="40322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85" i="1">
                <a:latin typeface="Times New Roman"/>
                <a:cs typeface="Times New Roman"/>
              </a:rPr>
              <a:t>E</a:t>
            </a:r>
            <a:r>
              <a:rPr dirty="0" smtClean="0" sz="1500" spc="105">
                <a:latin typeface="Times New Roman"/>
                <a:cs typeface="Times New Roman"/>
              </a:rPr>
              <a:t>(</a:t>
            </a:r>
            <a:r>
              <a:rPr dirty="0" smtClean="0" sz="1500" spc="105" i="1">
                <a:latin typeface="Times New Roman"/>
                <a:cs typeface="Times New Roman"/>
              </a:rPr>
              <a:t>s</a:t>
            </a:r>
            <a:r>
              <a:rPr dirty="0" smtClean="0" sz="1500" spc="5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839595" y="7677784"/>
            <a:ext cx="762" cy="493395"/>
          </a:xfrm>
          <a:custGeom>
            <a:avLst/>
            <a:gdLst/>
            <a:ahLst/>
            <a:cxnLst/>
            <a:rect l="l" t="t" r="r" b="b"/>
            <a:pathLst>
              <a:path w="762" h="493395">
                <a:moveTo>
                  <a:pt x="0" y="493395"/>
                </a:moveTo>
                <a:lnTo>
                  <a:pt x="762" y="493395"/>
                </a:lnTo>
                <a:lnTo>
                  <a:pt x="762" y="0"/>
                </a:lnTo>
                <a:lnTo>
                  <a:pt x="0" y="0"/>
                </a:lnTo>
                <a:lnTo>
                  <a:pt x="0" y="49339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840357" y="7678546"/>
            <a:ext cx="1308100" cy="493394"/>
          </a:xfrm>
          <a:custGeom>
            <a:avLst/>
            <a:gdLst/>
            <a:ahLst/>
            <a:cxnLst/>
            <a:rect l="l" t="t" r="r" b="b"/>
            <a:pathLst>
              <a:path w="1308100" h="493395">
                <a:moveTo>
                  <a:pt x="0" y="493394"/>
                </a:moveTo>
                <a:lnTo>
                  <a:pt x="1308100" y="493394"/>
                </a:lnTo>
                <a:lnTo>
                  <a:pt x="1308100" y="0"/>
                </a:lnTo>
                <a:lnTo>
                  <a:pt x="0" y="0"/>
                </a:lnTo>
                <a:lnTo>
                  <a:pt x="0" y="49339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868152" y="7784969"/>
            <a:ext cx="1256030" cy="365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0200">
              <a:lnSpc>
                <a:spcPts val="1510"/>
              </a:lnSpc>
            </a:pPr>
            <a:r>
              <a:rPr dirty="0" smtClean="0" sz="1400" spc="-1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270"/>
              </a:lnSpc>
              <a:tabLst>
                <a:tab pos="445134" algn="l"/>
              </a:tabLst>
            </a:pPr>
            <a:r>
              <a:rPr dirty="0" smtClean="0" sz="1400" spc="-100" i="1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(</a:t>
            </a:r>
            <a:r>
              <a:rPr dirty="0" smtClean="0" sz="1400" spc="-50" i="1">
                <a:latin typeface="Times New Roman"/>
                <a:cs typeface="Times New Roman"/>
              </a:rPr>
              <a:t>s</a:t>
            </a:r>
            <a:r>
              <a:rPr dirty="0" smtClean="0" sz="1400" spc="-65">
                <a:latin typeface="Times New Roman"/>
                <a:cs typeface="Times New Roman"/>
              </a:rPr>
              <a:t>)</a:t>
            </a:r>
            <a:r>
              <a:rPr dirty="0" smtClean="0" sz="1400" spc="-65">
                <a:latin typeface="Times New Roman"/>
                <a:cs typeface="Times New Roman"/>
              </a:rPr>
              <a:t>	</a:t>
            </a:r>
            <a:r>
              <a:rPr dirty="0" smtClean="0" sz="1400" spc="-15">
                <a:latin typeface="Times New Roman"/>
                <a:cs typeface="Times New Roman"/>
              </a:rPr>
              <a:t>1</a:t>
            </a:r>
            <a:r>
              <a:rPr dirty="0" smtClean="0" sz="1400" spc="-100">
                <a:latin typeface="Symbol"/>
                <a:cs typeface="Symbol"/>
              </a:rPr>
              <a:t></a:t>
            </a:r>
            <a:r>
              <a:rPr dirty="0" smtClean="0" sz="1400" spc="-180">
                <a:latin typeface="Times New Roman"/>
                <a:cs typeface="Times New Roman"/>
              </a:rPr>
              <a:t> </a:t>
            </a:r>
            <a:r>
              <a:rPr dirty="0" smtClean="0" sz="1400" spc="-100" i="1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(</a:t>
            </a:r>
            <a:r>
              <a:rPr dirty="0" smtClean="0" sz="1400" spc="-45" i="1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-135" i="1">
                <a:latin typeface="Times New Roman"/>
                <a:cs typeface="Times New Roman"/>
              </a:rPr>
              <a:t>H</a:t>
            </a:r>
            <a:r>
              <a:rPr dirty="0" smtClean="0" sz="1400" spc="-204" i="1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(</a:t>
            </a:r>
            <a:r>
              <a:rPr dirty="0" smtClean="0" sz="1400" spc="-50" i="1">
                <a:latin typeface="Times New Roman"/>
                <a:cs typeface="Times New Roman"/>
              </a:rPr>
              <a:t>s</a:t>
            </a:r>
            <a:r>
              <a:rPr dirty="0" smtClean="0" sz="1400" spc="-6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68152" y="7671706"/>
            <a:ext cx="1261745" cy="226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1484" algn="l"/>
                <a:tab pos="1248410" algn="l"/>
              </a:tabLst>
            </a:pPr>
            <a:r>
              <a:rPr dirty="0" smtClean="0" sz="1400" spc="-100" i="1" u="sng">
                <a:latin typeface="Times New Roman"/>
                <a:cs typeface="Times New Roman"/>
              </a:rPr>
              <a:t>B</a:t>
            </a:r>
            <a:r>
              <a:rPr dirty="0" smtClean="0" sz="1400" spc="-25" u="sng">
                <a:latin typeface="Times New Roman"/>
                <a:cs typeface="Times New Roman"/>
              </a:rPr>
              <a:t>(</a:t>
            </a:r>
            <a:r>
              <a:rPr dirty="0" smtClean="0" sz="1400" spc="-50" i="1" u="sng">
                <a:latin typeface="Times New Roman"/>
                <a:cs typeface="Times New Roman"/>
              </a:rPr>
              <a:t>s</a:t>
            </a:r>
            <a:r>
              <a:rPr dirty="0" smtClean="0" sz="1400" spc="-65" u="sng">
                <a:latin typeface="Times New Roman"/>
                <a:cs typeface="Times New Roman"/>
              </a:rPr>
              <a:t>)</a:t>
            </a:r>
            <a:r>
              <a:rPr dirty="0" smtClean="0" sz="1400" spc="-65">
                <a:latin typeface="Times New Roman"/>
                <a:cs typeface="Times New Roman"/>
              </a:rPr>
              <a:t>	</a:t>
            </a:r>
            <a:r>
              <a:rPr dirty="0" smtClean="0" sz="1400" spc="-50" i="1" u="sng">
                <a:latin typeface="Times New Roman"/>
                <a:cs typeface="Times New Roman"/>
              </a:rPr>
              <a:t> </a:t>
            </a:r>
            <a:r>
              <a:rPr dirty="0" smtClean="0" sz="1400" spc="105" i="1" u="sng">
                <a:latin typeface="Times New Roman"/>
                <a:cs typeface="Times New Roman"/>
              </a:rPr>
              <a:t> </a:t>
            </a:r>
            <a:r>
              <a:rPr dirty="0" smtClean="0" sz="1400" spc="-100" i="1" u="sng">
                <a:latin typeface="Times New Roman"/>
                <a:cs typeface="Times New Roman"/>
              </a:rPr>
              <a:t>G</a:t>
            </a:r>
            <a:r>
              <a:rPr dirty="0" smtClean="0" sz="1400" spc="-25" u="sng">
                <a:latin typeface="Times New Roman"/>
                <a:cs typeface="Times New Roman"/>
              </a:rPr>
              <a:t>(</a:t>
            </a:r>
            <a:r>
              <a:rPr dirty="0" smtClean="0" sz="1400" spc="-45" i="1" u="sng">
                <a:latin typeface="Times New Roman"/>
                <a:cs typeface="Times New Roman"/>
              </a:rPr>
              <a:t>s</a:t>
            </a:r>
            <a:r>
              <a:rPr dirty="0" smtClean="0" sz="1400" spc="-5" u="sng">
                <a:latin typeface="Times New Roman"/>
                <a:cs typeface="Times New Roman"/>
              </a:rPr>
              <a:t>)</a:t>
            </a:r>
            <a:r>
              <a:rPr dirty="0" smtClean="0" sz="1400" spc="-135" i="1" u="sng">
                <a:latin typeface="Times New Roman"/>
                <a:cs typeface="Times New Roman"/>
              </a:rPr>
              <a:t>H</a:t>
            </a:r>
            <a:r>
              <a:rPr dirty="0" smtClean="0" sz="1400" spc="-210" i="1" u="sng">
                <a:latin typeface="Times New Roman"/>
                <a:cs typeface="Times New Roman"/>
              </a:rPr>
              <a:t> </a:t>
            </a:r>
            <a:r>
              <a:rPr dirty="0" smtClean="0" sz="1400" spc="-25" u="sng">
                <a:latin typeface="Times New Roman"/>
                <a:cs typeface="Times New Roman"/>
              </a:rPr>
              <a:t>(</a:t>
            </a:r>
            <a:r>
              <a:rPr dirty="0" smtClean="0" sz="1400" spc="-50" i="1" u="sng">
                <a:latin typeface="Times New Roman"/>
                <a:cs typeface="Times New Roman"/>
              </a:rPr>
              <a:t>s</a:t>
            </a:r>
            <a:r>
              <a:rPr dirty="0" smtClean="0" sz="1400" spc="-65" u="sng">
                <a:latin typeface="Times New Roman"/>
                <a:cs typeface="Times New Roman"/>
              </a:rPr>
              <a:t>)</a:t>
            </a:r>
            <a:r>
              <a:rPr dirty="0" smtClean="0" sz="1400" spc="-50" u="sng">
                <a:latin typeface="Times New Roman"/>
                <a:cs typeface="Times New Roman"/>
              </a:rPr>
              <a:t> </a:t>
            </a:r>
            <a:r>
              <a:rPr dirty="0" smtClean="0" sz="1400" spc="-50" u="sng"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2759964" y="4959096"/>
          <a:ext cx="1317625" cy="494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451"/>
                <a:gridCol w="936030"/>
              </a:tblGrid>
              <a:tr h="23926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mtClean="0" sz="1400" spc="2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B w="743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mtClean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4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7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400" spc="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-18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</a:tr>
              <a:tr h="254132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dirty="0" smtClean="0" sz="1400" spc="7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T w="7432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2218944" y="6548501"/>
          <a:ext cx="1524635" cy="529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098"/>
                <a:gridCol w="188561"/>
                <a:gridCol w="958832"/>
              </a:tblGrid>
              <a:tr h="25650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mtClean="0" sz="1500" spc="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5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B w="7968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dirty="0" smtClean="0" sz="1500">
                          <a:latin typeface="Symbol"/>
                          <a:cs typeface="Symbol"/>
                        </a:rPr>
                        <a:t></a:t>
                      </a:r>
                      <a:endParaRPr sz="150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5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B w="7968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mtClean="0" sz="1500" spc="20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5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T w="7968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500" spc="9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500" spc="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mtClean="0" sz="150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5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7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500" spc="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500" spc="-2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T w="7968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1657604" y="8304910"/>
          <a:ext cx="1310005" cy="518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200"/>
                <a:gridCol w="161986"/>
                <a:gridCol w="823675"/>
              </a:tblGrid>
              <a:tr h="25126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450" spc="55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5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)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B w="780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450">
                          <a:latin typeface="Symbol"/>
                          <a:cs typeface="Symbol"/>
                        </a:rPr>
                        <a:t></a:t>
                      </a:r>
                      <a:endParaRPr sz="145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</a:pPr>
                      <a:r>
                        <a:rPr dirty="0" smtClean="0" sz="1450">
                          <a:latin typeface="Times New Roman"/>
                          <a:cs typeface="Times New Roman"/>
                        </a:rPr>
                        <a:t>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B w="780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26689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50" spc="1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50" spc="2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)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T w="780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50" spc="8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50" spc="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mtClean="0" sz="145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3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50" spc="2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50" spc="6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450" spc="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50" spc="-2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5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)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T w="780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623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algn="r" marR="1406525">
              <a:lnSpc>
                <a:spcPct val="100000"/>
              </a:lnSpc>
            </a:pPr>
            <a:r>
              <a:rPr dirty="0" smtClean="0" sz="1050" spc="61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149857"/>
            <a:ext cx="22428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6.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5384" y="1099057"/>
            <a:ext cx="1962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2778" y="1216406"/>
            <a:ext cx="669290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39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605">
                <a:latin typeface="Cambria Math"/>
                <a:cs typeface="Cambria Math"/>
              </a:rPr>
              <a:t> </a:t>
            </a:r>
            <a:r>
              <a:rPr dirty="0" smtClean="0" baseline="2645" sz="1575" spc="292">
                <a:latin typeface="Cambria Math"/>
                <a:cs typeface="Cambria Math"/>
              </a:rPr>
              <a:t> </a:t>
            </a:r>
            <a:r>
              <a:rPr dirty="0" smtClean="0" sz="1050" spc="28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75478" y="1084580"/>
            <a:ext cx="641603" cy="0"/>
          </a:xfrm>
          <a:custGeom>
            <a:avLst/>
            <a:gdLst/>
            <a:ahLst/>
            <a:cxnLst/>
            <a:rect l="l" t="t" r="r" b="b"/>
            <a:pathLst>
              <a:path w="641603" h="0">
                <a:moveTo>
                  <a:pt x="0" y="0"/>
                </a:moveTo>
                <a:lnTo>
                  <a:pt x="64160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241797" y="1470914"/>
            <a:ext cx="46672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65">
                <a:latin typeface="Cambria Math"/>
                <a:cs typeface="Cambria Math"/>
              </a:rPr>
              <a:t> </a:t>
            </a: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465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0458" y="1240028"/>
            <a:ext cx="13271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1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83758" y="1554733"/>
            <a:ext cx="668020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390">
                <a:latin typeface="Cambria Math"/>
                <a:cs typeface="Cambria Math"/>
              </a:rPr>
              <a:t> </a:t>
            </a:r>
            <a:r>
              <a:rPr dirty="0" smtClean="0" sz="1050" spc="545">
                <a:latin typeface="Cambria Math"/>
                <a:cs typeface="Cambria Math"/>
              </a:rPr>
              <a:t> </a:t>
            </a:r>
            <a:r>
              <a:rPr dirty="0" smtClean="0" sz="1050" spc="605">
                <a:latin typeface="Cambria Math"/>
                <a:cs typeface="Cambria Math"/>
              </a:rPr>
              <a:t> </a:t>
            </a:r>
            <a:r>
              <a:rPr dirty="0" smtClean="0" baseline="2645" sz="1575" spc="315">
                <a:latin typeface="Cambria Math"/>
                <a:cs typeface="Cambria Math"/>
              </a:rPr>
              <a:t> </a:t>
            </a:r>
            <a:r>
              <a:rPr dirty="0" smtClean="0" sz="1050" spc="280">
                <a:latin typeface="Cambria Math"/>
                <a:cs typeface="Cambria Math"/>
              </a:rPr>
              <a:t> </a:t>
            </a:r>
            <a:r>
              <a:rPr dirty="0" smtClean="0" sz="1050" spc="54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96458" y="1422908"/>
            <a:ext cx="641603" cy="0"/>
          </a:xfrm>
          <a:custGeom>
            <a:avLst/>
            <a:gdLst/>
            <a:ahLst/>
            <a:cxnLst/>
            <a:rect l="l" t="t" r="r" b="b"/>
            <a:pathLst>
              <a:path w="641603" h="0">
                <a:moveTo>
                  <a:pt x="0" y="0"/>
                </a:moveTo>
                <a:lnTo>
                  <a:pt x="64160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231638" y="1262125"/>
            <a:ext cx="1127760" cy="0"/>
          </a:xfrm>
          <a:custGeom>
            <a:avLst/>
            <a:gdLst/>
            <a:ahLst/>
            <a:cxnLst/>
            <a:rect l="l" t="t" r="r" b="b"/>
            <a:pathLst>
              <a:path w="1127760" h="0">
                <a:moveTo>
                  <a:pt x="0" y="0"/>
                </a:moveTo>
                <a:lnTo>
                  <a:pt x="112776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1776221"/>
            <a:ext cx="18072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7.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2004" y="1954021"/>
            <a:ext cx="57086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35346" y="1721866"/>
            <a:ext cx="116839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5409" y="2043938"/>
            <a:ext cx="622935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525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98109" y="1903729"/>
            <a:ext cx="595884" cy="0"/>
          </a:xfrm>
          <a:custGeom>
            <a:avLst/>
            <a:gdLst/>
            <a:ahLst/>
            <a:cxnLst/>
            <a:rect l="l" t="t" r="r" b="b"/>
            <a:pathLst>
              <a:path w="59588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831585" y="1954021"/>
            <a:ext cx="30734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2392933"/>
            <a:ext cx="5121275" cy="408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4772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2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670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4460" y="1786254"/>
            <a:ext cx="762" cy="296544"/>
          </a:xfrm>
          <a:custGeom>
            <a:avLst/>
            <a:gdLst/>
            <a:ahLst/>
            <a:cxnLst/>
            <a:rect l="l" t="t" r="r" b="b"/>
            <a:pathLst>
              <a:path w="762" h="296544">
                <a:moveTo>
                  <a:pt x="0" y="296544"/>
                </a:moveTo>
                <a:lnTo>
                  <a:pt x="762" y="296544"/>
                </a:lnTo>
                <a:lnTo>
                  <a:pt x="762" y="0"/>
                </a:lnTo>
                <a:lnTo>
                  <a:pt x="0" y="0"/>
                </a:lnTo>
                <a:lnTo>
                  <a:pt x="0" y="29654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665222" y="1787017"/>
            <a:ext cx="1541779" cy="296545"/>
          </a:xfrm>
          <a:custGeom>
            <a:avLst/>
            <a:gdLst/>
            <a:ahLst/>
            <a:cxnLst/>
            <a:rect l="l" t="t" r="r" b="b"/>
            <a:pathLst>
              <a:path w="1541779" h="296545">
                <a:moveTo>
                  <a:pt x="0" y="296545"/>
                </a:moveTo>
                <a:lnTo>
                  <a:pt x="1541779" y="296545"/>
                </a:lnTo>
                <a:lnTo>
                  <a:pt x="1541779" y="0"/>
                </a:lnTo>
                <a:lnTo>
                  <a:pt x="0" y="0"/>
                </a:lnTo>
                <a:lnTo>
                  <a:pt x="0" y="29654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661923" y="1768985"/>
            <a:ext cx="1529080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130">
                <a:latin typeface="Times New Roman"/>
                <a:cs typeface="Times New Roman"/>
              </a:rPr>
              <a:t>1</a:t>
            </a:r>
            <a:r>
              <a:rPr dirty="0" smtClean="0" sz="1750" spc="45">
                <a:latin typeface="Symbol"/>
                <a:cs typeface="Symbol"/>
              </a:rPr>
              <a:t></a:t>
            </a:r>
            <a:r>
              <a:rPr dirty="0" smtClean="0" sz="1750" spc="-220">
                <a:latin typeface="Times New Roman"/>
                <a:cs typeface="Times New Roman"/>
              </a:rPr>
              <a:t> </a:t>
            </a:r>
            <a:r>
              <a:rPr dirty="0" smtClean="0" sz="1750" spc="70" i="1">
                <a:latin typeface="Times New Roman"/>
                <a:cs typeface="Times New Roman"/>
              </a:rPr>
              <a:t>G</a:t>
            </a:r>
            <a:r>
              <a:rPr dirty="0" smtClean="0" sz="1750" spc="70">
                <a:latin typeface="Times New Roman"/>
                <a:cs typeface="Times New Roman"/>
              </a:rPr>
              <a:t>(</a:t>
            </a:r>
            <a:r>
              <a:rPr dirty="0" smtClean="0" sz="1750" spc="50" i="1">
                <a:latin typeface="Times New Roman"/>
                <a:cs typeface="Times New Roman"/>
              </a:rPr>
              <a:t>s</a:t>
            </a:r>
            <a:r>
              <a:rPr dirty="0" smtClean="0" sz="1750" spc="95">
                <a:latin typeface="Times New Roman"/>
                <a:cs typeface="Times New Roman"/>
              </a:rPr>
              <a:t>)</a:t>
            </a:r>
            <a:r>
              <a:rPr dirty="0" smtClean="0" sz="1750" spc="60" i="1">
                <a:latin typeface="Times New Roman"/>
                <a:cs typeface="Times New Roman"/>
              </a:rPr>
              <a:t>H</a:t>
            </a:r>
            <a:r>
              <a:rPr dirty="0" smtClean="0" sz="1750" spc="-260" i="1">
                <a:latin typeface="Times New Roman"/>
                <a:cs typeface="Times New Roman"/>
              </a:rPr>
              <a:t> </a:t>
            </a:r>
            <a:r>
              <a:rPr dirty="0" smtClean="0" sz="1750" spc="65">
                <a:latin typeface="Times New Roman"/>
                <a:cs typeface="Times New Roman"/>
              </a:rPr>
              <a:t>(</a:t>
            </a:r>
            <a:r>
              <a:rPr dirty="0" smtClean="0" sz="1750" spc="55" i="1">
                <a:latin typeface="Times New Roman"/>
                <a:cs typeface="Times New Roman"/>
              </a:rPr>
              <a:t>s</a:t>
            </a:r>
            <a:r>
              <a:rPr dirty="0" smtClean="0" sz="1750" spc="25">
                <a:latin typeface="Times New Roman"/>
                <a:cs typeface="Times New Roman"/>
              </a:rPr>
              <a:t>)</a:t>
            </a:r>
            <a:r>
              <a:rPr dirty="0" smtClean="0" sz="1750" spc="-65">
                <a:latin typeface="Times New Roman"/>
                <a:cs typeface="Times New Roman"/>
              </a:rPr>
              <a:t> </a:t>
            </a:r>
            <a:r>
              <a:rPr dirty="0" smtClean="0" sz="1750" spc="45">
                <a:latin typeface="Symbol"/>
                <a:cs typeface="Symbol"/>
              </a:rPr>
              <a:t></a:t>
            </a:r>
            <a:r>
              <a:rPr dirty="0" smtClean="0" sz="1750" spc="-110">
                <a:latin typeface="Times New Roman"/>
                <a:cs typeface="Times New Roman"/>
              </a:rPr>
              <a:t> </a:t>
            </a:r>
            <a:r>
              <a:rPr dirty="0" smtClean="0" sz="1750" spc="40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93214" y="3021329"/>
            <a:ext cx="4107815" cy="162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43230" y="5091429"/>
            <a:ext cx="3069589" cy="1122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377439" y="4713478"/>
            <a:ext cx="84455" cy="280670"/>
          </a:xfrm>
          <a:custGeom>
            <a:avLst/>
            <a:gdLst/>
            <a:ahLst/>
            <a:cxnLst/>
            <a:rect l="l" t="t" r="r" b="b"/>
            <a:pathLst>
              <a:path w="84455" h="280670">
                <a:moveTo>
                  <a:pt x="84455" y="238379"/>
                </a:moveTo>
                <a:lnTo>
                  <a:pt x="0" y="238379"/>
                </a:lnTo>
                <a:lnTo>
                  <a:pt x="42164" y="280670"/>
                </a:lnTo>
                <a:lnTo>
                  <a:pt x="84455" y="238379"/>
                </a:lnTo>
                <a:close/>
              </a:path>
              <a:path w="84455" h="280670">
                <a:moveTo>
                  <a:pt x="63373" y="0"/>
                </a:moveTo>
                <a:lnTo>
                  <a:pt x="21082" y="0"/>
                </a:lnTo>
                <a:lnTo>
                  <a:pt x="21082" y="238379"/>
                </a:lnTo>
                <a:lnTo>
                  <a:pt x="63373" y="238379"/>
                </a:lnTo>
                <a:lnTo>
                  <a:pt x="6337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77439" y="4713478"/>
            <a:ext cx="84455" cy="280670"/>
          </a:xfrm>
          <a:custGeom>
            <a:avLst/>
            <a:gdLst/>
            <a:ahLst/>
            <a:cxnLst/>
            <a:rect l="l" t="t" r="r" b="b"/>
            <a:pathLst>
              <a:path w="84455" h="280670">
                <a:moveTo>
                  <a:pt x="0" y="238379"/>
                </a:moveTo>
                <a:lnTo>
                  <a:pt x="21082" y="238379"/>
                </a:lnTo>
                <a:lnTo>
                  <a:pt x="21082" y="0"/>
                </a:lnTo>
                <a:lnTo>
                  <a:pt x="63373" y="0"/>
                </a:lnTo>
                <a:lnTo>
                  <a:pt x="63373" y="238379"/>
                </a:lnTo>
                <a:lnTo>
                  <a:pt x="84455" y="238379"/>
                </a:lnTo>
                <a:lnTo>
                  <a:pt x="42164" y="280670"/>
                </a:lnTo>
                <a:lnTo>
                  <a:pt x="0" y="23837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297679" y="5170804"/>
            <a:ext cx="2964814" cy="1044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716020" y="5699759"/>
            <a:ext cx="313054" cy="97789"/>
          </a:xfrm>
          <a:custGeom>
            <a:avLst/>
            <a:gdLst/>
            <a:ahLst/>
            <a:cxnLst/>
            <a:rect l="l" t="t" r="r" b="b"/>
            <a:pathLst>
              <a:path w="313054" h="97789">
                <a:moveTo>
                  <a:pt x="264159" y="0"/>
                </a:moveTo>
                <a:lnTo>
                  <a:pt x="264159" y="24511"/>
                </a:lnTo>
                <a:lnTo>
                  <a:pt x="0" y="24511"/>
                </a:lnTo>
                <a:lnTo>
                  <a:pt x="0" y="73405"/>
                </a:lnTo>
                <a:lnTo>
                  <a:pt x="264159" y="73405"/>
                </a:lnTo>
                <a:lnTo>
                  <a:pt x="264159" y="97789"/>
                </a:lnTo>
                <a:lnTo>
                  <a:pt x="313054" y="48894"/>
                </a:lnTo>
                <a:lnTo>
                  <a:pt x="2641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716020" y="5699759"/>
            <a:ext cx="313054" cy="97789"/>
          </a:xfrm>
          <a:custGeom>
            <a:avLst/>
            <a:gdLst/>
            <a:ahLst/>
            <a:cxnLst/>
            <a:rect l="l" t="t" r="r" b="b"/>
            <a:pathLst>
              <a:path w="313054" h="97789">
                <a:moveTo>
                  <a:pt x="0" y="24511"/>
                </a:moveTo>
                <a:lnTo>
                  <a:pt x="264159" y="24511"/>
                </a:lnTo>
                <a:lnTo>
                  <a:pt x="264159" y="0"/>
                </a:lnTo>
                <a:lnTo>
                  <a:pt x="313054" y="48894"/>
                </a:lnTo>
                <a:lnTo>
                  <a:pt x="264159" y="97789"/>
                </a:lnTo>
                <a:lnTo>
                  <a:pt x="264159" y="73405"/>
                </a:lnTo>
                <a:lnTo>
                  <a:pt x="0" y="73405"/>
                </a:lnTo>
                <a:lnTo>
                  <a:pt x="0" y="2451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526279" y="6751319"/>
            <a:ext cx="2632075" cy="13188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566409" y="6361684"/>
            <a:ext cx="84454" cy="280669"/>
          </a:xfrm>
          <a:custGeom>
            <a:avLst/>
            <a:gdLst/>
            <a:ahLst/>
            <a:cxnLst/>
            <a:rect l="l" t="t" r="r" b="b"/>
            <a:pathLst>
              <a:path w="84454" h="280669">
                <a:moveTo>
                  <a:pt x="84454" y="238378"/>
                </a:moveTo>
                <a:lnTo>
                  <a:pt x="0" y="238378"/>
                </a:lnTo>
                <a:lnTo>
                  <a:pt x="42163" y="280669"/>
                </a:lnTo>
                <a:lnTo>
                  <a:pt x="84454" y="238378"/>
                </a:lnTo>
                <a:close/>
              </a:path>
              <a:path w="84454" h="280669">
                <a:moveTo>
                  <a:pt x="63373" y="0"/>
                </a:moveTo>
                <a:lnTo>
                  <a:pt x="21081" y="0"/>
                </a:lnTo>
                <a:lnTo>
                  <a:pt x="21081" y="238378"/>
                </a:lnTo>
                <a:lnTo>
                  <a:pt x="63373" y="238378"/>
                </a:lnTo>
                <a:lnTo>
                  <a:pt x="6337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566409" y="6361684"/>
            <a:ext cx="84454" cy="280669"/>
          </a:xfrm>
          <a:custGeom>
            <a:avLst/>
            <a:gdLst/>
            <a:ahLst/>
            <a:cxnLst/>
            <a:rect l="l" t="t" r="r" b="b"/>
            <a:pathLst>
              <a:path w="84454" h="280669">
                <a:moveTo>
                  <a:pt x="0" y="238378"/>
                </a:moveTo>
                <a:lnTo>
                  <a:pt x="21081" y="238378"/>
                </a:lnTo>
                <a:lnTo>
                  <a:pt x="21081" y="0"/>
                </a:lnTo>
                <a:lnTo>
                  <a:pt x="63373" y="0"/>
                </a:lnTo>
                <a:lnTo>
                  <a:pt x="63373" y="238378"/>
                </a:lnTo>
                <a:lnTo>
                  <a:pt x="84454" y="238378"/>
                </a:lnTo>
                <a:lnTo>
                  <a:pt x="42163" y="280669"/>
                </a:lnTo>
                <a:lnTo>
                  <a:pt x="0" y="23837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43865" y="6751319"/>
            <a:ext cx="3272154" cy="11887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853179" y="7280402"/>
            <a:ext cx="287020" cy="130175"/>
          </a:xfrm>
          <a:custGeom>
            <a:avLst/>
            <a:gdLst/>
            <a:ahLst/>
            <a:cxnLst/>
            <a:rect l="l" t="t" r="r" b="b"/>
            <a:pathLst>
              <a:path w="287020" h="130175">
                <a:moveTo>
                  <a:pt x="65024" y="0"/>
                </a:moveTo>
                <a:lnTo>
                  <a:pt x="0" y="65024"/>
                </a:lnTo>
                <a:lnTo>
                  <a:pt x="65024" y="130175"/>
                </a:lnTo>
                <a:lnTo>
                  <a:pt x="65024" y="97662"/>
                </a:lnTo>
                <a:lnTo>
                  <a:pt x="287020" y="97662"/>
                </a:lnTo>
                <a:lnTo>
                  <a:pt x="287020" y="32512"/>
                </a:lnTo>
                <a:lnTo>
                  <a:pt x="65024" y="32512"/>
                </a:lnTo>
                <a:lnTo>
                  <a:pt x="6502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853179" y="7280402"/>
            <a:ext cx="287020" cy="130175"/>
          </a:xfrm>
          <a:custGeom>
            <a:avLst/>
            <a:gdLst/>
            <a:ahLst/>
            <a:cxnLst/>
            <a:rect l="l" t="t" r="r" b="b"/>
            <a:pathLst>
              <a:path w="287020" h="130175">
                <a:moveTo>
                  <a:pt x="0" y="65024"/>
                </a:moveTo>
                <a:lnTo>
                  <a:pt x="65024" y="0"/>
                </a:lnTo>
                <a:lnTo>
                  <a:pt x="65024" y="32512"/>
                </a:lnTo>
                <a:lnTo>
                  <a:pt x="287020" y="32512"/>
                </a:lnTo>
                <a:lnTo>
                  <a:pt x="287020" y="97662"/>
                </a:lnTo>
                <a:lnTo>
                  <a:pt x="65024" y="97662"/>
                </a:lnTo>
                <a:lnTo>
                  <a:pt x="65024" y="130175"/>
                </a:lnTo>
                <a:lnTo>
                  <a:pt x="0" y="6502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965704" y="1011936"/>
          <a:ext cx="1524634" cy="545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098"/>
                <a:gridCol w="185340"/>
                <a:gridCol w="962052"/>
              </a:tblGrid>
              <a:tr h="25666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mtClean="0" sz="1500" spc="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5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B w="797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mtClean="0" sz="1500">
                          <a:latin typeface="Symbol"/>
                          <a:cs typeface="Symbol"/>
                        </a:rPr>
                        <a:t></a:t>
                      </a:r>
                      <a:endParaRPr sz="150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5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B w="797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288168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mtClean="0" sz="1500" spc="20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5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">
                      <a:solidFill>
                        <a:srgbClr val="FFFF99"/>
                      </a:solidFill>
                      <a:prstDash val="solid"/>
                    </a:lnL>
                    <a:lnT w="7972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500" spc="114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500" spc="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mtClean="0" sz="150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500" spc="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7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500" spc="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500" spc="-2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00" spc="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500" spc="3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500" spc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">
                      <a:solidFill>
                        <a:srgbClr val="FFFF99"/>
                      </a:solidFill>
                      <a:prstDash val="solid"/>
                    </a:lnR>
                    <a:lnT w="7972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2436114"/>
            <a:ext cx="23641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5619" y="796290"/>
            <a:ext cx="2246630" cy="1318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28010" y="985519"/>
            <a:ext cx="2063750" cy="1129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53379" y="985519"/>
            <a:ext cx="1854835" cy="7372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21939" y="1652270"/>
            <a:ext cx="228600" cy="97789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179705" y="0"/>
                </a:moveTo>
                <a:lnTo>
                  <a:pt x="179705" y="24510"/>
                </a:lnTo>
                <a:lnTo>
                  <a:pt x="0" y="24510"/>
                </a:lnTo>
                <a:lnTo>
                  <a:pt x="0" y="73405"/>
                </a:lnTo>
                <a:lnTo>
                  <a:pt x="179705" y="73405"/>
                </a:lnTo>
                <a:lnTo>
                  <a:pt x="179705" y="97789"/>
                </a:lnTo>
                <a:lnTo>
                  <a:pt x="228600" y="48895"/>
                </a:lnTo>
                <a:lnTo>
                  <a:pt x="17970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821939" y="1652270"/>
            <a:ext cx="228600" cy="97789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0" y="24510"/>
                </a:moveTo>
                <a:lnTo>
                  <a:pt x="179705" y="24510"/>
                </a:lnTo>
                <a:lnTo>
                  <a:pt x="179705" y="0"/>
                </a:lnTo>
                <a:lnTo>
                  <a:pt x="228600" y="48895"/>
                </a:lnTo>
                <a:lnTo>
                  <a:pt x="179705" y="97789"/>
                </a:lnTo>
                <a:lnTo>
                  <a:pt x="179705" y="73405"/>
                </a:lnTo>
                <a:lnTo>
                  <a:pt x="0" y="73405"/>
                </a:lnTo>
                <a:lnTo>
                  <a:pt x="0" y="2451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266690" y="1699260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90">
                <a:moveTo>
                  <a:pt x="179705" y="0"/>
                </a:moveTo>
                <a:lnTo>
                  <a:pt x="179705" y="24511"/>
                </a:lnTo>
                <a:lnTo>
                  <a:pt x="0" y="24511"/>
                </a:lnTo>
                <a:lnTo>
                  <a:pt x="0" y="73406"/>
                </a:lnTo>
                <a:lnTo>
                  <a:pt x="179705" y="73406"/>
                </a:lnTo>
                <a:lnTo>
                  <a:pt x="179705" y="97790"/>
                </a:lnTo>
                <a:lnTo>
                  <a:pt x="228600" y="48895"/>
                </a:lnTo>
                <a:lnTo>
                  <a:pt x="17970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266690" y="1699260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90">
                <a:moveTo>
                  <a:pt x="0" y="24511"/>
                </a:moveTo>
                <a:lnTo>
                  <a:pt x="179705" y="24511"/>
                </a:lnTo>
                <a:lnTo>
                  <a:pt x="179705" y="0"/>
                </a:lnTo>
                <a:lnTo>
                  <a:pt x="228600" y="48895"/>
                </a:lnTo>
                <a:lnTo>
                  <a:pt x="179705" y="97790"/>
                </a:lnTo>
                <a:lnTo>
                  <a:pt x="179705" y="73406"/>
                </a:lnTo>
                <a:lnTo>
                  <a:pt x="0" y="73406"/>
                </a:lnTo>
                <a:lnTo>
                  <a:pt x="0" y="2451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57754" y="2834639"/>
            <a:ext cx="3794760" cy="14497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33284" y="4346447"/>
            <a:ext cx="5542533" cy="130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31800" y="4346561"/>
            <a:ext cx="701484" cy="1157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652270" y="4728209"/>
            <a:ext cx="3611879" cy="15151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78815" y="6407937"/>
            <a:ext cx="5483352" cy="3205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162166" y="6564655"/>
            <a:ext cx="610069" cy="1479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10082" y="6712534"/>
            <a:ext cx="4098137" cy="1659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72819" y="7158355"/>
            <a:ext cx="3154680" cy="11753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74344" y="8777681"/>
            <a:ext cx="6243955" cy="15736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17258" y="8909863"/>
            <a:ext cx="3720211" cy="15736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622297"/>
            <a:ext cx="47009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95903"/>
            <a:ext cx="64230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: 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C(S</a:t>
            </a:r>
            <a:r>
              <a:rPr dirty="0" smtClean="0" sz="1400" spc="-2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(S).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6043040"/>
            <a:ext cx="6038215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ultiple</a:t>
            </a: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</a:t>
            </a:r>
            <a:r>
              <a:rPr dirty="0" smtClean="0" sz="1600" spc="0" b="1" u="heavy">
                <a:latin typeface="Times New Roman"/>
                <a:cs typeface="Times New Roman"/>
              </a:rPr>
              <a:t>p</a:t>
            </a:r>
            <a:r>
              <a:rPr dirty="0" smtClean="0" sz="1600" spc="-10" b="1" u="heavy">
                <a:latin typeface="Times New Roman"/>
                <a:cs typeface="Times New Roman"/>
              </a:rPr>
              <a:t>ut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Sy</a:t>
            </a:r>
            <a:r>
              <a:rPr dirty="0" smtClean="0" sz="1600" spc="-10" b="1" u="heavy">
                <a:latin typeface="Times New Roman"/>
                <a:cs typeface="Times New Roman"/>
              </a:rPr>
              <a:t>st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1: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8284718"/>
            <a:ext cx="665353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prin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/p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/p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90294" y="4262120"/>
            <a:ext cx="5486400" cy="1588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2002154"/>
            <a:ext cx="4846320" cy="1730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8640" y="914400"/>
            <a:ext cx="4526280" cy="4959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624964" y="6939280"/>
            <a:ext cx="3056255" cy="1044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3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8640" y="914400"/>
            <a:ext cx="2740025" cy="389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8640" y="2261997"/>
            <a:ext cx="577595" cy="163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8640" y="2592958"/>
            <a:ext cx="5486400" cy="415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87140" y="965835"/>
            <a:ext cx="3161030" cy="711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63950" y="1306194"/>
            <a:ext cx="254635" cy="45084"/>
          </a:xfrm>
          <a:custGeom>
            <a:avLst/>
            <a:gdLst/>
            <a:ahLst/>
            <a:cxnLst/>
            <a:rect l="l" t="t" r="r" b="b"/>
            <a:pathLst>
              <a:path w="254635" h="45084">
                <a:moveTo>
                  <a:pt x="232155" y="0"/>
                </a:moveTo>
                <a:lnTo>
                  <a:pt x="232155" y="11302"/>
                </a:lnTo>
                <a:lnTo>
                  <a:pt x="0" y="11302"/>
                </a:lnTo>
                <a:lnTo>
                  <a:pt x="0" y="33781"/>
                </a:lnTo>
                <a:lnTo>
                  <a:pt x="232155" y="33781"/>
                </a:lnTo>
                <a:lnTo>
                  <a:pt x="232155" y="45084"/>
                </a:lnTo>
                <a:lnTo>
                  <a:pt x="254635" y="22605"/>
                </a:lnTo>
                <a:lnTo>
                  <a:pt x="23215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663950" y="1306194"/>
            <a:ext cx="254635" cy="45084"/>
          </a:xfrm>
          <a:custGeom>
            <a:avLst/>
            <a:gdLst/>
            <a:ahLst/>
            <a:cxnLst/>
            <a:rect l="l" t="t" r="r" b="b"/>
            <a:pathLst>
              <a:path w="254635" h="45084">
                <a:moveTo>
                  <a:pt x="0" y="11302"/>
                </a:moveTo>
                <a:lnTo>
                  <a:pt x="232155" y="11302"/>
                </a:lnTo>
                <a:lnTo>
                  <a:pt x="232155" y="0"/>
                </a:lnTo>
                <a:lnTo>
                  <a:pt x="254635" y="22605"/>
                </a:lnTo>
                <a:lnTo>
                  <a:pt x="232155" y="45084"/>
                </a:lnTo>
                <a:lnTo>
                  <a:pt x="232155" y="33781"/>
                </a:lnTo>
                <a:lnTo>
                  <a:pt x="0" y="33781"/>
                </a:lnTo>
                <a:lnTo>
                  <a:pt x="0" y="1130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40155" y="2266314"/>
            <a:ext cx="4735195" cy="156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0844" y="3226435"/>
            <a:ext cx="2553335" cy="12465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64814" y="3598545"/>
            <a:ext cx="1906905" cy="2089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13654" y="3356609"/>
            <a:ext cx="2233295" cy="9791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945379" y="3728592"/>
            <a:ext cx="254635" cy="45085"/>
          </a:xfrm>
          <a:custGeom>
            <a:avLst/>
            <a:gdLst/>
            <a:ahLst/>
            <a:cxnLst/>
            <a:rect l="l" t="t" r="r" b="b"/>
            <a:pathLst>
              <a:path w="254635" h="45085">
                <a:moveTo>
                  <a:pt x="232156" y="0"/>
                </a:moveTo>
                <a:lnTo>
                  <a:pt x="232156" y="11303"/>
                </a:lnTo>
                <a:lnTo>
                  <a:pt x="0" y="11303"/>
                </a:lnTo>
                <a:lnTo>
                  <a:pt x="0" y="33782"/>
                </a:lnTo>
                <a:lnTo>
                  <a:pt x="232156" y="33782"/>
                </a:lnTo>
                <a:lnTo>
                  <a:pt x="232156" y="45085"/>
                </a:lnTo>
                <a:lnTo>
                  <a:pt x="254635" y="22606"/>
                </a:lnTo>
                <a:lnTo>
                  <a:pt x="2321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945379" y="3728592"/>
            <a:ext cx="254635" cy="45085"/>
          </a:xfrm>
          <a:custGeom>
            <a:avLst/>
            <a:gdLst/>
            <a:ahLst/>
            <a:cxnLst/>
            <a:rect l="l" t="t" r="r" b="b"/>
            <a:pathLst>
              <a:path w="254635" h="45085">
                <a:moveTo>
                  <a:pt x="0" y="11303"/>
                </a:moveTo>
                <a:lnTo>
                  <a:pt x="232156" y="11303"/>
                </a:lnTo>
                <a:lnTo>
                  <a:pt x="232156" y="0"/>
                </a:lnTo>
                <a:lnTo>
                  <a:pt x="254635" y="22606"/>
                </a:lnTo>
                <a:lnTo>
                  <a:pt x="232156" y="45085"/>
                </a:lnTo>
                <a:lnTo>
                  <a:pt x="232156" y="33782"/>
                </a:lnTo>
                <a:lnTo>
                  <a:pt x="0" y="33782"/>
                </a:lnTo>
                <a:lnTo>
                  <a:pt x="0" y="1130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11480" y="4663440"/>
            <a:ext cx="2926080" cy="2019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146550" y="4617084"/>
            <a:ext cx="3154679" cy="8223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620770" y="4814696"/>
            <a:ext cx="254634" cy="45085"/>
          </a:xfrm>
          <a:custGeom>
            <a:avLst/>
            <a:gdLst/>
            <a:ahLst/>
            <a:cxnLst/>
            <a:rect l="l" t="t" r="r" b="b"/>
            <a:pathLst>
              <a:path w="254634" h="45085">
                <a:moveTo>
                  <a:pt x="232028" y="0"/>
                </a:moveTo>
                <a:lnTo>
                  <a:pt x="232028" y="11175"/>
                </a:lnTo>
                <a:lnTo>
                  <a:pt x="0" y="11175"/>
                </a:lnTo>
                <a:lnTo>
                  <a:pt x="0" y="33781"/>
                </a:lnTo>
                <a:lnTo>
                  <a:pt x="232028" y="33781"/>
                </a:lnTo>
                <a:lnTo>
                  <a:pt x="232028" y="45085"/>
                </a:lnTo>
                <a:lnTo>
                  <a:pt x="254634" y="22478"/>
                </a:lnTo>
                <a:lnTo>
                  <a:pt x="23202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20770" y="4814696"/>
            <a:ext cx="254634" cy="45085"/>
          </a:xfrm>
          <a:custGeom>
            <a:avLst/>
            <a:gdLst/>
            <a:ahLst/>
            <a:cxnLst/>
            <a:rect l="l" t="t" r="r" b="b"/>
            <a:pathLst>
              <a:path w="254634" h="45085">
                <a:moveTo>
                  <a:pt x="0" y="11175"/>
                </a:moveTo>
                <a:lnTo>
                  <a:pt x="232028" y="11175"/>
                </a:lnTo>
                <a:lnTo>
                  <a:pt x="232028" y="0"/>
                </a:lnTo>
                <a:lnTo>
                  <a:pt x="254634" y="22478"/>
                </a:lnTo>
                <a:lnTo>
                  <a:pt x="232028" y="45085"/>
                </a:lnTo>
                <a:lnTo>
                  <a:pt x="232028" y="33781"/>
                </a:lnTo>
                <a:lnTo>
                  <a:pt x="0" y="33781"/>
                </a:lnTo>
                <a:lnTo>
                  <a:pt x="0" y="111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11480" y="5440679"/>
            <a:ext cx="676275" cy="1562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090294" y="5478145"/>
            <a:ext cx="4572000" cy="1530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98779" y="6041453"/>
            <a:ext cx="2448941" cy="1480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847720" y="6041390"/>
            <a:ext cx="1070851" cy="1651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55620" y="6367881"/>
            <a:ext cx="2686050" cy="47335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55620" y="7172045"/>
            <a:ext cx="2095500" cy="4168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Control                                                                                                                                                                         Lec. 3</dc:title>
  <dcterms:created xsi:type="dcterms:W3CDTF">2018-11-09T22:53:42Z</dcterms:created>
  <dcterms:modified xsi:type="dcterms:W3CDTF">2018-11-09T22:53:42Z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LastSaved">
    <vt:filetime>2018-11-09T00:00:00Z</vt:filetime>
  </property>
</Properties>
</file>