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96F22C-C407-4B23-817D-4B949B05F7DE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B6EFE9-D202-4498-BBBA-FA998DF1E3C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247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B6EFE9-D202-4498-BBBA-FA998DF1E3C8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977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119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057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10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3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798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5108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298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47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38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4537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516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0D611-E3D0-46A7-A75B-2F66D0029496}" type="datetimeFigureOut">
              <a:rPr lang="ar-SA" smtClean="0"/>
              <a:t>02/26/1437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9AA4C-EE45-4781-9EE1-94C7805A13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563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46640" cy="2016223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Physical </a:t>
            </a: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>Electronics </a:t>
            </a:r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b="1" dirty="0">
                <a:solidFill>
                  <a:srgbClr val="C00000"/>
                </a:solidFill>
                <a:latin typeface="Algerian" pitchFamily="82" charset="0"/>
              </a:rPr>
              <a:t/>
            </a:r>
            <a:br>
              <a:rPr lang="en-US" b="1" dirty="0">
                <a:solidFill>
                  <a:srgbClr val="C00000"/>
                </a:solidFill>
                <a:latin typeface="Algerian" pitchFamily="82" charset="0"/>
              </a:rPr>
            </a:br>
            <a:r>
              <a:rPr lang="en-US" sz="4000" b="1" dirty="0" smtClean="0"/>
              <a:t>                          </a:t>
            </a:r>
            <a:r>
              <a:rPr lang="en-US" sz="3600" b="1" dirty="0" smtClean="0"/>
              <a:t>lecture-6</a:t>
            </a:r>
            <a:r>
              <a:rPr lang="en-US" sz="4000" b="1" dirty="0" smtClean="0"/>
              <a:t>                               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088" y="2636912"/>
            <a:ext cx="8645400" cy="3456384"/>
          </a:xfrm>
        </p:spPr>
        <p:txBody>
          <a:bodyPr>
            <a:normAutofit fontScale="32500" lnSpcReduction="20000"/>
          </a:bodyPr>
          <a:lstStyle/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endParaRPr lang="en-US" sz="2800" dirty="0"/>
          </a:p>
          <a:p>
            <a:pPr eaLnBrk="0" fontAlgn="base" hangingPunct="0"/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/>
          </a:p>
          <a:p>
            <a:pPr eaLnBrk="0" fontAlgn="base" hangingPunct="0"/>
            <a:r>
              <a:rPr lang="en-US" sz="2800" dirty="0"/>
              <a:t> </a:t>
            </a:r>
          </a:p>
          <a:p>
            <a:pPr eaLnBrk="0" fontAlgn="base" hangingPunct="0"/>
            <a:r>
              <a:rPr lang="en-US" sz="5400" dirty="0"/>
              <a:t> </a:t>
            </a:r>
          </a:p>
          <a:p>
            <a:pPr eaLnBrk="0" fontAlgn="base" hangingPunct="0"/>
            <a:r>
              <a:rPr lang="en-US" sz="24000" dirty="0"/>
              <a:t> </a:t>
            </a:r>
            <a:r>
              <a:rPr lang="en-US" sz="12800" dirty="0"/>
              <a:t> </a:t>
            </a:r>
          </a:p>
          <a:p>
            <a:r>
              <a:rPr lang="en-US" sz="12800" b="1" i="1" dirty="0" smtClean="0">
                <a:solidFill>
                  <a:srgbClr val="C00000"/>
                </a:solidFill>
              </a:rPr>
              <a:t>Dr.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Suha</a:t>
            </a:r>
            <a:r>
              <a:rPr lang="en-US" sz="12800" b="1" i="1" dirty="0" smtClean="0">
                <a:solidFill>
                  <a:srgbClr val="C00000"/>
                </a:solidFill>
              </a:rPr>
              <a:t> I. Al- </a:t>
            </a:r>
            <a:r>
              <a:rPr lang="en-US" sz="12800" b="1" i="1" dirty="0" err="1" smtClean="0">
                <a:solidFill>
                  <a:srgbClr val="C00000"/>
                </a:solidFill>
              </a:rPr>
              <a:t>Nassar</a:t>
            </a:r>
            <a:endParaRPr lang="ar-SA" sz="12800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009900"/>
            <a:ext cx="85058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10"/>
            <a:ext cx="7956884" cy="34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98196"/>
            <a:ext cx="7848872" cy="365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67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09487"/>
            <a:ext cx="5123783" cy="568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16" y="67189"/>
            <a:ext cx="76771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71" y="659047"/>
            <a:ext cx="3652602" cy="29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0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4664"/>
            <a:ext cx="83820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8760"/>
            <a:ext cx="404698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984" y="1916832"/>
            <a:ext cx="3293169" cy="23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187" y="3933056"/>
            <a:ext cx="4077625" cy="25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71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" y="48986"/>
            <a:ext cx="85058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55" y="887186"/>
            <a:ext cx="8505825" cy="542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2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9" y="404664"/>
            <a:ext cx="7957797" cy="553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93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5" y="2681536"/>
            <a:ext cx="3855031" cy="379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6" y="548680"/>
            <a:ext cx="48672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7081"/>
            <a:ext cx="3470895" cy="24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87473"/>
            <a:ext cx="4896544" cy="35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2" y="188640"/>
            <a:ext cx="8421488" cy="619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60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763"/>
            <a:ext cx="7272808" cy="65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20472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75402"/>
            <a:ext cx="4320480" cy="364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5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3244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67" y="1055572"/>
            <a:ext cx="8276307" cy="183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09" y="3212976"/>
            <a:ext cx="614362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8" y="5013176"/>
            <a:ext cx="859680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1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32656"/>
            <a:ext cx="872490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79" y="932731"/>
            <a:ext cx="8610922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0" y="4276006"/>
            <a:ext cx="758031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3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</Words>
  <Application>Microsoft Office PowerPoint</Application>
  <PresentationFormat>On-screen Show (4:3)</PresentationFormat>
  <Paragraphs>10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 Physical Electronics                             lecture-6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Electronics                             lecture-1</dc:title>
  <dc:creator>Dr.SUHA ALNASSAR</dc:creator>
  <cp:lastModifiedBy>Dr.SUHA ALNASSAR</cp:lastModifiedBy>
  <cp:revision>45</cp:revision>
  <dcterms:created xsi:type="dcterms:W3CDTF">2015-12-06T18:43:31Z</dcterms:created>
  <dcterms:modified xsi:type="dcterms:W3CDTF">2015-12-08T18:13:21Z</dcterms:modified>
</cp:coreProperties>
</file>