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07404" y="9854386"/>
            <a:ext cx="1678793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854386"/>
            <a:ext cx="2398101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6654" y="10066222"/>
            <a:ext cx="128194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022350"/>
            <a:ext cx="6675755" cy="8216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35760">
              <a:lnSpc>
                <a:spcPct val="100000"/>
              </a:lnSpc>
            </a:pPr>
            <a:r>
              <a:rPr dirty="0" smtClean="0" sz="1600" spc="-5">
                <a:latin typeface="Andalus"/>
                <a:cs typeface="Andalus"/>
              </a:rPr>
              <a:t>T</a:t>
            </a:r>
            <a:r>
              <a:rPr dirty="0" smtClean="0" sz="1600" spc="-10">
                <a:latin typeface="Andalus"/>
                <a:cs typeface="Andalus"/>
              </a:rPr>
              <a:t>he</a:t>
            </a:r>
            <a:r>
              <a:rPr dirty="0" smtClean="0" sz="1600" spc="-10">
                <a:latin typeface="Andalus"/>
                <a:cs typeface="Andalus"/>
              </a:rPr>
              <a:t> </a:t>
            </a:r>
            <a:r>
              <a:rPr dirty="0" smtClean="0" sz="1600" spc="-5">
                <a:latin typeface="Andalus"/>
                <a:cs typeface="Andalus"/>
              </a:rPr>
              <a:t>M</a:t>
            </a:r>
            <a:r>
              <a:rPr dirty="0" smtClean="0" sz="1600" spc="-5">
                <a:latin typeface="Andalus"/>
                <a:cs typeface="Andalus"/>
              </a:rPr>
              <a:t>A</a:t>
            </a:r>
            <a:r>
              <a:rPr dirty="0" smtClean="0" sz="1600" spc="-10">
                <a:latin typeface="Andalus"/>
                <a:cs typeface="Andalus"/>
              </a:rPr>
              <a:t>TLAB</a:t>
            </a:r>
            <a:r>
              <a:rPr dirty="0" smtClean="0" sz="1600" spc="5">
                <a:latin typeface="Andalus"/>
                <a:cs typeface="Andalus"/>
              </a:rPr>
              <a:t> </a:t>
            </a:r>
            <a:r>
              <a:rPr dirty="0" smtClean="0" sz="1600" spc="-10">
                <a:latin typeface="Andalus"/>
                <a:cs typeface="Andalus"/>
              </a:rPr>
              <a:t>P</a:t>
            </a:r>
            <a:r>
              <a:rPr dirty="0" smtClean="0" sz="1600" spc="-5">
                <a:latin typeface="Andalus"/>
                <a:cs typeface="Andalus"/>
              </a:rPr>
              <a:t>r</a:t>
            </a:r>
            <a:r>
              <a:rPr dirty="0" smtClean="0" sz="1600" spc="-10">
                <a:latin typeface="Andalus"/>
                <a:cs typeface="Andalus"/>
              </a:rPr>
              <a:t>o</a:t>
            </a:r>
            <a:r>
              <a:rPr dirty="0" smtClean="0" sz="1600" spc="-20">
                <a:latin typeface="Andalus"/>
                <a:cs typeface="Andalus"/>
              </a:rPr>
              <a:t>g</a:t>
            </a:r>
            <a:r>
              <a:rPr dirty="0" smtClean="0" sz="1600" spc="-10">
                <a:latin typeface="Andalus"/>
                <a:cs typeface="Andalus"/>
              </a:rPr>
              <a:t>ra</a:t>
            </a:r>
            <a:r>
              <a:rPr dirty="0" smtClean="0" sz="1600" spc="-5">
                <a:latin typeface="Andalus"/>
                <a:cs typeface="Andalus"/>
              </a:rPr>
              <a:t>m</a:t>
            </a:r>
            <a:r>
              <a:rPr dirty="0" smtClean="0" sz="1600" spc="-10">
                <a:latin typeface="Andalus"/>
                <a:cs typeface="Andalus"/>
              </a:rPr>
              <a:t>ming</a:t>
            </a:r>
            <a:r>
              <a:rPr dirty="0" smtClean="0" sz="1600" spc="5">
                <a:latin typeface="Andalus"/>
                <a:cs typeface="Andalus"/>
              </a:rPr>
              <a:t> </a:t>
            </a:r>
            <a:r>
              <a:rPr dirty="0" smtClean="0" sz="1600" spc="-5">
                <a:latin typeface="Andalus"/>
                <a:cs typeface="Andalus"/>
              </a:rPr>
              <a:t>L</a:t>
            </a:r>
            <a:r>
              <a:rPr dirty="0" smtClean="0" sz="1600" spc="-5">
                <a:latin typeface="Andalus"/>
                <a:cs typeface="Andalus"/>
              </a:rPr>
              <a:t>a</a:t>
            </a:r>
            <a:r>
              <a:rPr dirty="0" smtClean="0" sz="1600" spc="-20">
                <a:latin typeface="Andalus"/>
                <a:cs typeface="Andalus"/>
              </a:rPr>
              <a:t>n</a:t>
            </a:r>
            <a:r>
              <a:rPr dirty="0" smtClean="0" sz="1600" spc="-10">
                <a:latin typeface="Andalus"/>
                <a:cs typeface="Andalus"/>
              </a:rPr>
              <a:t>gua</a:t>
            </a:r>
            <a:r>
              <a:rPr dirty="0" smtClean="0" sz="1600" spc="-25">
                <a:latin typeface="Andalus"/>
                <a:cs typeface="Andalus"/>
              </a:rPr>
              <a:t>g</a:t>
            </a:r>
            <a:r>
              <a:rPr dirty="0" smtClean="0" sz="1600" spc="-10">
                <a:latin typeface="Andalus"/>
                <a:cs typeface="Andalus"/>
              </a:rPr>
              <a:t>e</a:t>
            </a:r>
            <a:endParaRPr sz="1600">
              <a:latin typeface="Andalus"/>
              <a:cs typeface="Andalus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295775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1.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5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i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ry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of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TLA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-10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e: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99"/>
              </a:spcBef>
            </a:pPr>
            <a:endParaRPr sz="1200"/>
          </a:p>
          <a:p>
            <a:pPr algn="just" marL="12700" marR="14604">
              <a:lnSpc>
                <a:spcPts val="161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Trix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15" b="1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ucc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982845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tur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TL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25400">
              <a:lnSpc>
                <a:spcPct val="10000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algn="just" marL="119380" marR="1016635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Intera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610"/>
              </a:lnSpc>
              <a:spcBef>
                <a:spcPts val="40"/>
              </a:spcBef>
              <a:buFont typeface="Times New Roman"/>
              <a:buChar char="•"/>
              <a:tabLst>
                <a:tab pos="1162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ra,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ng,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iza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 algn="just" marL="119380" marR="1431290" indent="-107314">
              <a:lnSpc>
                <a:spcPts val="158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Bui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visua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cre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12700" marR="22860">
              <a:lnSpc>
                <a:spcPts val="1610"/>
              </a:lnSpc>
              <a:spcBef>
                <a:spcPts val="40"/>
              </a:spcBef>
              <a:buFont typeface="Times New Roman"/>
              <a:buChar char="•"/>
              <a:tabLst>
                <a:tab pos="18161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  <a:p>
            <a:pPr algn="just" marL="119380" marR="2000250" indent="-107314">
              <a:lnSpc>
                <a:spcPts val="1565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  <a:p>
            <a:pPr algn="just" marL="12700" marR="17145">
              <a:lnSpc>
                <a:spcPts val="1610"/>
              </a:lnSpc>
              <a:spcBef>
                <a:spcPts val="40"/>
              </a:spcBef>
              <a:buFont typeface="Times New Roman"/>
              <a:buChar char="•"/>
              <a:tabLst>
                <a:tab pos="17208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go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la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C,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Mi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299075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TL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9620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istr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g:   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al 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ce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 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 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unic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s. </a:t>
            </a:r>
            <a:r>
              <a:rPr dirty="0" smtClean="0" sz="1400" spc="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age 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 </a:t>
            </a:r>
            <a:r>
              <a:rPr dirty="0" smtClean="0" sz="1400" spc="1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ideo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g.    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 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s.   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st 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 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sure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. 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al 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inan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y.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unity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ued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creas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 fa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iliar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057775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2.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ta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ti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0" u="heavy">
                <a:latin typeface="Andalus"/>
                <a:cs typeface="Andalus"/>
              </a:rPr>
              <a:t>LA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99"/>
              </a:spcBef>
            </a:pPr>
            <a:endParaRPr sz="1200"/>
          </a:p>
          <a:p>
            <a:pPr algn="just" marL="12700" marR="1397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oft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art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0">
                <a:latin typeface="Times New Roman"/>
                <a:cs typeface="Times New Roman"/>
              </a:rPr>
              <a:t> 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doubl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97102" y="9579864"/>
            <a:ext cx="457199" cy="86867"/>
          </a:xfrm>
          <a:custGeom>
            <a:avLst/>
            <a:gdLst/>
            <a:ahLst/>
            <a:cxnLst/>
            <a:rect l="l" t="t" r="r" b="b"/>
            <a:pathLst>
              <a:path w="457200" h="86868">
                <a:moveTo>
                  <a:pt x="370331" y="0"/>
                </a:moveTo>
                <a:lnTo>
                  <a:pt x="370331" y="86868"/>
                </a:lnTo>
                <a:lnTo>
                  <a:pt x="428243" y="57912"/>
                </a:lnTo>
                <a:lnTo>
                  <a:pt x="384809" y="57912"/>
                </a:lnTo>
                <a:lnTo>
                  <a:pt x="384809" y="28956"/>
                </a:lnTo>
                <a:lnTo>
                  <a:pt x="428244" y="28956"/>
                </a:lnTo>
                <a:lnTo>
                  <a:pt x="370331" y="0"/>
                </a:lnTo>
                <a:close/>
              </a:path>
              <a:path w="457200" h="86868">
                <a:moveTo>
                  <a:pt x="370331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370331" y="57912"/>
                </a:lnTo>
                <a:lnTo>
                  <a:pt x="370331" y="28956"/>
                </a:lnTo>
                <a:close/>
              </a:path>
              <a:path w="457200" h="86868">
                <a:moveTo>
                  <a:pt x="428244" y="28956"/>
                </a:moveTo>
                <a:lnTo>
                  <a:pt x="384809" y="28956"/>
                </a:lnTo>
                <a:lnTo>
                  <a:pt x="384809" y="57912"/>
                </a:lnTo>
                <a:lnTo>
                  <a:pt x="428243" y="57912"/>
                </a:lnTo>
                <a:lnTo>
                  <a:pt x="457199" y="43434"/>
                </a:lnTo>
                <a:lnTo>
                  <a:pt x="428244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772917" y="9557003"/>
            <a:ext cx="457200" cy="86868"/>
          </a:xfrm>
          <a:custGeom>
            <a:avLst/>
            <a:gdLst/>
            <a:ahLst/>
            <a:cxnLst/>
            <a:rect l="l" t="t" r="r" b="b"/>
            <a:pathLst>
              <a:path w="457200" h="86868">
                <a:moveTo>
                  <a:pt x="370331" y="0"/>
                </a:moveTo>
                <a:lnTo>
                  <a:pt x="370331" y="86867"/>
                </a:lnTo>
                <a:lnTo>
                  <a:pt x="428244" y="57911"/>
                </a:lnTo>
                <a:lnTo>
                  <a:pt x="384809" y="57911"/>
                </a:lnTo>
                <a:lnTo>
                  <a:pt x="384809" y="28955"/>
                </a:lnTo>
                <a:lnTo>
                  <a:pt x="428244" y="28955"/>
                </a:lnTo>
                <a:lnTo>
                  <a:pt x="370331" y="0"/>
                </a:lnTo>
                <a:close/>
              </a:path>
              <a:path w="457200" h="86868">
                <a:moveTo>
                  <a:pt x="370331" y="28955"/>
                </a:moveTo>
                <a:lnTo>
                  <a:pt x="0" y="28955"/>
                </a:lnTo>
                <a:lnTo>
                  <a:pt x="0" y="57911"/>
                </a:lnTo>
                <a:lnTo>
                  <a:pt x="370331" y="57911"/>
                </a:lnTo>
                <a:lnTo>
                  <a:pt x="370331" y="28955"/>
                </a:lnTo>
                <a:close/>
              </a:path>
              <a:path w="457200" h="86868">
                <a:moveTo>
                  <a:pt x="428244" y="28955"/>
                </a:moveTo>
                <a:lnTo>
                  <a:pt x="384809" y="28955"/>
                </a:lnTo>
                <a:lnTo>
                  <a:pt x="384809" y="57911"/>
                </a:lnTo>
                <a:lnTo>
                  <a:pt x="428244" y="57911"/>
                </a:lnTo>
                <a:lnTo>
                  <a:pt x="457200" y="43433"/>
                </a:lnTo>
                <a:lnTo>
                  <a:pt x="428244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15112" y="9445752"/>
            <a:ext cx="800100" cy="316991"/>
          </a:xfrm>
          <a:custGeom>
            <a:avLst/>
            <a:gdLst/>
            <a:ahLst/>
            <a:cxnLst/>
            <a:rect l="l" t="t" r="r" b="b"/>
            <a:pathLst>
              <a:path w="800100" h="316992">
                <a:moveTo>
                  <a:pt x="0" y="316991"/>
                </a:moveTo>
                <a:lnTo>
                  <a:pt x="800100" y="316991"/>
                </a:lnTo>
                <a:lnTo>
                  <a:pt x="800100" y="0"/>
                </a:lnTo>
                <a:lnTo>
                  <a:pt x="0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15112" y="9491471"/>
            <a:ext cx="800100" cy="2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772411" y="9462515"/>
            <a:ext cx="1028700" cy="297180"/>
          </a:xfrm>
          <a:custGeom>
            <a:avLst/>
            <a:gdLst/>
            <a:ahLst/>
            <a:cxnLst/>
            <a:rect l="l" t="t" r="r" b="b"/>
            <a:pathLst>
              <a:path w="1028700" h="297179">
                <a:moveTo>
                  <a:pt x="0" y="297180"/>
                </a:moveTo>
                <a:lnTo>
                  <a:pt x="1028700" y="297180"/>
                </a:lnTo>
                <a:lnTo>
                  <a:pt x="1028700" y="0"/>
                </a:lnTo>
                <a:lnTo>
                  <a:pt x="0" y="0"/>
                </a:lnTo>
                <a:lnTo>
                  <a:pt x="0" y="29718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772411" y="9508235"/>
            <a:ext cx="1028700" cy="2072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20567" y="9454895"/>
            <a:ext cx="1485900" cy="301752"/>
          </a:xfrm>
          <a:custGeom>
            <a:avLst/>
            <a:gdLst/>
            <a:ahLst/>
            <a:cxnLst/>
            <a:rect l="l" t="t" r="r" b="b"/>
            <a:pathLst>
              <a:path w="1485900" h="301751">
                <a:moveTo>
                  <a:pt x="0" y="301752"/>
                </a:moveTo>
                <a:lnTo>
                  <a:pt x="1485900" y="301752"/>
                </a:lnTo>
                <a:lnTo>
                  <a:pt x="1485900" y="0"/>
                </a:lnTo>
                <a:lnTo>
                  <a:pt x="0" y="0"/>
                </a:lnTo>
                <a:lnTo>
                  <a:pt x="0" y="301752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19044" y="9500615"/>
            <a:ext cx="1485900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21868" y="9502343"/>
            <a:ext cx="350456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10310" algn="l"/>
                <a:tab pos="2588260" algn="l"/>
              </a:tabLst>
            </a:pPr>
            <a:r>
              <a:rPr dirty="0" smtClean="0" baseline="5952" sz="2100" b="1">
                <a:latin typeface="Calibri"/>
                <a:cs typeface="Calibri"/>
              </a:rPr>
              <a:t>Start	</a:t>
            </a:r>
            <a:r>
              <a:rPr dirty="0" smtClean="0" sz="1400" b="1">
                <a:latin typeface="Calibri"/>
                <a:cs typeface="Calibri"/>
              </a:rPr>
              <a:t>Progra</a:t>
            </a:r>
            <a:r>
              <a:rPr dirty="0" smtClean="0" sz="1400" spc="-15" b="1">
                <a:latin typeface="Calibri"/>
                <a:cs typeface="Calibri"/>
              </a:rPr>
              <a:t>m</a:t>
            </a:r>
            <a:r>
              <a:rPr dirty="0" smtClean="0" sz="1400" spc="0" b="1">
                <a:latin typeface="Calibri"/>
                <a:cs typeface="Calibri"/>
              </a:rPr>
              <a:t>s	</a:t>
            </a:r>
            <a:r>
              <a:rPr dirty="0" smtClean="0" baseline="1984" sz="2100" spc="0" b="1">
                <a:latin typeface="Calibri"/>
                <a:cs typeface="Calibri"/>
              </a:rPr>
              <a:t>MAT</a:t>
            </a:r>
            <a:r>
              <a:rPr dirty="0" smtClean="0" baseline="1984" sz="2100" spc="-15" b="1">
                <a:latin typeface="Calibri"/>
                <a:cs typeface="Calibri"/>
              </a:rPr>
              <a:t>L</a:t>
            </a:r>
            <a:r>
              <a:rPr dirty="0" smtClean="0" baseline="1984" sz="2100" spc="0" b="1">
                <a:latin typeface="Calibri"/>
                <a:cs typeface="Calibri"/>
              </a:rPr>
              <a:t>AB 8</a:t>
            </a:r>
            <a:r>
              <a:rPr dirty="0" smtClean="0" baseline="1984" sz="2100" spc="-15" b="1">
                <a:latin typeface="Calibri"/>
                <a:cs typeface="Calibri"/>
              </a:rPr>
              <a:t>.</a:t>
            </a:r>
            <a:r>
              <a:rPr dirty="0" smtClean="0" baseline="1984" sz="2100" spc="0" b="1">
                <a:latin typeface="Calibri"/>
                <a:cs typeface="Calibri"/>
              </a:rPr>
              <a:t>1</a:t>
            </a:r>
            <a:endParaRPr baseline="1984" sz="2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19244" y="9427464"/>
            <a:ext cx="2400300" cy="313944"/>
          </a:xfrm>
          <a:custGeom>
            <a:avLst/>
            <a:gdLst/>
            <a:ahLst/>
            <a:cxnLst/>
            <a:rect l="l" t="t" r="r" b="b"/>
            <a:pathLst>
              <a:path w="2400300" h="313944">
                <a:moveTo>
                  <a:pt x="0" y="313944"/>
                </a:moveTo>
                <a:lnTo>
                  <a:pt x="2400300" y="313944"/>
                </a:lnTo>
                <a:lnTo>
                  <a:pt x="2400300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918328" y="9469831"/>
            <a:ext cx="18034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Or in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sktop Dou</a:t>
            </a:r>
            <a:r>
              <a:rPr dirty="0" smtClean="0" sz="1200" spc="-10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le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lock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2496"/>
            <a:ext cx="6675120" cy="8439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while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ir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seri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=5</a:t>
            </a:r>
            <a:r>
              <a:rPr dirty="0" smtClean="0" sz="1400" spc="-5">
                <a:latin typeface="Andalus"/>
                <a:cs typeface="Andalus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Ω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,R2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2K</a:t>
            </a:r>
            <a:r>
              <a:rPr dirty="0" smtClean="0" sz="1400" spc="0" b="1">
                <a:latin typeface="Times New Roman"/>
                <a:cs typeface="Times New Roman"/>
              </a:rPr>
              <a:t>Ω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1V?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 :-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5; 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=2;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E=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 marR="556895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=E/(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1+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2)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I=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7.2</a:t>
            </a:r>
            <a:r>
              <a:rPr dirty="0" smtClean="0" sz="1400" spc="-15">
                <a:latin typeface="Andalus"/>
                <a:cs typeface="Andalus"/>
              </a:rPr>
              <a:t>8</a:t>
            </a:r>
            <a:r>
              <a:rPr dirty="0" smtClean="0" sz="1400" spc="0">
                <a:latin typeface="Andalus"/>
                <a:cs typeface="Andalus"/>
              </a:rPr>
              <a:t>57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fi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endParaRPr sz="1400">
              <a:latin typeface="Andalus"/>
              <a:cs typeface="Andalus"/>
            </a:endParaRPr>
          </a:p>
          <a:p>
            <a:pPr marL="241300">
              <a:lnSpc>
                <a:spcPct val="100000"/>
              </a:lnSpc>
              <a:spcBef>
                <a:spcPts val="455"/>
              </a:spcBef>
              <a:buFont typeface="Andalus"/>
              <a:buAutoNum type="arabicPlain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E=i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'in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ge: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241300" marR="2943225">
              <a:lnSpc>
                <a:spcPts val="2140"/>
              </a:lnSpc>
              <a:spcBef>
                <a:spcPts val="140"/>
              </a:spcBef>
              <a:buFont typeface="Andalus"/>
              <a:buAutoNum type="arabicPlain"/>
              <a:tabLst>
                <a:tab pos="469900" algn="l"/>
              </a:tabLst>
            </a:pP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1=i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ut( '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value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nt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3-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2=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('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endParaRPr sz="1400">
              <a:latin typeface="Andalus"/>
              <a:cs typeface="Andalus"/>
            </a:endParaRPr>
          </a:p>
          <a:p>
            <a:pPr algn="ctr" marR="5106035">
              <a:lnSpc>
                <a:spcPct val="100000"/>
              </a:lnSpc>
              <a:spcBef>
                <a:spcPts val="320"/>
              </a:spcBef>
            </a:pPr>
            <a:r>
              <a:rPr dirty="0" smtClean="0" sz="1400">
                <a:latin typeface="Andalus"/>
                <a:cs typeface="Andalus"/>
              </a:rPr>
              <a:t>4-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E/(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1+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2)</a:t>
            </a:r>
            <a:endParaRPr sz="1400">
              <a:latin typeface="Andalus"/>
              <a:cs typeface="Andalus"/>
            </a:endParaRPr>
          </a:p>
          <a:p>
            <a:pPr marL="469900" marR="4078604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fi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ta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e: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  <a:p>
            <a:pPr algn="just" marL="448309" marR="3808729" indent="2095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nt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I=</a:t>
            </a:r>
            <a:endParaRPr sz="1400">
              <a:latin typeface="Andalus"/>
              <a:cs typeface="Andalus"/>
            </a:endParaRPr>
          </a:p>
          <a:p>
            <a:pPr marL="664845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7</a:t>
            </a:r>
            <a:r>
              <a:rPr dirty="0" smtClean="0" sz="1400" spc="0">
                <a:latin typeface="Andalus"/>
                <a:cs typeface="Andalus"/>
              </a:rPr>
              <a:t>.28</a:t>
            </a:r>
            <a:r>
              <a:rPr dirty="0" smtClean="0" sz="1400" spc="-10">
                <a:latin typeface="Andalus"/>
                <a:cs typeface="Andalus"/>
              </a:rPr>
              <a:t>5</a:t>
            </a:r>
            <a:r>
              <a:rPr dirty="0" smtClean="0" sz="1400" spc="0">
                <a:latin typeface="Andalus"/>
                <a:cs typeface="Andalus"/>
              </a:rPr>
              <a:t>7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2140"/>
              </a:lnSpc>
              <a:spcBef>
                <a:spcPts val="145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ind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while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ir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para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lel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7</a:t>
            </a:r>
            <a:r>
              <a:rPr dirty="0" smtClean="0" sz="1400" spc="15">
                <a:latin typeface="Andalus"/>
                <a:cs typeface="Andalus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Ω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2=6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Ω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 24V?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7; 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=6;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E=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t=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1*R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/(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1+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2);</a:t>
            </a:r>
            <a:endParaRPr sz="1400">
              <a:latin typeface="Andalus"/>
              <a:cs typeface="Andalus"/>
            </a:endParaRPr>
          </a:p>
          <a:p>
            <a:pPr marL="12700" marR="600519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=E/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I=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7.4</a:t>
            </a:r>
            <a:r>
              <a:rPr dirty="0" smtClean="0" sz="1400" spc="-1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86</a:t>
            </a:r>
            <a:endParaRPr sz="1400">
              <a:latin typeface="Andalus"/>
              <a:cs typeface="Andalus"/>
            </a:endParaRPr>
          </a:p>
          <a:p>
            <a:pPr marL="469900" marR="4078604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fi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ta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e: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4</a:t>
            </a:r>
            <a:endParaRPr sz="1400">
              <a:latin typeface="Andalus"/>
              <a:cs typeface="Andalus"/>
            </a:endParaRPr>
          </a:p>
          <a:p>
            <a:pPr algn="just" marL="448309" marR="3808729" indent="2095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nt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7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6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I=</a:t>
            </a:r>
            <a:endParaRPr sz="1400">
              <a:latin typeface="Andalus"/>
              <a:cs typeface="Andalus"/>
            </a:endParaRPr>
          </a:p>
          <a:p>
            <a:pPr marL="664845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7</a:t>
            </a:r>
            <a:r>
              <a:rPr dirty="0" smtClean="0" sz="1400" spc="0">
                <a:latin typeface="Andalus"/>
                <a:cs typeface="Andalus"/>
              </a:rPr>
              <a:t>.42</a:t>
            </a:r>
            <a:r>
              <a:rPr dirty="0" smtClean="0" sz="1400" spc="-10">
                <a:latin typeface="Andalus"/>
                <a:cs typeface="Andalus"/>
              </a:rPr>
              <a:t>8</a:t>
            </a:r>
            <a:r>
              <a:rPr dirty="0" smtClean="0" sz="1400" spc="0">
                <a:latin typeface="Andalus"/>
                <a:cs typeface="Andalus"/>
              </a:rPr>
              <a:t>6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91254" y="10066222"/>
            <a:ext cx="180975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10</a:t>
            </a:r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402333" y="1818385"/>
            <a:ext cx="5702172" cy="205740"/>
          </a:xfrm>
          <a:custGeom>
            <a:avLst/>
            <a:gdLst/>
            <a:ahLst/>
            <a:cxnLst/>
            <a:rect l="l" t="t" r="r" b="b"/>
            <a:pathLst>
              <a:path w="5702173" h="205740">
                <a:moveTo>
                  <a:pt x="0" y="205740"/>
                </a:moveTo>
                <a:lnTo>
                  <a:pt x="5702172" y="205740"/>
                </a:lnTo>
                <a:lnTo>
                  <a:pt x="5702172" y="0"/>
                </a:lnTo>
                <a:lnTo>
                  <a:pt x="0" y="0"/>
                </a:lnTo>
                <a:lnTo>
                  <a:pt x="0" y="2057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024125"/>
            <a:ext cx="5007229" cy="204216"/>
          </a:xfrm>
          <a:custGeom>
            <a:avLst/>
            <a:gdLst/>
            <a:ahLst/>
            <a:cxnLst/>
            <a:rect l="l" t="t" r="r" b="b"/>
            <a:pathLst>
              <a:path w="5007229" h="204216">
                <a:moveTo>
                  <a:pt x="0" y="204216"/>
                </a:moveTo>
                <a:lnTo>
                  <a:pt x="5007229" y="204216"/>
                </a:lnTo>
                <a:lnTo>
                  <a:pt x="5007229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1198229"/>
            <a:ext cx="6674484" cy="1035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5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B,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(1)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10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kt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11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Wind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His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15" b="1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urrent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lder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ect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space B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10" b="1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2636519"/>
            <a:ext cx="6920483" cy="6922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827020" y="5041391"/>
            <a:ext cx="1796795" cy="583691"/>
          </a:xfrm>
          <a:custGeom>
            <a:avLst/>
            <a:gdLst/>
            <a:ahLst/>
            <a:cxnLst/>
            <a:rect l="l" t="t" r="r" b="b"/>
            <a:pathLst>
              <a:path w="1796796" h="583691">
                <a:moveTo>
                  <a:pt x="0" y="583691"/>
                </a:moveTo>
                <a:lnTo>
                  <a:pt x="1796795" y="583691"/>
                </a:lnTo>
                <a:lnTo>
                  <a:pt x="1796795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94359" y="5670803"/>
            <a:ext cx="1339596" cy="583691"/>
          </a:xfrm>
          <a:custGeom>
            <a:avLst/>
            <a:gdLst/>
            <a:ahLst/>
            <a:cxnLst/>
            <a:rect l="l" t="t" r="r" b="b"/>
            <a:pathLst>
              <a:path w="1339596" h="583691">
                <a:moveTo>
                  <a:pt x="0" y="583691"/>
                </a:moveTo>
                <a:lnTo>
                  <a:pt x="1339596" y="583691"/>
                </a:lnTo>
                <a:lnTo>
                  <a:pt x="1339596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903976" y="5276087"/>
            <a:ext cx="1190244" cy="583691"/>
          </a:xfrm>
          <a:custGeom>
            <a:avLst/>
            <a:gdLst/>
            <a:ahLst/>
            <a:cxnLst/>
            <a:rect l="l" t="t" r="r" b="b"/>
            <a:pathLst>
              <a:path w="1190244" h="583691">
                <a:moveTo>
                  <a:pt x="0" y="583691"/>
                </a:moveTo>
                <a:lnTo>
                  <a:pt x="1190244" y="583691"/>
                </a:lnTo>
                <a:lnTo>
                  <a:pt x="1190244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40104" y="5146166"/>
            <a:ext cx="6003290" cy="1024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3053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 b="1">
                <a:latin typeface="Times New Roman"/>
                <a:cs typeface="Times New Roman"/>
              </a:rPr>
              <a:t>Wor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space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 marL="73660" marR="5366385" indent="-60960">
              <a:lnSpc>
                <a:spcPct val="1101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urrent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old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78067" y="7656576"/>
            <a:ext cx="1446276" cy="583692"/>
          </a:xfrm>
          <a:custGeom>
            <a:avLst/>
            <a:gdLst/>
            <a:ahLst/>
            <a:cxnLst/>
            <a:rect l="l" t="t" r="r" b="b"/>
            <a:pathLst>
              <a:path w="1446276" h="583692">
                <a:moveTo>
                  <a:pt x="0" y="583691"/>
                </a:moveTo>
                <a:lnTo>
                  <a:pt x="1446276" y="583691"/>
                </a:lnTo>
                <a:lnTo>
                  <a:pt x="1446276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189726" y="7674736"/>
            <a:ext cx="825500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6685" marR="12700" indent="-134620">
              <a:lnSpc>
                <a:spcPct val="11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0" b="1">
                <a:latin typeface="Times New Roman"/>
                <a:cs typeface="Times New Roman"/>
              </a:rPr>
              <a:t> his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93973"/>
            <a:ext cx="6674484" cy="8752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58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nd</a:t>
            </a:r>
            <a:r>
              <a:rPr dirty="0" smtClean="0" sz="1400" spc="4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Wi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ow</a:t>
            </a:r>
            <a:r>
              <a:rPr dirty="0" smtClean="0" sz="1400" spc="5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2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lp,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(&gt;&gt;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ab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4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ng)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id,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pear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1)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of a ne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op.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2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just" marL="192405" marR="5113655" indent="-180340">
              <a:lnSpc>
                <a:spcPct val="100000"/>
              </a:lnSpc>
              <a:buFont typeface="Andalus"/>
              <a:buAutoNum type="arabicPeriod" startAt="3"/>
              <a:tabLst>
                <a:tab pos="192405" algn="l"/>
              </a:tabLst>
            </a:pP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10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LA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-1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5" u="heavy">
                <a:latin typeface="Andalus"/>
                <a:cs typeface="Andalus"/>
              </a:rPr>
              <a:t>k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-5" u="heavy">
                <a:latin typeface="Andalus"/>
                <a:cs typeface="Andalus"/>
              </a:rPr>
              <a:t>p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300"/>
              </a:lnSpc>
              <a:spcBef>
                <a:spcPts val="2"/>
              </a:spcBef>
              <a:buFont typeface="Andalus"/>
              <a:buAutoNum type="arabicPeriod" startAt="3"/>
            </a:pPr>
            <a:endParaRPr sz="1300"/>
          </a:p>
          <a:p>
            <a:pPr algn="just" marL="241300" marR="13335">
              <a:lnSpc>
                <a:spcPts val="161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start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lab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tools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algn="just" marL="241300" marR="2032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fy cer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prefer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endParaRPr sz="1400">
              <a:latin typeface="Times New Roman"/>
              <a:cs typeface="Times New Roman"/>
            </a:endParaRPr>
          </a:p>
          <a:p>
            <a:pPr algn="just" marL="241300" marR="1905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y 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 te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algn="just" lvl="1" marL="553720" marR="4606290" indent="-313055">
              <a:lnSpc>
                <a:spcPct val="100000"/>
              </a:lnSpc>
              <a:spcBef>
                <a:spcPts val="160"/>
              </a:spcBef>
              <a:buFont typeface="Andalus"/>
              <a:buAutoNum type="arabicPeriod"/>
              <a:tabLst>
                <a:tab pos="553720" algn="l"/>
              </a:tabLst>
            </a:pPr>
            <a:r>
              <a:rPr dirty="0" smtClean="0" sz="1400" spc="0" u="heavy">
                <a:latin typeface="Andalus"/>
                <a:cs typeface="Andalus"/>
              </a:rPr>
              <a:t>Comma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w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-1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w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lvl="1">
              <a:lnSpc>
                <a:spcPts val="1200"/>
              </a:lnSpc>
              <a:spcBef>
                <a:spcPts val="41"/>
              </a:spcBef>
              <a:buFont typeface="Andalus"/>
              <a:buAutoNum type="arabicPeriod"/>
            </a:pPr>
            <a:endParaRPr sz="1200"/>
          </a:p>
          <a:p>
            <a:pPr algn="just" marL="12700" marR="13970">
              <a:lnSpc>
                <a:spcPct val="96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lear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dow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clc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ose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30" b="1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92405" marR="462915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=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92405" marR="52070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5"/>
              </a:spcBef>
            </a:pPr>
            <a:endParaRPr sz="900"/>
          </a:p>
          <a:p>
            <a:pPr algn="just" marL="12700" marR="91313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  <a:p>
            <a:pPr algn="just" lvl="1" marL="469900" marR="4755515" indent="-457834">
              <a:lnSpc>
                <a:spcPct val="100000"/>
              </a:lnSpc>
              <a:spcBef>
                <a:spcPts val="204"/>
              </a:spcBef>
              <a:buFont typeface="Andalus"/>
              <a:buAutoNum type="arabicPeriod" startAt="2"/>
              <a:tabLst>
                <a:tab pos="469900" algn="l"/>
              </a:tabLst>
            </a:pPr>
            <a:r>
              <a:rPr dirty="0" smtClean="0" sz="1400" u="heavy">
                <a:latin typeface="Andalus"/>
                <a:cs typeface="Andalus"/>
              </a:rPr>
              <a:t>Comma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-5" u="heavy">
                <a:latin typeface="Andalus"/>
                <a:cs typeface="Andalus"/>
              </a:rPr>
              <a:t>H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sto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y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lvl="1">
              <a:lnSpc>
                <a:spcPts val="1200"/>
              </a:lnSpc>
              <a:spcBef>
                <a:spcPts val="87"/>
              </a:spcBef>
              <a:buFont typeface="Andalus"/>
              <a:buAutoNum type="arabicPeriod" startAt="2"/>
            </a:pPr>
            <a:endParaRPr sz="1200"/>
          </a:p>
          <a:p>
            <a:pPr algn="just" marL="241300" marR="1524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ble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3"/>
              </a:spcBef>
            </a:pPr>
            <a:endParaRPr sz="1300"/>
          </a:p>
          <a:p>
            <a:pPr algn="just" lvl="1" marL="469900" marR="4621530" indent="-457834">
              <a:lnSpc>
                <a:spcPct val="100000"/>
              </a:lnSpc>
              <a:buFont typeface="Andalus"/>
              <a:buAutoNum type="arabicPeriod" startAt="3"/>
              <a:tabLst>
                <a:tab pos="469900" algn="l"/>
              </a:tabLst>
            </a:pPr>
            <a:r>
              <a:rPr dirty="0" smtClean="0" sz="1400" spc="-5" u="heavy">
                <a:latin typeface="Andalus"/>
                <a:cs typeface="Andalus"/>
              </a:rPr>
              <a:t>W</a:t>
            </a:r>
            <a:r>
              <a:rPr dirty="0" smtClean="0" sz="1400" spc="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rks</a:t>
            </a:r>
            <a:r>
              <a:rPr dirty="0" smtClean="0" sz="1400" spc="-15" u="heavy">
                <a:latin typeface="Andalus"/>
                <a:cs typeface="Andalus"/>
              </a:rPr>
              <a:t>p</a:t>
            </a:r>
            <a:r>
              <a:rPr dirty="0" smtClean="0" sz="1400" spc="0" u="heavy">
                <a:latin typeface="Andalus"/>
                <a:cs typeface="Andalus"/>
              </a:rPr>
              <a:t>ace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5" u="heavy">
                <a:latin typeface="Andalus"/>
                <a:cs typeface="Andalus"/>
              </a:rPr>
              <a:t>B</a:t>
            </a:r>
            <a:r>
              <a:rPr dirty="0" smtClean="0" sz="1400" spc="0" u="heavy">
                <a:latin typeface="Andalus"/>
                <a:cs typeface="Andalus"/>
              </a:rPr>
              <a:t>r</a:t>
            </a:r>
            <a:r>
              <a:rPr dirty="0" smtClean="0" sz="1400" spc="-10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w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-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algn="just" marL="12700" marR="14604">
              <a:lnSpc>
                <a:spcPct val="95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sa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iew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le,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ser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clear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94186"/>
            <a:ext cx="6674484" cy="8776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5700"/>
              </a:lnSpc>
            </a:pPr>
            <a:r>
              <a:rPr dirty="0" smtClean="0" sz="140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n)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state.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lvl="1" marL="469900" marR="5010150" indent="-457834">
              <a:lnSpc>
                <a:spcPct val="100000"/>
              </a:lnSpc>
              <a:spcBef>
                <a:spcPts val="215"/>
              </a:spcBef>
              <a:buFont typeface="Andalus"/>
              <a:buAutoNum type="arabicPeriod" startAt="4"/>
              <a:tabLst>
                <a:tab pos="469900" algn="l"/>
              </a:tabLst>
            </a:pPr>
            <a:r>
              <a:rPr dirty="0" smtClean="0" sz="1400" u="heavy">
                <a:latin typeface="Andalus"/>
                <a:cs typeface="Andalus"/>
              </a:rPr>
              <a:t>Cu</a:t>
            </a:r>
            <a:r>
              <a:rPr dirty="0" smtClean="0" sz="1400" u="heavy">
                <a:latin typeface="Andalus"/>
                <a:cs typeface="Andalus"/>
              </a:rPr>
              <a:t>r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ent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Folde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lvl="1">
              <a:lnSpc>
                <a:spcPts val="1200"/>
              </a:lnSpc>
              <a:spcBef>
                <a:spcPts val="87"/>
              </a:spcBef>
              <a:buFont typeface="Andalus"/>
              <a:buAutoNum type="arabicPeriod" startAt="4"/>
            </a:pPr>
            <a:endParaRPr sz="1200"/>
          </a:p>
          <a:p>
            <a:pPr marL="12700" marR="9207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lo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 (.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at) fi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lvl="1" marL="469900" marR="5188585" indent="-457834">
              <a:lnSpc>
                <a:spcPct val="100000"/>
              </a:lnSpc>
              <a:spcBef>
                <a:spcPts val="160"/>
              </a:spcBef>
              <a:buFont typeface="Andalus"/>
              <a:buAutoNum type="arabicPeriod" startAt="5"/>
              <a:tabLst>
                <a:tab pos="469900" algn="l"/>
              </a:tabLst>
            </a:pPr>
            <a:r>
              <a:rPr dirty="0" smtClean="0" sz="1400" u="heavy">
                <a:latin typeface="Andalus"/>
                <a:cs typeface="Andalus"/>
              </a:rPr>
              <a:t>Array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Edito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algn="just" marL="12700" marR="15240">
              <a:lnSpc>
                <a:spcPct val="958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ew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 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2095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1):-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bar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cr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with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gth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cm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2c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50"/>
              </a:spcBef>
            </a:pPr>
            <a:r>
              <a:rPr dirty="0" smtClean="0" sz="1400" b="1">
                <a:latin typeface="Times New Roman"/>
                <a:cs typeface="Times New Roman"/>
              </a:rPr>
              <a:t>W.P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Ma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nor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4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 3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0N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load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ap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d?</a:t>
            </a:r>
            <a:endParaRPr sz="1400">
              <a:latin typeface="Times New Roman"/>
              <a:cs typeface="Times New Roman"/>
            </a:endParaRPr>
          </a:p>
          <a:p>
            <a:pPr algn="just" marL="12700" marR="6026785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Where:-</a:t>
            </a:r>
            <a:endParaRPr sz="1400">
              <a:latin typeface="Times New Roman"/>
              <a:cs typeface="Times New Roman"/>
            </a:endParaRPr>
          </a:p>
          <a:p>
            <a:pPr algn="just" marL="12700" marR="2484755">
              <a:lnSpc>
                <a:spcPts val="163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rea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gth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wid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h,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Stre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ad /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ar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92087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te the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followi</a:t>
            </a:r>
            <a:r>
              <a:rPr dirty="0" smtClean="0" sz="1400" spc="-2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  <a:p>
            <a:pPr algn="just" marL="12700" marR="5708015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= 3/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68833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= 2/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81152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81152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P=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79501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S=P/A</a:t>
            </a:r>
            <a:r>
              <a:rPr dirty="0" smtClean="0" sz="1400">
                <a:latin typeface="Times New Roman"/>
                <a:cs typeface="Times New Roman"/>
              </a:rPr>
              <a:t> S= 50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14731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4.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p</a:t>
            </a:r>
            <a:r>
              <a:rPr dirty="0" smtClean="0" sz="1400" spc="0" u="heavy">
                <a:latin typeface="Andalus"/>
                <a:cs typeface="Andalus"/>
              </a:rPr>
              <a:t>eni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10" u="heavy">
                <a:latin typeface="Andalus"/>
                <a:cs typeface="Andalus"/>
              </a:rPr>
              <a:t>M</a:t>
            </a:r>
            <a:r>
              <a:rPr dirty="0" smtClean="0" sz="1400" spc="-5" u="heavy">
                <a:latin typeface="Andalus"/>
                <a:cs typeface="Andalus"/>
              </a:rPr>
              <a:t>-</a:t>
            </a:r>
            <a:r>
              <a:rPr dirty="0" smtClean="0" sz="1400" spc="-10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i</a:t>
            </a:r>
            <a:r>
              <a:rPr dirty="0" smtClean="0" sz="1400" spc="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algn="just" marL="12700" marR="13335">
              <a:lnSpc>
                <a:spcPts val="1610"/>
              </a:lnSpc>
              <a:buFont typeface="Times New Roman"/>
              <a:buAutoNum type="alphaUcPeriod" startAt="13"/>
              <a:tabLst>
                <a:tab pos="230504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ts val="1565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Scrip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files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.m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ten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 marR="228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ace.</a:t>
            </a:r>
            <a:endParaRPr sz="1400">
              <a:latin typeface="Times New Roman"/>
              <a:cs typeface="Times New Roman"/>
            </a:endParaRPr>
          </a:p>
          <a:p>
            <a:pPr lvl="1" marL="469900" marR="13335" indent="-229235">
              <a:lnSpc>
                <a:spcPts val="1610"/>
              </a:lnSpc>
              <a:spcBef>
                <a:spcPts val="1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ons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.m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acc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af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pear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4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002283"/>
            <a:ext cx="6673850" cy="8454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296285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 (2)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ed in M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e.</a:t>
            </a:r>
            <a:r>
              <a:rPr dirty="0" smtClean="0" sz="1400" spc="0" b="1">
                <a:latin typeface="Times New Roman"/>
                <a:cs typeface="Times New Roman"/>
              </a:rPr>
              <a:t> Write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de in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M-fi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resis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241300" marR="3128645">
              <a:lnSpc>
                <a:spcPts val="1620"/>
              </a:lnSpc>
              <a:spcBef>
                <a:spcPts val="3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('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hm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law')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= input ('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65"/>
              </a:lnSpc>
              <a:buFont typeface="Times New Roman"/>
              <a:buAutoNum type="arabicPlain" startAt="3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R= in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'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nt'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Times New Roman"/>
              <a:buAutoNum type="arabicPlain" startAt="3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I=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/R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 res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app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 in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4109085">
              <a:lnSpc>
                <a:spcPts val="1610"/>
              </a:lnSpc>
              <a:spcBef>
                <a:spcPts val="15"/>
              </a:spcBef>
              <a:tabLst>
                <a:tab pos="1972310" algn="l"/>
                <a:tab pos="2040889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hm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law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	</a:t>
            </a:r>
            <a:r>
              <a:rPr dirty="0" smtClean="0" sz="1400" spc="0">
                <a:latin typeface="Times New Roman"/>
                <a:cs typeface="Times New Roman"/>
              </a:rPr>
              <a:t>220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		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I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  <a:p>
            <a:pPr marL="12700" marR="2032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te: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sp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strin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'T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g'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1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92405" indent="-180340">
              <a:lnSpc>
                <a:spcPct val="100000"/>
              </a:lnSpc>
              <a:buFont typeface="Andalus"/>
              <a:buAutoNum type="arabicPeriod" startAt="5"/>
              <a:tabLst>
                <a:tab pos="192405" algn="l"/>
              </a:tabLst>
            </a:pPr>
            <a:r>
              <a:rPr dirty="0" smtClean="0" sz="1400" spc="0" u="heavy">
                <a:latin typeface="Andalus"/>
                <a:cs typeface="Andalus"/>
              </a:rPr>
              <a:t>Inpu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20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tpu</a:t>
            </a:r>
            <a:r>
              <a:rPr dirty="0" smtClean="0" sz="1400" spc="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300"/>
              </a:lnSpc>
              <a:spcBef>
                <a:spcPts val="0"/>
              </a:spcBef>
              <a:buFont typeface="Andalus"/>
              <a:buAutoNum type="arabicPeriod" startAt="5"/>
            </a:pPr>
            <a:endParaRPr sz="1300"/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indo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Fir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/3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x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 </a:t>
            </a:r>
            <a:r>
              <a:rPr dirty="0" smtClean="0" sz="1400" b="1">
                <a:latin typeface="Times New Roman"/>
                <a:cs typeface="Times New Roman"/>
              </a:rPr>
              <a:t>ez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ot(</a:t>
            </a:r>
            <a:r>
              <a:rPr dirty="0" smtClean="0" sz="1400" spc="-15" b="1">
                <a:latin typeface="Times New Roman"/>
                <a:cs typeface="Times New Roman"/>
              </a:rPr>
              <a:t>’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ˆ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x’)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indent="-457834">
              <a:lnSpc>
                <a:spcPct val="100000"/>
              </a:lnSpc>
              <a:spcBef>
                <a:spcPts val="200"/>
              </a:spcBef>
              <a:buFont typeface="Andalus"/>
              <a:buAutoNum type="arabicPeriod"/>
              <a:tabLst>
                <a:tab pos="469900" algn="l"/>
              </a:tabLst>
            </a:pPr>
            <a:r>
              <a:rPr dirty="0" smtClean="0" sz="1400" u="heavy">
                <a:latin typeface="Andalus"/>
                <a:cs typeface="Andalus"/>
              </a:rPr>
              <a:t>Inpu</a:t>
            </a:r>
            <a:r>
              <a:rPr dirty="0" smtClean="0" sz="1400" u="heavy">
                <a:latin typeface="Andalus"/>
                <a:cs typeface="Andalus"/>
              </a:rPr>
              <a:t>t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3872229">
              <a:lnSpc>
                <a:spcPct val="155400"/>
              </a:lnSpc>
              <a:spcBef>
                <a:spcPts val="254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e=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('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t');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 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= input ('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R= in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'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nt'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lvl="1" marL="469900" indent="-457834">
              <a:lnSpc>
                <a:spcPct val="100000"/>
              </a:lnSpc>
              <a:spcBef>
                <a:spcPts val="200"/>
              </a:spcBef>
              <a:buFont typeface="Andalus"/>
              <a:buAutoNum type="arabicPeriod" startAt="2"/>
              <a:tabLst>
                <a:tab pos="469900" algn="l"/>
              </a:tabLst>
            </a:pPr>
            <a:r>
              <a:rPr dirty="0" smtClean="0" sz="1400" u="heavy">
                <a:latin typeface="Andalus"/>
                <a:cs typeface="Andalus"/>
              </a:rPr>
              <a:t>Output:</a:t>
            </a:r>
            <a:r>
              <a:rPr dirty="0" smtClean="0" sz="140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100"/>
              </a:lnSpc>
              <a:spcBef>
                <a:spcPts val="7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p(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or 'te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t')</a:t>
            </a:r>
            <a:endParaRPr sz="1400">
              <a:latin typeface="Times New Roman"/>
              <a:cs typeface="Times New Roman"/>
            </a:endParaRPr>
          </a:p>
          <a:p>
            <a:pPr marL="12700" marR="3872229">
              <a:lnSpc>
                <a:spcPct val="15500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 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ez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t(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ˆ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4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298703"/>
            <a:ext cx="2433955" cy="961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dirty="0" smtClean="0" sz="1400">
                <a:latin typeface="Andalus"/>
                <a:cs typeface="Andalus"/>
              </a:rPr>
              <a:t>5.3	</a:t>
            </a: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mat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704" y="1249933"/>
            <a:ext cx="1691894" cy="0"/>
          </a:xfrm>
          <a:custGeom>
            <a:avLst/>
            <a:gdLst/>
            <a:ahLst/>
            <a:cxnLst/>
            <a:rect l="l" t="t" r="r" b="b"/>
            <a:pathLst>
              <a:path w="1691894" h="0">
                <a:moveTo>
                  <a:pt x="0" y="0"/>
                </a:moveTo>
                <a:lnTo>
                  <a:pt x="1691894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1391777"/>
            <a:ext cx="6673850" cy="1239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5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affects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how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lab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AB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5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sh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-20" b="1" i="1">
                <a:latin typeface="Times New Roman"/>
                <a:cs typeface="Times New Roman"/>
              </a:rPr>
              <a:t>r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prec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ats,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4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2814065"/>
            <a:ext cx="1610360" cy="840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x=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6]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56515" marR="1306195" indent="-4445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x=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3470" y="3018281"/>
            <a:ext cx="3191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fix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 5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3632834"/>
            <a:ext cx="1104900" cy="838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65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marL="12700" marR="80137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>
                <a:latin typeface="Times New Roman"/>
                <a:cs typeface="Times New Roman"/>
              </a:rPr>
              <a:t> x=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20926" y="3632834"/>
            <a:ext cx="5168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68042" y="3837051"/>
            <a:ext cx="21082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fixed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4449698"/>
            <a:ext cx="1492885" cy="840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 marR="118935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>
                <a:latin typeface="Times New Roman"/>
                <a:cs typeface="Times New Roman"/>
              </a:rPr>
              <a:t> x=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52801" y="4449698"/>
            <a:ext cx="2521585" cy="431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113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0.0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5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5268086"/>
            <a:ext cx="21666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573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	</a:t>
            </a:r>
            <a:r>
              <a:rPr dirty="0" smtClean="0" sz="1400" spc="0">
                <a:latin typeface="Times New Roman"/>
                <a:cs typeface="Times New Roman"/>
              </a:rPr>
              <a:t>1.2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5472302"/>
            <a:ext cx="1938020" cy="840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 marR="1634489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>
                <a:latin typeface="Times New Roman"/>
                <a:cs typeface="Times New Roman"/>
              </a:rPr>
              <a:t> x=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58898" y="5472302"/>
            <a:ext cx="26111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32609" y="6086728"/>
            <a:ext cx="19005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0.00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6290944"/>
            <a:ext cx="1315085" cy="16567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2700" marR="1010919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x=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3f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nk</a:t>
            </a:r>
            <a:endParaRPr sz="1400">
              <a:latin typeface="Times New Roman"/>
              <a:cs typeface="Times New Roman"/>
            </a:endParaRPr>
          </a:p>
          <a:p>
            <a:pPr marL="12700" marR="1010919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>
                <a:latin typeface="Times New Roman"/>
                <a:cs typeface="Times New Roman"/>
              </a:rPr>
              <a:t> x=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  <a:tabLst>
                <a:tab pos="988694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	</a:t>
            </a:r>
            <a:r>
              <a:rPr dirty="0" smtClean="0" sz="1400" spc="0">
                <a:latin typeface="Times New Roman"/>
                <a:cs typeface="Times New Roman"/>
              </a:rPr>
              <a:t>0.00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51860" y="6290944"/>
            <a:ext cx="16808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% he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4267" y="6903592"/>
            <a:ext cx="1518920" cy="431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3e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71</a:t>
            </a:r>
            <a:endParaRPr sz="1400">
              <a:latin typeface="Times New Roman"/>
              <a:cs typeface="Times New Roman"/>
            </a:endParaRPr>
          </a:p>
          <a:p>
            <a:pPr marL="6985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% do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00" y="7926196"/>
            <a:ext cx="1012190" cy="840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rate</a:t>
            </a:r>
            <a:endParaRPr sz="1400">
              <a:latin typeface="Times New Roman"/>
              <a:cs typeface="Times New Roman"/>
            </a:endParaRPr>
          </a:p>
          <a:p>
            <a:pPr marL="12700" marR="7086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x=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06779" y="7926196"/>
            <a:ext cx="27539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% 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 rat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70405" y="8540750"/>
            <a:ext cx="6991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1/8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500" y="8780017"/>
            <a:ext cx="6666230" cy="996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14350" algn="l"/>
              </a:tabLst>
            </a:pPr>
            <a:r>
              <a:rPr dirty="0" smtClean="0" sz="1400">
                <a:latin typeface="Andalus"/>
                <a:cs typeface="Andalus"/>
              </a:rPr>
              <a:t>5.4	</a:t>
            </a:r>
            <a:r>
              <a:rPr dirty="0" smtClean="0" sz="1400" u="heavy">
                <a:latin typeface="Andalus"/>
                <a:cs typeface="Andalus"/>
              </a:rPr>
              <a:t>Use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of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5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lon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(</a:t>
            </a:r>
            <a:r>
              <a:rPr dirty="0" smtClean="0" sz="1400" spc="-5" u="heavy">
                <a:latin typeface="Andalus"/>
                <a:cs typeface="Andalus"/>
              </a:rPr>
              <a:t>;</a:t>
            </a:r>
            <a:r>
              <a:rPr dirty="0" smtClean="0" sz="1400" spc="0" u="heavy">
                <a:latin typeface="Andalus"/>
                <a:cs typeface="Andalus"/>
              </a:rPr>
              <a:t>)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in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TLA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88"/>
              </a:spcBef>
            </a:pPr>
            <a:endParaRPr sz="1200"/>
          </a:p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85011"/>
            <a:ext cx="6673850" cy="5313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43764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3;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645922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endParaRPr sz="1400">
              <a:latin typeface="Times New Roman"/>
              <a:cs typeface="Times New Roman"/>
            </a:endParaRPr>
          </a:p>
          <a:p>
            <a:pPr algn="just" marL="12700" marR="13341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5   %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6227445">
              <a:lnSpc>
                <a:spcPct val="1550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algn="just" lvl="1" marL="469900" marR="4765675" indent="-457834">
              <a:lnSpc>
                <a:spcPct val="100000"/>
              </a:lnSpc>
              <a:buFont typeface="Andalus"/>
              <a:buAutoNum type="arabicPeriod" startAt="5"/>
              <a:tabLst>
                <a:tab pos="469900" algn="l"/>
              </a:tabLst>
            </a:pPr>
            <a:r>
              <a:rPr dirty="0" smtClean="0" sz="1400" u="heavy">
                <a:latin typeface="Andalus"/>
                <a:cs typeface="Andalus"/>
              </a:rPr>
              <a:t>Ad</a:t>
            </a:r>
            <a:r>
              <a:rPr dirty="0" smtClean="0" sz="1400" u="heavy">
                <a:latin typeface="Andalus"/>
                <a:cs typeface="Andalus"/>
              </a:rPr>
              <a:t>d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ommen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lvl="1">
              <a:lnSpc>
                <a:spcPts val="1200"/>
              </a:lnSpc>
              <a:spcBef>
                <a:spcPts val="87"/>
              </a:spcBef>
              <a:buFont typeface="Andalus"/>
              <a:buAutoNum type="arabicPeriod" startAt="5"/>
            </a:pPr>
            <a:endParaRPr sz="1200"/>
          </a:p>
          <a:p>
            <a:pPr marL="12700" marR="1397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4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dow).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426974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%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5"/>
              </a:spcBef>
            </a:pPr>
            <a:endParaRPr sz="1200"/>
          </a:p>
          <a:p>
            <a:pPr algn="just" lvl="1" marL="469900" marR="4460875" indent="-457834">
              <a:lnSpc>
                <a:spcPct val="100000"/>
              </a:lnSpc>
              <a:buFont typeface="Andalus"/>
              <a:buAutoNum type="arabicPeriod" startAt="6"/>
              <a:tabLst>
                <a:tab pos="469900" algn="l"/>
              </a:tabLst>
            </a:pPr>
            <a:r>
              <a:rPr dirty="0" smtClean="0" sz="1400" u="heavy">
                <a:latin typeface="Andalus"/>
                <a:cs typeface="Andalus"/>
              </a:rPr>
              <a:t>Comma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i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edit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87"/>
              </a:spcBef>
            </a:pPr>
            <a:endParaRPr sz="1200"/>
          </a:p>
          <a:p>
            <a:pPr marL="12700" marR="1333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boa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low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ear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ier.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4"/>
              </a:spcBef>
            </a:pPr>
            <a:endParaRPr sz="850"/>
          </a:p>
          <a:p>
            <a:pPr algn="just" marL="12700" marR="51720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&gt;&gt;r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))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algn="just" marL="12700" marR="12757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???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t'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'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le'.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algn="just" marL="12700" marR="12700">
              <a:lnSpc>
                <a:spcPct val="964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sq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↑</a:t>
            </a:r>
            <a:r>
              <a:rPr dirty="0" smtClean="0" sz="1400" spc="1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isspe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←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r. 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py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ted 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histor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endParaRPr sz="900"/>
          </a:p>
          <a:p>
            <a:pPr algn="just" marL="12700" marR="82423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4</a:t>
            </a:fld>
            <a:endParaRPr sz="1100">
              <a:latin typeface="Andalus"/>
              <a:cs typeface="Andalus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6565" y="6420866"/>
          <a:ext cx="4600702" cy="3246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7722"/>
                <a:gridCol w="1170813"/>
                <a:gridCol w="2341118"/>
              </a:tblGrid>
              <a:tr h="403859"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↑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+p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all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p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evi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us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383"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↓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+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all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ater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384"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←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+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b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ba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k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one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har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→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+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ward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one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hara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76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+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→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+r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 r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ht one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85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l+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←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+l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le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one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38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ndalus"/>
                          <a:cs typeface="Andalus"/>
                        </a:rPr>
                        <a:t>H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ome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+a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 to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nn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33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End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+e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 to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end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of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8703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4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2638805"/>
            <a:ext cx="6671945" cy="6894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dirty="0" smtClean="0" sz="1400">
                <a:latin typeface="Andalus"/>
                <a:cs typeface="Andalus"/>
              </a:rPr>
              <a:t>5.7	</a:t>
            </a:r>
            <a:r>
              <a:rPr dirty="0" smtClean="0" sz="1400" u="heavy">
                <a:latin typeface="Andalus"/>
                <a:cs typeface="Andalus"/>
              </a:rPr>
              <a:t>En</a:t>
            </a:r>
            <a:r>
              <a:rPr dirty="0" smtClean="0" sz="1400" u="heavy">
                <a:latin typeface="Andalus"/>
                <a:cs typeface="Andalus"/>
              </a:rPr>
              <a:t>t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ri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-1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om</a:t>
            </a:r>
            <a:r>
              <a:rPr dirty="0" smtClean="0" sz="1400" spc="-15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79"/>
              </a:spcBef>
            </a:pPr>
            <a:endParaRPr sz="1200"/>
          </a:p>
          <a:p>
            <a:pPr marL="12700" marR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…,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nter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5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&gt;&gt;s=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…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-1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7"/>
              </a:spcBef>
            </a:pPr>
            <a:endParaRPr sz="900"/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dirty="0" smtClean="0" sz="1700" b="1">
                <a:latin typeface="Times New Roman"/>
                <a:cs typeface="Times New Roman"/>
              </a:rPr>
              <a:t>5</a:t>
            </a:r>
            <a:r>
              <a:rPr dirty="0" smtClean="0" sz="1700" spc="5" b="1">
                <a:latin typeface="Times New Roman"/>
                <a:cs typeface="Times New Roman"/>
              </a:rPr>
              <a:t>.</a:t>
            </a:r>
            <a:r>
              <a:rPr dirty="0" smtClean="0" sz="1700" spc="0" b="1">
                <a:latin typeface="Times New Roman"/>
                <a:cs typeface="Times New Roman"/>
              </a:rPr>
              <a:t>8	</a:t>
            </a:r>
            <a:r>
              <a:rPr dirty="0" smtClean="0" sz="1400" spc="-5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elp</a:t>
            </a:r>
            <a:r>
              <a:rPr dirty="0" smtClean="0" sz="1400" spc="15" u="heavy">
                <a:latin typeface="Andalus"/>
                <a:cs typeface="Andalus"/>
              </a:rPr>
              <a:t> </a:t>
            </a:r>
            <a:r>
              <a:rPr dirty="0" smtClean="0" sz="1700" spc="-5" b="1">
                <a:latin typeface="Times New Roman"/>
                <a:cs typeface="Times New Roman"/>
              </a:rPr>
              <a:t>:</a:t>
            </a:r>
            <a:r>
              <a:rPr dirty="0" smtClean="0" sz="1700" spc="0" b="1">
                <a:latin typeface="Times New Roman"/>
                <a:cs typeface="Times New Roman"/>
              </a:rPr>
              <a:t>-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feature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endParaRPr sz="1400">
              <a:latin typeface="Times New Roman"/>
              <a:cs typeface="Times New Roman"/>
            </a:endParaRPr>
          </a:p>
          <a:p>
            <a:pPr marL="1447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clear 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ree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189230" marR="446405">
              <a:lnSpc>
                <a:spcPts val="1620"/>
              </a:lnSpc>
              <a:spcBef>
                <a:spcPts val="3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pace, r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them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clear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clear 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endParaRPr sz="1400">
              <a:latin typeface="Times New Roman"/>
              <a:cs typeface="Times New Roman"/>
            </a:endParaRPr>
          </a:p>
          <a:p>
            <a:pPr marL="189230" marR="443166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clear -r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exprN</a:t>
            </a:r>
            <a:r>
              <a:rPr dirty="0" smtClean="0" sz="1400" spc="0">
                <a:latin typeface="Times New Roman"/>
                <a:cs typeface="Times New Roman"/>
              </a:rPr>
              <a:t> clear Ite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Refere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clear</a:t>
            </a:r>
            <a:endParaRPr sz="1400">
              <a:latin typeface="Times New Roman"/>
              <a:cs typeface="Times New Roman"/>
            </a:endParaRPr>
          </a:p>
          <a:p>
            <a:pPr marL="365760" marR="1826260" indent="-17716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See also c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loc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per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clear</a:t>
            </a:r>
            <a:endParaRPr sz="1400">
              <a:latin typeface="Times New Roman"/>
              <a:cs typeface="Times New Roman"/>
            </a:endParaRPr>
          </a:p>
          <a:p>
            <a:pPr marL="367665" marR="1285875" indent="-190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lear,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lear,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t/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lear,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p/cle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lear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b/</a:t>
            </a:r>
            <a:r>
              <a:rPr dirty="0" smtClean="0" sz="1400" spc="-2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.cle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i.c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ear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89230" marR="2064385">
              <a:lnSpc>
                <a:spcPts val="1610"/>
              </a:lnSpc>
              <a:spcBef>
                <a:spcPts val="5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sin(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Refere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sin</a:t>
            </a:r>
            <a:endParaRPr sz="1400">
              <a:latin typeface="Times New Roman"/>
              <a:cs typeface="Times New Roman"/>
            </a:endParaRPr>
          </a:p>
          <a:p>
            <a:pPr marL="189230" marR="432689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See also 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sin</a:t>
            </a:r>
            <a:endParaRPr sz="1400">
              <a:latin typeface="Times New Roman"/>
              <a:cs typeface="Times New Roman"/>
            </a:endParaRPr>
          </a:p>
          <a:p>
            <a:pPr marL="36576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fixe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in,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565" y="956436"/>
          <a:ext cx="6705726" cy="128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7722"/>
                <a:gridCol w="1170813"/>
                <a:gridCol w="2341118"/>
                <a:gridCol w="2073020"/>
              </a:tblGrid>
              <a:tr h="4323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Esc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+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u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Clear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53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Del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+d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Delete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h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ara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 at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urs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53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ack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pa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+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Delete</a:t>
                      </a:r>
                      <a:r>
                        <a:rPr dirty="0" smtClean="0" sz="1400" spc="-2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hara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-3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be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re</a:t>
                      </a:r>
                      <a:r>
                        <a:rPr dirty="0" smtClean="0" sz="1400" spc="-2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urs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221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4945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978834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82111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65932" y="71627"/>
            <a:ext cx="1034796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298703"/>
            <a:ext cx="2433955" cy="961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College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/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dirty="0" smtClean="0" sz="1400">
                <a:latin typeface="Andalus"/>
                <a:cs typeface="Andalus"/>
              </a:rPr>
              <a:t>5.9	</a:t>
            </a:r>
            <a:r>
              <a:rPr dirty="0" smtClean="0" sz="1400">
                <a:latin typeface="Andalus"/>
                <a:cs typeface="Andalus"/>
              </a:rPr>
              <a:t>Exit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9016" y="312419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704" y="1249933"/>
            <a:ext cx="396240" cy="0"/>
          </a:xfrm>
          <a:custGeom>
            <a:avLst/>
            <a:gdLst/>
            <a:ahLst/>
            <a:cxnLst/>
            <a:rect l="l" t="t" r="r" b="b"/>
            <a:pathLst>
              <a:path w="396240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1256538"/>
            <a:ext cx="6673850" cy="8312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at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6985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ile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u.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698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ot</a:t>
            </a:r>
            <a:r>
              <a:rPr dirty="0" smtClean="0" sz="1400" spc="3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 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rare oc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5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oft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.P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lcu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ate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rimet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tang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lar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 area= 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h*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dth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rimet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 =2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leng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h+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idt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).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2140"/>
              </a:lnSpc>
              <a:spcBef>
                <a:spcPts val="140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 </a:t>
            </a:r>
            <a:r>
              <a:rPr dirty="0" smtClean="0" sz="1400" spc="-17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 </a:t>
            </a:r>
            <a:r>
              <a:rPr dirty="0" smtClean="0" sz="1400" spc="-1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 </a:t>
            </a:r>
            <a:r>
              <a:rPr dirty="0" smtClean="0" sz="1400" spc="-1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 </a:t>
            </a:r>
            <a:r>
              <a:rPr dirty="0" smtClean="0" sz="1400" spc="-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 </a:t>
            </a:r>
            <a:r>
              <a:rPr dirty="0" smtClean="0" sz="1400" spc="-1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iven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foll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 </a:t>
            </a:r>
            <a:r>
              <a:rPr dirty="0" smtClean="0" sz="1400" spc="-1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 </a:t>
            </a:r>
            <a:r>
              <a:rPr dirty="0" smtClean="0" sz="1400" spc="-16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omma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 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w: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gth=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id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h=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 marR="27940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gth*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dth, 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rimet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2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2*(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leng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h+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id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h)</a:t>
            </a:r>
            <a:r>
              <a:rPr dirty="0" smtClean="0" sz="1400" spc="0">
                <a:latin typeface="Andalus"/>
                <a:cs typeface="Andalus"/>
              </a:rPr>
              <a:t> 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a=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0.0</a:t>
            </a:r>
            <a:r>
              <a:rPr dirty="0" smtClean="0" sz="1400" spc="-15">
                <a:latin typeface="Andalus"/>
                <a:cs typeface="Andalus"/>
              </a:rPr>
              <a:t>6</a:t>
            </a:r>
            <a:r>
              <a:rPr dirty="0" smtClean="0" sz="1400" spc="0">
                <a:latin typeface="Andalus"/>
                <a:cs typeface="Andalus"/>
              </a:rPr>
              <a:t>00</a:t>
            </a:r>
            <a:endParaRPr sz="1400">
              <a:latin typeface="Andalus"/>
              <a:cs typeface="Andalus"/>
            </a:endParaRPr>
          </a:p>
          <a:p>
            <a:pPr marL="12700" marR="587565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Pe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ime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 1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dth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not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giv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w </a:t>
            </a:r>
            <a:r>
              <a:rPr dirty="0" smtClean="0" sz="1400" spc="5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follo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nt:</a:t>
            </a:r>
            <a:endParaRPr sz="1400">
              <a:latin typeface="Andalus"/>
              <a:cs typeface="Andalus"/>
            </a:endParaRPr>
          </a:p>
          <a:p>
            <a:pPr marL="241300" marR="2464435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1-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Len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'in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tan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ula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:');</a:t>
            </a:r>
            <a:r>
              <a:rPr dirty="0" smtClean="0" sz="1400" spc="0">
                <a:latin typeface="Andalus"/>
                <a:cs typeface="Andalus"/>
              </a:rPr>
              <a:t> 2-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idt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nput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ular:'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305"/>
              </a:spcBef>
              <a:buFont typeface="Andalus"/>
              <a:buAutoNum type="arabicPlain" startAt="3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Area=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*w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dth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Andalus"/>
              <a:buAutoNum type="arabicPlain" startAt="3"/>
              <a:tabLst>
                <a:tab pos="469900" algn="l"/>
              </a:tabLst>
            </a:pPr>
            <a:r>
              <a:rPr dirty="0" smtClean="0" sz="1400" spc="0">
                <a:latin typeface="Andalus"/>
                <a:cs typeface="Andalus"/>
              </a:rPr>
              <a:t>Pe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ime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=2*(l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</a:t>
            </a:r>
            <a:r>
              <a:rPr dirty="0" smtClean="0" sz="1400" spc="-10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ave t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1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 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atlab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folder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ny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name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st).</a:t>
            </a:r>
            <a:endParaRPr sz="1400">
              <a:latin typeface="Andalus"/>
              <a:cs typeface="Andalus"/>
            </a:endParaRPr>
          </a:p>
          <a:p>
            <a:pPr marL="12700" marR="1397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Ca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l(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un)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15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by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ndow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0">
                <a:latin typeface="Andalus"/>
                <a:cs typeface="Andalus"/>
              </a:rPr>
              <a:t> 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ogram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foll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w: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endParaRPr sz="1400">
              <a:latin typeface="Andalus"/>
              <a:cs typeface="Andalus"/>
            </a:endParaRPr>
          </a:p>
          <a:p>
            <a:pPr marL="12700" marR="3748404">
              <a:lnSpc>
                <a:spcPct val="127099"/>
              </a:lnSpc>
              <a:tabLst>
                <a:tab pos="2392045" algn="l"/>
                <a:tab pos="2702560" algn="l"/>
              </a:tabLst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 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gth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 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gu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ar:	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tan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ar:	</a:t>
            </a:r>
            <a:r>
              <a:rPr dirty="0" smtClean="0" sz="1400" spc="0">
                <a:latin typeface="Times New Roman"/>
                <a:cs typeface="Times New Roman"/>
              </a:rPr>
              <a:t>0.2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a=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0.0</a:t>
            </a:r>
            <a:r>
              <a:rPr dirty="0" smtClean="0" sz="1400" spc="-15">
                <a:latin typeface="Andalus"/>
                <a:cs typeface="Andalus"/>
              </a:rPr>
              <a:t>6</a:t>
            </a:r>
            <a:r>
              <a:rPr dirty="0" smtClean="0" sz="1400" spc="0">
                <a:latin typeface="Andalus"/>
                <a:cs typeface="Andalus"/>
              </a:rPr>
              <a:t>00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Pe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ime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50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4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2018-11-11T11:40:13Z</dcterms:created>
  <dcterms:modified xsi:type="dcterms:W3CDTF">2018-11-11T11:40:13Z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2018-10-13T00:00:00Z</vt:filetime>
  </property>
  <property fmtid="{D5CDD505-2E9C-101B-9397-08002B2CF9AE}" pid="3" name="LastSaved">
    <vt:filetime>2018-11-11T00:00:00Z</vt:filetime>
  </property>
</Properties>
</file>