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Default Extension="jpg" ContentType="image/jp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x="7772400" cy="100584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79" cy="25146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/>
          <a:p>
            <a:pPr marL="12700">
              <a:lnSpc>
                <a:spcPct val="100000"/>
              </a:lnSpc>
            </a:pPr>
            <a:r>
              <a:rPr dirty="0" smtClean="0" sz="1100" spc="-5">
                <a:latin typeface="Cambria"/>
                <a:cs typeface="Cambria"/>
              </a:rPr>
              <a:t>A</a:t>
            </a:r>
            <a:r>
              <a:rPr dirty="0" smtClean="0" sz="1100" spc="0">
                <a:latin typeface="Cambria"/>
                <a:cs typeface="Cambria"/>
              </a:rPr>
              <a:t>sst. </a:t>
            </a:r>
            <a:r>
              <a:rPr dirty="0" smtClean="0" sz="1100" spc="-10">
                <a:latin typeface="Cambria"/>
                <a:cs typeface="Cambria"/>
              </a:rPr>
              <a:t>L</a:t>
            </a:r>
            <a:r>
              <a:rPr dirty="0" smtClean="0" sz="1100" spc="-15">
                <a:latin typeface="Cambria"/>
                <a:cs typeface="Cambria"/>
              </a:rPr>
              <a:t>e</a:t>
            </a:r>
            <a:r>
              <a:rPr dirty="0" smtClean="0" sz="1100" spc="0">
                <a:latin typeface="Cambria"/>
                <a:cs typeface="Cambria"/>
              </a:rPr>
              <a:t>c. </a:t>
            </a:r>
            <a:r>
              <a:rPr dirty="0" smtClean="0" sz="1100" spc="-5">
                <a:latin typeface="Cambria"/>
                <a:cs typeface="Cambria"/>
              </a:rPr>
              <a:t>H</a:t>
            </a:r>
            <a:r>
              <a:rPr dirty="0" smtClean="0" sz="1100" spc="0">
                <a:latin typeface="Cambria"/>
                <a:cs typeface="Cambria"/>
              </a:rPr>
              <a:t>ar</a:t>
            </a:r>
            <a:r>
              <a:rPr dirty="0" smtClean="0" sz="1100" spc="-15">
                <a:latin typeface="Cambria"/>
                <a:cs typeface="Cambria"/>
              </a:rPr>
              <a:t>a</a:t>
            </a:r>
            <a:r>
              <a:rPr dirty="0" smtClean="0" sz="1100" spc="0">
                <a:latin typeface="Cambria"/>
                <a:cs typeface="Cambria"/>
              </a:rPr>
              <a:t>a Rah</a:t>
            </a:r>
            <a:r>
              <a:rPr dirty="0" smtClean="0" sz="1100" spc="-10">
                <a:latin typeface="Cambria"/>
                <a:cs typeface="Cambria"/>
              </a:rPr>
              <a:t>e</a:t>
            </a:r>
            <a:r>
              <a:rPr dirty="0" smtClean="0" sz="1100" spc="0">
                <a:latin typeface="Cambria"/>
                <a:cs typeface="Cambria"/>
              </a:rPr>
              <a:t>em</a:t>
            </a:r>
            <a:endParaRPr sz="1100">
              <a:latin typeface="Cambria"/>
              <a:cs typeface="Cambria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12700">
              <a:lnSpc>
                <a:spcPct val="100000"/>
              </a:lnSpc>
            </a:pPr>
            <a:r>
              <a:rPr dirty="0" smtClean="0" sz="1100">
                <a:latin typeface="Cambria"/>
                <a:cs typeface="Cambria"/>
              </a:rPr>
              <a:t>Pa</a:t>
            </a:r>
            <a:r>
              <a:rPr dirty="0" smtClean="0" sz="1100" spc="-10">
                <a:latin typeface="Cambria"/>
                <a:cs typeface="Cambria"/>
              </a:rPr>
              <a:t>g</a:t>
            </a:r>
            <a:r>
              <a:rPr dirty="0" smtClean="0" sz="1100" spc="0">
                <a:latin typeface="Cambria"/>
                <a:cs typeface="Cambria"/>
              </a:rPr>
              <a:t>e </a:t>
            </a:r>
            <a:fld id="{81D60167-4931-47E6-BA6A-407CBD079E47}" type="slidenum">
              <a:rPr dirty="0" smtClean="0" sz="1100" spc="0">
                <a:latin typeface="Cambria"/>
                <a:cs typeface="Cambria"/>
              </a:rPr>
              <a:t>#</a:t>
            </a:fld>
            <a:endParaRPr sz="1100">
              <a:latin typeface="Cambria"/>
              <a:cs typeface="Cambri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/>
          <a:p>
            <a:pPr marL="12700">
              <a:lnSpc>
                <a:spcPct val="100000"/>
              </a:lnSpc>
            </a:pPr>
            <a:r>
              <a:rPr dirty="0" smtClean="0" sz="1100" spc="-5">
                <a:latin typeface="Cambria"/>
                <a:cs typeface="Cambria"/>
              </a:rPr>
              <a:t>A</a:t>
            </a:r>
            <a:r>
              <a:rPr dirty="0" smtClean="0" sz="1100" spc="0">
                <a:latin typeface="Cambria"/>
                <a:cs typeface="Cambria"/>
              </a:rPr>
              <a:t>sst. </a:t>
            </a:r>
            <a:r>
              <a:rPr dirty="0" smtClean="0" sz="1100" spc="-10">
                <a:latin typeface="Cambria"/>
                <a:cs typeface="Cambria"/>
              </a:rPr>
              <a:t>L</a:t>
            </a:r>
            <a:r>
              <a:rPr dirty="0" smtClean="0" sz="1100" spc="-15">
                <a:latin typeface="Cambria"/>
                <a:cs typeface="Cambria"/>
              </a:rPr>
              <a:t>e</a:t>
            </a:r>
            <a:r>
              <a:rPr dirty="0" smtClean="0" sz="1100" spc="0">
                <a:latin typeface="Cambria"/>
                <a:cs typeface="Cambria"/>
              </a:rPr>
              <a:t>c. </a:t>
            </a:r>
            <a:r>
              <a:rPr dirty="0" smtClean="0" sz="1100" spc="-5">
                <a:latin typeface="Cambria"/>
                <a:cs typeface="Cambria"/>
              </a:rPr>
              <a:t>H</a:t>
            </a:r>
            <a:r>
              <a:rPr dirty="0" smtClean="0" sz="1100" spc="0">
                <a:latin typeface="Cambria"/>
                <a:cs typeface="Cambria"/>
              </a:rPr>
              <a:t>ar</a:t>
            </a:r>
            <a:r>
              <a:rPr dirty="0" smtClean="0" sz="1100" spc="-15">
                <a:latin typeface="Cambria"/>
                <a:cs typeface="Cambria"/>
              </a:rPr>
              <a:t>a</a:t>
            </a:r>
            <a:r>
              <a:rPr dirty="0" smtClean="0" sz="1100" spc="0">
                <a:latin typeface="Cambria"/>
                <a:cs typeface="Cambria"/>
              </a:rPr>
              <a:t>a Rah</a:t>
            </a:r>
            <a:r>
              <a:rPr dirty="0" smtClean="0" sz="1100" spc="-10">
                <a:latin typeface="Cambria"/>
                <a:cs typeface="Cambria"/>
              </a:rPr>
              <a:t>e</a:t>
            </a:r>
            <a:r>
              <a:rPr dirty="0" smtClean="0" sz="1100" spc="0">
                <a:latin typeface="Cambria"/>
                <a:cs typeface="Cambria"/>
              </a:rPr>
              <a:t>em</a:t>
            </a:r>
            <a:endParaRPr sz="1100">
              <a:latin typeface="Cambria"/>
              <a:cs typeface="Cambria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12700">
              <a:lnSpc>
                <a:spcPct val="100000"/>
              </a:lnSpc>
            </a:pPr>
            <a:r>
              <a:rPr dirty="0" smtClean="0" sz="1100">
                <a:latin typeface="Cambria"/>
                <a:cs typeface="Cambria"/>
              </a:rPr>
              <a:t>Pa</a:t>
            </a:r>
            <a:r>
              <a:rPr dirty="0" smtClean="0" sz="1100" spc="-10">
                <a:latin typeface="Cambria"/>
                <a:cs typeface="Cambria"/>
              </a:rPr>
              <a:t>g</a:t>
            </a:r>
            <a:r>
              <a:rPr dirty="0" smtClean="0" sz="1100" spc="0">
                <a:latin typeface="Cambria"/>
                <a:cs typeface="Cambria"/>
              </a:rPr>
              <a:t>e </a:t>
            </a:r>
            <a:fld id="{81D60167-4931-47E6-BA6A-407CBD079E47}" type="slidenum">
              <a:rPr dirty="0" smtClean="0" sz="1100" spc="0">
                <a:latin typeface="Cambria"/>
                <a:cs typeface="Cambria"/>
              </a:rPr>
              <a:t>#</a:t>
            </a:fld>
            <a:endParaRPr sz="1100">
              <a:latin typeface="Cambria"/>
              <a:cs typeface="Cambria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02785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/>
          <a:p>
            <a:pPr marL="12700">
              <a:lnSpc>
                <a:spcPct val="100000"/>
              </a:lnSpc>
            </a:pPr>
            <a:r>
              <a:rPr dirty="0" smtClean="0" sz="1100" spc="-5">
                <a:latin typeface="Cambria"/>
                <a:cs typeface="Cambria"/>
              </a:rPr>
              <a:t>A</a:t>
            </a:r>
            <a:r>
              <a:rPr dirty="0" smtClean="0" sz="1100" spc="0">
                <a:latin typeface="Cambria"/>
                <a:cs typeface="Cambria"/>
              </a:rPr>
              <a:t>sst. </a:t>
            </a:r>
            <a:r>
              <a:rPr dirty="0" smtClean="0" sz="1100" spc="-10">
                <a:latin typeface="Cambria"/>
                <a:cs typeface="Cambria"/>
              </a:rPr>
              <a:t>L</a:t>
            </a:r>
            <a:r>
              <a:rPr dirty="0" smtClean="0" sz="1100" spc="-15">
                <a:latin typeface="Cambria"/>
                <a:cs typeface="Cambria"/>
              </a:rPr>
              <a:t>e</a:t>
            </a:r>
            <a:r>
              <a:rPr dirty="0" smtClean="0" sz="1100" spc="0">
                <a:latin typeface="Cambria"/>
                <a:cs typeface="Cambria"/>
              </a:rPr>
              <a:t>c. </a:t>
            </a:r>
            <a:r>
              <a:rPr dirty="0" smtClean="0" sz="1100" spc="-5">
                <a:latin typeface="Cambria"/>
                <a:cs typeface="Cambria"/>
              </a:rPr>
              <a:t>H</a:t>
            </a:r>
            <a:r>
              <a:rPr dirty="0" smtClean="0" sz="1100" spc="0">
                <a:latin typeface="Cambria"/>
                <a:cs typeface="Cambria"/>
              </a:rPr>
              <a:t>ar</a:t>
            </a:r>
            <a:r>
              <a:rPr dirty="0" smtClean="0" sz="1100" spc="-15">
                <a:latin typeface="Cambria"/>
                <a:cs typeface="Cambria"/>
              </a:rPr>
              <a:t>a</a:t>
            </a:r>
            <a:r>
              <a:rPr dirty="0" smtClean="0" sz="1100" spc="0">
                <a:latin typeface="Cambria"/>
                <a:cs typeface="Cambria"/>
              </a:rPr>
              <a:t>a Rah</a:t>
            </a:r>
            <a:r>
              <a:rPr dirty="0" smtClean="0" sz="1100" spc="-10">
                <a:latin typeface="Cambria"/>
                <a:cs typeface="Cambria"/>
              </a:rPr>
              <a:t>e</a:t>
            </a:r>
            <a:r>
              <a:rPr dirty="0" smtClean="0" sz="1100" spc="0">
                <a:latin typeface="Cambria"/>
                <a:cs typeface="Cambria"/>
              </a:rPr>
              <a:t>em</a:t>
            </a:r>
            <a:endParaRPr sz="1100">
              <a:latin typeface="Cambria"/>
              <a:cs typeface="Cambria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12700">
              <a:lnSpc>
                <a:spcPct val="100000"/>
              </a:lnSpc>
            </a:pPr>
            <a:r>
              <a:rPr dirty="0" smtClean="0" sz="1100">
                <a:latin typeface="Cambria"/>
                <a:cs typeface="Cambria"/>
              </a:rPr>
              <a:t>Pa</a:t>
            </a:r>
            <a:r>
              <a:rPr dirty="0" smtClean="0" sz="1100" spc="-10">
                <a:latin typeface="Cambria"/>
                <a:cs typeface="Cambria"/>
              </a:rPr>
              <a:t>g</a:t>
            </a:r>
            <a:r>
              <a:rPr dirty="0" smtClean="0" sz="1100" spc="0">
                <a:latin typeface="Cambria"/>
                <a:cs typeface="Cambria"/>
              </a:rPr>
              <a:t>e </a:t>
            </a:r>
            <a:fld id="{81D60167-4931-47E6-BA6A-407CBD079E47}" type="slidenum">
              <a:rPr dirty="0" smtClean="0" sz="1100" spc="0">
                <a:latin typeface="Cambria"/>
                <a:cs typeface="Cambria"/>
              </a:rPr>
              <a:t>#</a:t>
            </a:fld>
            <a:endParaRPr sz="1100">
              <a:latin typeface="Cambria"/>
              <a:cs typeface="Cambria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/>
          <a:p>
            <a:pPr marL="12700">
              <a:lnSpc>
                <a:spcPct val="100000"/>
              </a:lnSpc>
            </a:pPr>
            <a:r>
              <a:rPr dirty="0" smtClean="0" sz="1100" spc="-5">
                <a:latin typeface="Cambria"/>
                <a:cs typeface="Cambria"/>
              </a:rPr>
              <a:t>A</a:t>
            </a:r>
            <a:r>
              <a:rPr dirty="0" smtClean="0" sz="1100" spc="0">
                <a:latin typeface="Cambria"/>
                <a:cs typeface="Cambria"/>
              </a:rPr>
              <a:t>sst. </a:t>
            </a:r>
            <a:r>
              <a:rPr dirty="0" smtClean="0" sz="1100" spc="-10">
                <a:latin typeface="Cambria"/>
                <a:cs typeface="Cambria"/>
              </a:rPr>
              <a:t>L</a:t>
            </a:r>
            <a:r>
              <a:rPr dirty="0" smtClean="0" sz="1100" spc="-15">
                <a:latin typeface="Cambria"/>
                <a:cs typeface="Cambria"/>
              </a:rPr>
              <a:t>e</a:t>
            </a:r>
            <a:r>
              <a:rPr dirty="0" smtClean="0" sz="1100" spc="0">
                <a:latin typeface="Cambria"/>
                <a:cs typeface="Cambria"/>
              </a:rPr>
              <a:t>c. </a:t>
            </a:r>
            <a:r>
              <a:rPr dirty="0" smtClean="0" sz="1100" spc="-5">
                <a:latin typeface="Cambria"/>
                <a:cs typeface="Cambria"/>
              </a:rPr>
              <a:t>H</a:t>
            </a:r>
            <a:r>
              <a:rPr dirty="0" smtClean="0" sz="1100" spc="0">
                <a:latin typeface="Cambria"/>
                <a:cs typeface="Cambria"/>
              </a:rPr>
              <a:t>ar</a:t>
            </a:r>
            <a:r>
              <a:rPr dirty="0" smtClean="0" sz="1100" spc="-15">
                <a:latin typeface="Cambria"/>
                <a:cs typeface="Cambria"/>
              </a:rPr>
              <a:t>a</a:t>
            </a:r>
            <a:r>
              <a:rPr dirty="0" smtClean="0" sz="1100" spc="0">
                <a:latin typeface="Cambria"/>
                <a:cs typeface="Cambria"/>
              </a:rPr>
              <a:t>a Rah</a:t>
            </a:r>
            <a:r>
              <a:rPr dirty="0" smtClean="0" sz="1100" spc="-10">
                <a:latin typeface="Cambria"/>
                <a:cs typeface="Cambria"/>
              </a:rPr>
              <a:t>e</a:t>
            </a:r>
            <a:r>
              <a:rPr dirty="0" smtClean="0" sz="1100" spc="0">
                <a:latin typeface="Cambria"/>
                <a:cs typeface="Cambria"/>
              </a:rPr>
              <a:t>em</a:t>
            </a:r>
            <a:endParaRPr sz="1100">
              <a:latin typeface="Cambria"/>
              <a:cs typeface="Cambria"/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12700">
              <a:lnSpc>
                <a:spcPct val="100000"/>
              </a:lnSpc>
            </a:pPr>
            <a:r>
              <a:rPr dirty="0" smtClean="0" sz="1100">
                <a:latin typeface="Cambria"/>
                <a:cs typeface="Cambria"/>
              </a:rPr>
              <a:t>Pa</a:t>
            </a:r>
            <a:r>
              <a:rPr dirty="0" smtClean="0" sz="1100" spc="-10">
                <a:latin typeface="Cambria"/>
                <a:cs typeface="Cambria"/>
              </a:rPr>
              <a:t>g</a:t>
            </a:r>
            <a:r>
              <a:rPr dirty="0" smtClean="0" sz="1100" spc="0">
                <a:latin typeface="Cambria"/>
                <a:cs typeface="Cambria"/>
              </a:rPr>
              <a:t>e </a:t>
            </a:r>
            <a:fld id="{81D60167-4931-47E6-BA6A-407CBD079E47}" type="slidenum">
              <a:rPr dirty="0" smtClean="0" sz="1100" spc="0">
                <a:latin typeface="Cambria"/>
                <a:cs typeface="Cambria"/>
              </a:rPr>
              <a:t>#</a:t>
            </a:fld>
            <a:endParaRPr sz="1100">
              <a:latin typeface="Cambria"/>
              <a:cs typeface="Cambria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/>
          <a:p>
            <a:pPr marL="12700">
              <a:lnSpc>
                <a:spcPct val="100000"/>
              </a:lnSpc>
            </a:pPr>
            <a:r>
              <a:rPr dirty="0" smtClean="0" sz="1100" spc="-5">
                <a:latin typeface="Cambria"/>
                <a:cs typeface="Cambria"/>
              </a:rPr>
              <a:t>A</a:t>
            </a:r>
            <a:r>
              <a:rPr dirty="0" smtClean="0" sz="1100" spc="0">
                <a:latin typeface="Cambria"/>
                <a:cs typeface="Cambria"/>
              </a:rPr>
              <a:t>sst. </a:t>
            </a:r>
            <a:r>
              <a:rPr dirty="0" smtClean="0" sz="1100" spc="-10">
                <a:latin typeface="Cambria"/>
                <a:cs typeface="Cambria"/>
              </a:rPr>
              <a:t>L</a:t>
            </a:r>
            <a:r>
              <a:rPr dirty="0" smtClean="0" sz="1100" spc="-15">
                <a:latin typeface="Cambria"/>
                <a:cs typeface="Cambria"/>
              </a:rPr>
              <a:t>e</a:t>
            </a:r>
            <a:r>
              <a:rPr dirty="0" smtClean="0" sz="1100" spc="0">
                <a:latin typeface="Cambria"/>
                <a:cs typeface="Cambria"/>
              </a:rPr>
              <a:t>c. </a:t>
            </a:r>
            <a:r>
              <a:rPr dirty="0" smtClean="0" sz="1100" spc="-5">
                <a:latin typeface="Cambria"/>
                <a:cs typeface="Cambria"/>
              </a:rPr>
              <a:t>H</a:t>
            </a:r>
            <a:r>
              <a:rPr dirty="0" smtClean="0" sz="1100" spc="0">
                <a:latin typeface="Cambria"/>
                <a:cs typeface="Cambria"/>
              </a:rPr>
              <a:t>ar</a:t>
            </a:r>
            <a:r>
              <a:rPr dirty="0" smtClean="0" sz="1100" spc="-15">
                <a:latin typeface="Cambria"/>
                <a:cs typeface="Cambria"/>
              </a:rPr>
              <a:t>a</a:t>
            </a:r>
            <a:r>
              <a:rPr dirty="0" smtClean="0" sz="1100" spc="0">
                <a:latin typeface="Cambria"/>
                <a:cs typeface="Cambria"/>
              </a:rPr>
              <a:t>a Rah</a:t>
            </a:r>
            <a:r>
              <a:rPr dirty="0" smtClean="0" sz="1100" spc="-10">
                <a:latin typeface="Cambria"/>
                <a:cs typeface="Cambria"/>
              </a:rPr>
              <a:t>e</a:t>
            </a:r>
            <a:r>
              <a:rPr dirty="0" smtClean="0" sz="1100" spc="0">
                <a:latin typeface="Cambria"/>
                <a:cs typeface="Cambria"/>
              </a:rPr>
              <a:t>em</a:t>
            </a:r>
            <a:endParaRPr sz="1100">
              <a:latin typeface="Cambria"/>
              <a:cs typeface="Cambria"/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12700">
              <a:lnSpc>
                <a:spcPct val="100000"/>
              </a:lnSpc>
            </a:pPr>
            <a:r>
              <a:rPr dirty="0" smtClean="0" sz="1100">
                <a:latin typeface="Cambria"/>
                <a:cs typeface="Cambria"/>
              </a:rPr>
              <a:t>Pa</a:t>
            </a:r>
            <a:r>
              <a:rPr dirty="0" smtClean="0" sz="1100" spc="-10">
                <a:latin typeface="Cambria"/>
                <a:cs typeface="Cambria"/>
              </a:rPr>
              <a:t>g</a:t>
            </a:r>
            <a:r>
              <a:rPr dirty="0" smtClean="0" sz="1100" spc="0">
                <a:latin typeface="Cambria"/>
                <a:cs typeface="Cambria"/>
              </a:rPr>
              <a:t>e </a:t>
            </a:r>
            <a:fld id="{81D60167-4931-47E6-BA6A-407CBD079E47}" type="slidenum">
              <a:rPr dirty="0" smtClean="0" sz="1100" spc="0">
                <a:latin typeface="Cambria"/>
                <a:cs typeface="Cambria"/>
              </a:rPr>
              <a:t>#</a:t>
            </a:fld>
            <a:endParaRPr sz="1100">
              <a:latin typeface="Cambria"/>
              <a:cs typeface="Cambria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5"/>
            <a:ext cx="6995159" cy="160934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59" cy="6638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35940" y="9261856"/>
            <a:ext cx="1478070" cy="178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100" spc="-5">
                <a:latin typeface="Cambria"/>
                <a:cs typeface="Cambria"/>
              </a:rPr>
              <a:t>A</a:t>
            </a:r>
            <a:r>
              <a:rPr dirty="0" smtClean="0" sz="1100" spc="0">
                <a:latin typeface="Cambria"/>
                <a:cs typeface="Cambria"/>
              </a:rPr>
              <a:t>sst. </a:t>
            </a:r>
            <a:r>
              <a:rPr dirty="0" smtClean="0" sz="1100" spc="-10">
                <a:latin typeface="Cambria"/>
                <a:cs typeface="Cambria"/>
              </a:rPr>
              <a:t>L</a:t>
            </a:r>
            <a:r>
              <a:rPr dirty="0" smtClean="0" sz="1100" spc="-15">
                <a:latin typeface="Cambria"/>
                <a:cs typeface="Cambria"/>
              </a:rPr>
              <a:t>e</a:t>
            </a:r>
            <a:r>
              <a:rPr dirty="0" smtClean="0" sz="1100" spc="0">
                <a:latin typeface="Cambria"/>
                <a:cs typeface="Cambria"/>
              </a:rPr>
              <a:t>c. </a:t>
            </a:r>
            <a:r>
              <a:rPr dirty="0" smtClean="0" sz="1100" spc="-5">
                <a:latin typeface="Cambria"/>
                <a:cs typeface="Cambria"/>
              </a:rPr>
              <a:t>H</a:t>
            </a:r>
            <a:r>
              <a:rPr dirty="0" smtClean="0" sz="1100" spc="0">
                <a:latin typeface="Cambria"/>
                <a:cs typeface="Cambria"/>
              </a:rPr>
              <a:t>ar</a:t>
            </a:r>
            <a:r>
              <a:rPr dirty="0" smtClean="0" sz="1100" spc="-15">
                <a:latin typeface="Cambria"/>
                <a:cs typeface="Cambria"/>
              </a:rPr>
              <a:t>a</a:t>
            </a:r>
            <a:r>
              <a:rPr dirty="0" smtClean="0" sz="1100" spc="0">
                <a:latin typeface="Cambria"/>
                <a:cs typeface="Cambria"/>
              </a:rPr>
              <a:t>a Rah</a:t>
            </a:r>
            <a:r>
              <a:rPr dirty="0" smtClean="0" sz="1100" spc="-10">
                <a:latin typeface="Cambria"/>
                <a:cs typeface="Cambria"/>
              </a:rPr>
              <a:t>e</a:t>
            </a:r>
            <a:r>
              <a:rPr dirty="0" smtClean="0" sz="1100" spc="0">
                <a:latin typeface="Cambria"/>
                <a:cs typeface="Cambria"/>
              </a:rPr>
              <a:t>em</a:t>
            </a:r>
            <a:endParaRPr sz="1100">
              <a:latin typeface="Cambria"/>
              <a:cs typeface="Cambria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819138" y="9261856"/>
            <a:ext cx="431497" cy="178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100">
                <a:latin typeface="Cambria"/>
                <a:cs typeface="Cambria"/>
              </a:rPr>
              <a:t>Pa</a:t>
            </a:r>
            <a:r>
              <a:rPr dirty="0" smtClean="0" sz="1100" spc="-10">
                <a:latin typeface="Cambria"/>
                <a:cs typeface="Cambria"/>
              </a:rPr>
              <a:t>g</a:t>
            </a:r>
            <a:r>
              <a:rPr dirty="0" smtClean="0" sz="1100" spc="0">
                <a:latin typeface="Cambria"/>
                <a:cs typeface="Cambria"/>
              </a:rPr>
              <a:t>e </a:t>
            </a:r>
            <a:fld id="{81D60167-4931-47E6-BA6A-407CBD079E47}" type="slidenum">
              <a:rPr dirty="0" smtClean="0" sz="1100" spc="0">
                <a:latin typeface="Cambria"/>
                <a:cs typeface="Cambria"/>
              </a:rPr>
              <a:t>#</a:t>
            </a:fld>
            <a:endParaRPr sz="1100">
              <a:latin typeface="Cambria"/>
              <a:cs typeface="Cambria"/>
            </a:endParaRPr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jp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3" Type="http://schemas.openxmlformats.org/officeDocument/2006/relationships/image" Target="../media/image11.jpg"/><Relationship Id="rId4" Type="http://schemas.openxmlformats.org/officeDocument/2006/relationships/image" Target="../media/image12.jp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8" Type="http://schemas.openxmlformats.org/officeDocument/2006/relationships/image" Target="../media/image16.png"/><Relationship Id="rId9" Type="http://schemas.openxmlformats.org/officeDocument/2006/relationships/image" Target="../media/image17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7" Type="http://schemas.openxmlformats.org/officeDocument/2006/relationships/image" Target="../media/image23.png"/><Relationship Id="rId8" Type="http://schemas.openxmlformats.org/officeDocument/2006/relationships/image" Target="../media/image24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jpg"/><Relationship Id="rId6" Type="http://schemas.openxmlformats.org/officeDocument/2006/relationships/image" Target="../media/image34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jpg"/><Relationship Id="rId3" Type="http://schemas.openxmlformats.org/officeDocument/2006/relationships/image" Target="../media/image36.jpg"/><Relationship Id="rId4" Type="http://schemas.openxmlformats.org/officeDocument/2006/relationships/image" Target="../media/image37.jpg"/><Relationship Id="rId5" Type="http://schemas.openxmlformats.org/officeDocument/2006/relationships/image" Target="../media/image38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451104"/>
            <a:ext cx="1159510" cy="19431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200">
                <a:latin typeface="Cambria"/>
                <a:cs typeface="Cambria"/>
              </a:rPr>
              <a:t>Signal</a:t>
            </a:r>
            <a:r>
              <a:rPr dirty="0" smtClean="0" sz="1200" spc="-5">
                <a:latin typeface="Cambria"/>
                <a:cs typeface="Cambria"/>
              </a:rPr>
              <a:t> </a:t>
            </a:r>
            <a:r>
              <a:rPr dirty="0" smtClean="0" sz="1200" spc="-10">
                <a:latin typeface="Cambria"/>
                <a:cs typeface="Cambria"/>
              </a:rPr>
              <a:t>Pro</a:t>
            </a:r>
            <a:r>
              <a:rPr dirty="0" smtClean="0" sz="1200" spc="-15">
                <a:latin typeface="Cambria"/>
                <a:cs typeface="Cambria"/>
              </a:rPr>
              <a:t>c</a:t>
            </a:r>
            <a:r>
              <a:rPr dirty="0" smtClean="0" sz="1200" spc="-5">
                <a:latin typeface="Cambria"/>
                <a:cs typeface="Cambria"/>
              </a:rPr>
              <a:t>essi</a:t>
            </a:r>
            <a:r>
              <a:rPr dirty="0" smtClean="0" sz="1200" spc="-5">
                <a:latin typeface="Cambria"/>
                <a:cs typeface="Cambria"/>
              </a:rPr>
              <a:t>ng</a:t>
            </a:r>
            <a:endParaRPr sz="1200">
              <a:latin typeface="Cambria"/>
              <a:cs typeface="Cambr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738366" y="451104"/>
            <a:ext cx="399415" cy="19431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200" spc="-5">
                <a:latin typeface="Cambria"/>
                <a:cs typeface="Cambria"/>
              </a:rPr>
              <a:t>Lec.</a:t>
            </a:r>
            <a:r>
              <a:rPr dirty="0" smtClean="0" sz="1200" spc="5">
                <a:latin typeface="Cambria"/>
                <a:cs typeface="Cambria"/>
              </a:rPr>
              <a:t> </a:t>
            </a:r>
            <a:r>
              <a:rPr dirty="0" smtClean="0" sz="1200" spc="-10">
                <a:latin typeface="Cambria"/>
                <a:cs typeface="Cambria"/>
              </a:rPr>
              <a:t>5</a:t>
            </a:r>
            <a:endParaRPr sz="1200">
              <a:latin typeface="Cambria"/>
              <a:cs typeface="Cambri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30351" y="686562"/>
            <a:ext cx="6713220" cy="0"/>
          </a:xfrm>
          <a:custGeom>
            <a:avLst/>
            <a:gdLst/>
            <a:ahLst/>
            <a:cxnLst/>
            <a:rect l="l" t="t" r="r" b="b"/>
            <a:pathLst>
              <a:path w="6713220" h="0">
                <a:moveTo>
                  <a:pt x="0" y="0"/>
                </a:moveTo>
                <a:lnTo>
                  <a:pt x="6713220" y="0"/>
                </a:lnTo>
              </a:path>
            </a:pathLst>
          </a:custGeom>
          <a:ln w="39370">
            <a:solidFill>
              <a:srgbClr val="61232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530351" y="653795"/>
            <a:ext cx="6713220" cy="0"/>
          </a:xfrm>
          <a:custGeom>
            <a:avLst/>
            <a:gdLst/>
            <a:ahLst/>
            <a:cxnLst/>
            <a:rect l="l" t="t" r="r" b="b"/>
            <a:pathLst>
              <a:path w="6713220" h="0">
                <a:moveTo>
                  <a:pt x="0" y="0"/>
                </a:moveTo>
                <a:lnTo>
                  <a:pt x="6713220" y="0"/>
                </a:lnTo>
              </a:path>
            </a:pathLst>
          </a:custGeom>
          <a:ln w="10414">
            <a:solidFill>
              <a:srgbClr val="61232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530351" y="9217914"/>
            <a:ext cx="6713220" cy="0"/>
          </a:xfrm>
          <a:custGeom>
            <a:avLst/>
            <a:gdLst/>
            <a:ahLst/>
            <a:cxnLst/>
            <a:rect l="l" t="t" r="r" b="b"/>
            <a:pathLst>
              <a:path w="6713220" h="0">
                <a:moveTo>
                  <a:pt x="0" y="0"/>
                </a:moveTo>
                <a:lnTo>
                  <a:pt x="6713220" y="0"/>
                </a:lnTo>
              </a:path>
            </a:pathLst>
          </a:custGeom>
          <a:ln w="39370">
            <a:solidFill>
              <a:srgbClr val="61232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530351" y="9250679"/>
            <a:ext cx="6713220" cy="0"/>
          </a:xfrm>
          <a:custGeom>
            <a:avLst/>
            <a:gdLst/>
            <a:ahLst/>
            <a:cxnLst/>
            <a:rect l="l" t="t" r="r" b="b"/>
            <a:pathLst>
              <a:path w="6713220" h="0">
                <a:moveTo>
                  <a:pt x="0" y="0"/>
                </a:moveTo>
                <a:lnTo>
                  <a:pt x="6713220" y="0"/>
                </a:lnTo>
              </a:path>
            </a:pathLst>
          </a:custGeom>
          <a:ln w="10414">
            <a:solidFill>
              <a:srgbClr val="61232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535940" y="916686"/>
            <a:ext cx="6704330" cy="115760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2661920" marR="970915" indent="-1696720">
              <a:lnSpc>
                <a:spcPts val="1839"/>
              </a:lnSpc>
            </a:pPr>
            <a:r>
              <a:rPr dirty="0" smtClean="0" sz="1600" spc="-10" b="1">
                <a:latin typeface="Times New Roman"/>
                <a:cs typeface="Times New Roman"/>
              </a:rPr>
              <a:t>The</a:t>
            </a:r>
            <a:r>
              <a:rPr dirty="0" smtClean="0" sz="1600" spc="10" b="1">
                <a:latin typeface="Times New Roman"/>
                <a:cs typeface="Times New Roman"/>
              </a:rPr>
              <a:t> </a:t>
            </a:r>
            <a:r>
              <a:rPr dirty="0" smtClean="0" sz="1600" spc="-25" b="1">
                <a:latin typeface="Times New Roman"/>
                <a:cs typeface="Times New Roman"/>
              </a:rPr>
              <a:t>Z</a:t>
            </a:r>
            <a:r>
              <a:rPr dirty="0" smtClean="0" sz="1600" spc="-15" b="1">
                <a:latin typeface="Times New Roman"/>
                <a:cs typeface="Times New Roman"/>
              </a:rPr>
              <a:t>-</a:t>
            </a:r>
            <a:r>
              <a:rPr dirty="0" smtClean="0" sz="1600" spc="-10" b="1">
                <a:latin typeface="Times New Roman"/>
                <a:cs typeface="Times New Roman"/>
              </a:rPr>
              <a:t>Tr</a:t>
            </a:r>
            <a:r>
              <a:rPr dirty="0" smtClean="0" sz="1600" spc="-5" b="1">
                <a:latin typeface="Times New Roman"/>
                <a:cs typeface="Times New Roman"/>
              </a:rPr>
              <a:t>a</a:t>
            </a:r>
            <a:r>
              <a:rPr dirty="0" smtClean="0" sz="1600" spc="-10" b="1">
                <a:latin typeface="Times New Roman"/>
                <a:cs typeface="Times New Roman"/>
              </a:rPr>
              <a:t>nsfo</a:t>
            </a:r>
            <a:r>
              <a:rPr dirty="0" smtClean="0" sz="1600" spc="-5" b="1">
                <a:latin typeface="Times New Roman"/>
                <a:cs typeface="Times New Roman"/>
              </a:rPr>
              <a:t>r</a:t>
            </a:r>
            <a:r>
              <a:rPr dirty="0" smtClean="0" sz="1600" spc="-15" b="1">
                <a:latin typeface="Times New Roman"/>
                <a:cs typeface="Times New Roman"/>
              </a:rPr>
              <a:t>m</a:t>
            </a:r>
            <a:r>
              <a:rPr dirty="0" smtClean="0" sz="1600" spc="-5" b="1">
                <a:latin typeface="Times New Roman"/>
                <a:cs typeface="Times New Roman"/>
              </a:rPr>
              <a:t> </a:t>
            </a:r>
            <a:r>
              <a:rPr dirty="0" smtClean="0" sz="1600" spc="-10" b="1">
                <a:latin typeface="Times New Roman"/>
                <a:cs typeface="Times New Roman"/>
              </a:rPr>
              <a:t>And</a:t>
            </a:r>
            <a:r>
              <a:rPr dirty="0" smtClean="0" sz="1600" spc="-5" b="1">
                <a:latin typeface="Times New Roman"/>
                <a:cs typeface="Times New Roman"/>
              </a:rPr>
              <a:t> </a:t>
            </a:r>
            <a:r>
              <a:rPr dirty="0" smtClean="0" sz="1600" spc="0" b="1">
                <a:latin typeface="Times New Roman"/>
                <a:cs typeface="Times New Roman"/>
              </a:rPr>
              <a:t>I</a:t>
            </a:r>
            <a:r>
              <a:rPr dirty="0" smtClean="0" sz="1600" spc="-10" b="1">
                <a:latin typeface="Times New Roman"/>
                <a:cs typeface="Times New Roman"/>
              </a:rPr>
              <a:t>ts</a:t>
            </a:r>
            <a:r>
              <a:rPr dirty="0" smtClean="0" sz="1600" spc="-5" b="1">
                <a:latin typeface="Times New Roman"/>
                <a:cs typeface="Times New Roman"/>
              </a:rPr>
              <a:t> </a:t>
            </a:r>
            <a:r>
              <a:rPr dirty="0" smtClean="0" sz="1600" spc="-10" b="1">
                <a:latin typeface="Times New Roman"/>
                <a:cs typeface="Times New Roman"/>
              </a:rPr>
              <a:t>App</a:t>
            </a:r>
            <a:r>
              <a:rPr dirty="0" smtClean="0" sz="1600" spc="0" b="1">
                <a:latin typeface="Times New Roman"/>
                <a:cs typeface="Times New Roman"/>
              </a:rPr>
              <a:t>l</a:t>
            </a:r>
            <a:r>
              <a:rPr dirty="0" smtClean="0" sz="1600" spc="-10" b="1">
                <a:latin typeface="Times New Roman"/>
                <a:cs typeface="Times New Roman"/>
              </a:rPr>
              <a:t>icat</a:t>
            </a:r>
            <a:r>
              <a:rPr dirty="0" smtClean="0" sz="1600" spc="0" b="1">
                <a:latin typeface="Times New Roman"/>
                <a:cs typeface="Times New Roman"/>
              </a:rPr>
              <a:t>i</a:t>
            </a:r>
            <a:r>
              <a:rPr dirty="0" smtClean="0" sz="1600" spc="-10" b="1">
                <a:latin typeface="Times New Roman"/>
                <a:cs typeface="Times New Roman"/>
              </a:rPr>
              <a:t>on</a:t>
            </a:r>
            <a:r>
              <a:rPr dirty="0" smtClean="0" sz="1600" spc="-5" b="1">
                <a:latin typeface="Times New Roman"/>
                <a:cs typeface="Times New Roman"/>
              </a:rPr>
              <a:t> </a:t>
            </a:r>
            <a:r>
              <a:rPr dirty="0" smtClean="0" sz="1600" spc="-10" b="1">
                <a:latin typeface="Times New Roman"/>
                <a:cs typeface="Times New Roman"/>
              </a:rPr>
              <a:t>To</a:t>
            </a:r>
            <a:r>
              <a:rPr dirty="0" smtClean="0" sz="1600" spc="-10" b="1">
                <a:latin typeface="Times New Roman"/>
                <a:cs typeface="Times New Roman"/>
              </a:rPr>
              <a:t> </a:t>
            </a:r>
            <a:r>
              <a:rPr dirty="0" smtClean="0" sz="1600" spc="-10" b="1">
                <a:latin typeface="Times New Roman"/>
                <a:cs typeface="Times New Roman"/>
              </a:rPr>
              <a:t>The</a:t>
            </a:r>
            <a:r>
              <a:rPr dirty="0" smtClean="0" sz="1600" spc="-5" b="1">
                <a:latin typeface="Times New Roman"/>
                <a:cs typeface="Times New Roman"/>
              </a:rPr>
              <a:t> </a:t>
            </a:r>
            <a:r>
              <a:rPr dirty="0" smtClean="0" sz="1600" spc="-10" b="1">
                <a:latin typeface="Times New Roman"/>
                <a:cs typeface="Times New Roman"/>
              </a:rPr>
              <a:t>Anal</a:t>
            </a:r>
            <a:r>
              <a:rPr dirty="0" smtClean="0" sz="1600" spc="-5" b="1">
                <a:latin typeface="Times New Roman"/>
                <a:cs typeface="Times New Roman"/>
              </a:rPr>
              <a:t>y</a:t>
            </a:r>
            <a:r>
              <a:rPr dirty="0" smtClean="0" sz="1600" spc="-10" b="1">
                <a:latin typeface="Times New Roman"/>
                <a:cs typeface="Times New Roman"/>
              </a:rPr>
              <a:t>sis</a:t>
            </a:r>
            <a:r>
              <a:rPr dirty="0" smtClean="0" sz="1600" spc="-5" b="1">
                <a:latin typeface="Times New Roman"/>
                <a:cs typeface="Times New Roman"/>
              </a:rPr>
              <a:t> </a:t>
            </a:r>
            <a:r>
              <a:rPr dirty="0" smtClean="0" sz="1600" spc="-25" b="1">
                <a:latin typeface="Times New Roman"/>
                <a:cs typeface="Times New Roman"/>
              </a:rPr>
              <a:t>O</a:t>
            </a:r>
            <a:r>
              <a:rPr dirty="0" smtClean="0" sz="1600" spc="-10" b="1">
                <a:latin typeface="Times New Roman"/>
                <a:cs typeface="Times New Roman"/>
              </a:rPr>
              <a:t>f</a:t>
            </a:r>
            <a:r>
              <a:rPr dirty="0" smtClean="0" sz="1600" spc="-10" b="1">
                <a:latin typeface="Times New Roman"/>
                <a:cs typeface="Times New Roman"/>
              </a:rPr>
              <a:t> </a:t>
            </a:r>
            <a:r>
              <a:rPr dirty="0" smtClean="0" sz="1600" spc="-10" b="1">
                <a:latin typeface="Times New Roman"/>
                <a:cs typeface="Times New Roman"/>
              </a:rPr>
              <a:t>LTI</a:t>
            </a:r>
            <a:r>
              <a:rPr dirty="0" smtClean="0" sz="1600" spc="10" b="1">
                <a:latin typeface="Times New Roman"/>
                <a:cs typeface="Times New Roman"/>
              </a:rPr>
              <a:t> </a:t>
            </a:r>
            <a:r>
              <a:rPr dirty="0" smtClean="0" sz="1600" spc="-10" b="1">
                <a:latin typeface="Times New Roman"/>
                <a:cs typeface="Times New Roman"/>
              </a:rPr>
              <a:t>Syst</a:t>
            </a:r>
            <a:r>
              <a:rPr dirty="0" smtClean="0" sz="1600" spc="-5" b="1">
                <a:latin typeface="Times New Roman"/>
                <a:cs typeface="Times New Roman"/>
              </a:rPr>
              <a:t>e</a:t>
            </a:r>
            <a:r>
              <a:rPr dirty="0" smtClean="0" sz="1600" spc="-25" b="1">
                <a:latin typeface="Times New Roman"/>
                <a:cs typeface="Times New Roman"/>
              </a:rPr>
              <a:t>m</a:t>
            </a:r>
            <a:r>
              <a:rPr dirty="0" smtClean="0" sz="1600" spc="-10" b="1">
                <a:latin typeface="Times New Roman"/>
                <a:cs typeface="Times New Roman"/>
              </a:rPr>
              <a:t>s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ts val="1200"/>
              </a:lnSpc>
              <a:spcBef>
                <a:spcPts val="39"/>
              </a:spcBef>
            </a:pPr>
            <a:endParaRPr sz="1200"/>
          </a:p>
          <a:p>
            <a:pPr algn="just" marL="12700" marR="12700">
              <a:lnSpc>
                <a:spcPts val="1380"/>
              </a:lnSpc>
            </a:pPr>
            <a:r>
              <a:rPr dirty="0" smtClean="0" sz="1200" b="1" u="heavy">
                <a:latin typeface="Times New Roman"/>
                <a:cs typeface="Times New Roman"/>
              </a:rPr>
              <a:t>5.1</a:t>
            </a:r>
            <a:r>
              <a:rPr dirty="0" smtClean="0" sz="1200" spc="55" b="1" u="heavy">
                <a:latin typeface="Times New Roman"/>
                <a:cs typeface="Times New Roman"/>
              </a:rPr>
              <a:t> </a:t>
            </a:r>
            <a:r>
              <a:rPr dirty="0" smtClean="0" sz="1200" spc="0" b="1" u="heavy">
                <a:latin typeface="Times New Roman"/>
                <a:cs typeface="Times New Roman"/>
              </a:rPr>
              <a:t>D</a:t>
            </a:r>
            <a:r>
              <a:rPr dirty="0" smtClean="0" sz="1200" spc="-10" b="1" u="heavy">
                <a:latin typeface="Times New Roman"/>
                <a:cs typeface="Times New Roman"/>
              </a:rPr>
              <a:t>e</a:t>
            </a:r>
            <a:r>
              <a:rPr dirty="0" smtClean="0" sz="1200" spc="5" b="1" u="heavy">
                <a:latin typeface="Times New Roman"/>
                <a:cs typeface="Times New Roman"/>
              </a:rPr>
              <a:t>f</a:t>
            </a:r>
            <a:r>
              <a:rPr dirty="0" smtClean="0" sz="1200" spc="0" b="1" u="heavy">
                <a:latin typeface="Times New Roman"/>
                <a:cs typeface="Times New Roman"/>
              </a:rPr>
              <a:t>i</a:t>
            </a:r>
            <a:r>
              <a:rPr dirty="0" smtClean="0" sz="1200" spc="5" b="1" u="heavy">
                <a:latin typeface="Times New Roman"/>
                <a:cs typeface="Times New Roman"/>
              </a:rPr>
              <a:t>n</a:t>
            </a:r>
            <a:r>
              <a:rPr dirty="0" smtClean="0" sz="1200" spc="0" b="1" u="heavy">
                <a:latin typeface="Times New Roman"/>
                <a:cs typeface="Times New Roman"/>
              </a:rPr>
              <a:t>ition</a:t>
            </a:r>
            <a:r>
              <a:rPr dirty="0" smtClean="0" sz="1200" spc="50" b="1" u="heavy">
                <a:latin typeface="Times New Roman"/>
                <a:cs typeface="Times New Roman"/>
              </a:rPr>
              <a:t> </a:t>
            </a:r>
            <a:r>
              <a:rPr dirty="0" smtClean="0" sz="1200" spc="0" b="1" u="heavy">
                <a:latin typeface="Times New Roman"/>
                <a:cs typeface="Times New Roman"/>
              </a:rPr>
              <a:t>of</a:t>
            </a:r>
            <a:r>
              <a:rPr dirty="0" smtClean="0" sz="1200" spc="55" b="1" u="heavy">
                <a:latin typeface="Times New Roman"/>
                <a:cs typeface="Times New Roman"/>
              </a:rPr>
              <a:t> </a:t>
            </a:r>
            <a:r>
              <a:rPr dirty="0" smtClean="0" sz="1200" spc="-10" b="1" u="heavy">
                <a:latin typeface="Times New Roman"/>
                <a:cs typeface="Times New Roman"/>
              </a:rPr>
              <a:t>Z</a:t>
            </a:r>
            <a:r>
              <a:rPr dirty="0" smtClean="0" sz="1200" spc="0" b="1" u="heavy">
                <a:latin typeface="Times New Roman"/>
                <a:cs typeface="Times New Roman"/>
              </a:rPr>
              <a:t>.T</a:t>
            </a:r>
            <a:r>
              <a:rPr dirty="0" smtClean="0" sz="1200" spc="0" b="1" u="heavy">
                <a:latin typeface="Times New Roman"/>
                <a:cs typeface="Times New Roman"/>
              </a:rPr>
              <a:t> </a:t>
            </a:r>
            <a:r>
              <a:rPr dirty="0" smtClean="0" sz="1200" spc="60" b="1">
                <a:latin typeface="Times New Roman"/>
                <a:cs typeface="Times New Roman"/>
              </a:rPr>
              <a:t> </a:t>
            </a:r>
            <a:r>
              <a:rPr dirty="0" smtClean="0" sz="1200" spc="-15">
                <a:latin typeface="Times New Roman"/>
                <a:cs typeface="Times New Roman"/>
              </a:rPr>
              <a:t>T</a:t>
            </a:r>
            <a:r>
              <a:rPr dirty="0" smtClean="0" sz="1200" spc="0">
                <a:latin typeface="Times New Roman"/>
                <a:cs typeface="Times New Roman"/>
              </a:rPr>
              <a:t>he</a:t>
            </a:r>
            <a:r>
              <a:rPr dirty="0" smtClean="0" sz="1200" spc="50">
                <a:latin typeface="Times New Roman"/>
                <a:cs typeface="Times New Roman"/>
              </a:rPr>
              <a:t> </a:t>
            </a:r>
            <a:r>
              <a:rPr dirty="0" smtClean="0" sz="1200" spc="10">
                <a:latin typeface="Times New Roman"/>
                <a:cs typeface="Times New Roman"/>
              </a:rPr>
              <a:t>z</a:t>
            </a:r>
            <a:r>
              <a:rPr dirty="0" smtClean="0" sz="1200" spc="-5">
                <a:latin typeface="Times New Roman"/>
                <a:cs typeface="Times New Roman"/>
              </a:rPr>
              <a:t>-</a:t>
            </a:r>
            <a:r>
              <a:rPr dirty="0" smtClean="0" sz="1200" spc="0">
                <a:latin typeface="Times New Roman"/>
                <a:cs typeface="Times New Roman"/>
              </a:rPr>
              <a:t>tr</a:t>
            </a:r>
            <a:r>
              <a:rPr dirty="0" smtClean="0" sz="1200" spc="-10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nsfo</a:t>
            </a:r>
            <a:r>
              <a:rPr dirty="0" smtClean="0" sz="1200" spc="-10">
                <a:latin typeface="Times New Roman"/>
                <a:cs typeface="Times New Roman"/>
              </a:rPr>
              <a:t>r</a:t>
            </a:r>
            <a:r>
              <a:rPr dirty="0" smtClean="0" sz="1200" spc="0">
                <a:latin typeface="Times New Roman"/>
                <a:cs typeface="Times New Roman"/>
              </a:rPr>
              <a:t>m</a:t>
            </a:r>
            <a:r>
              <a:rPr dirty="0" smtClean="0" sz="1200" spc="6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is</a:t>
            </a:r>
            <a:r>
              <a:rPr dirty="0" smtClean="0" sz="1200" spc="6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a</a:t>
            </a:r>
            <a:r>
              <a:rPr dirty="0" smtClean="0" sz="1200" spc="5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v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15">
                <a:latin typeface="Times New Roman"/>
                <a:cs typeface="Times New Roman"/>
              </a:rPr>
              <a:t>r</a:t>
            </a:r>
            <a:r>
              <a:rPr dirty="0" smtClean="0" sz="1200" spc="0">
                <a:latin typeface="Times New Roman"/>
                <a:cs typeface="Times New Roman"/>
              </a:rPr>
              <a:t>y</a:t>
            </a:r>
            <a:r>
              <a:rPr dirty="0" smtClean="0" sz="1200" spc="3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import</a:t>
            </a:r>
            <a:r>
              <a:rPr dirty="0" smtClean="0" sz="1200" spc="-10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nt</a:t>
            </a:r>
            <a:r>
              <a:rPr dirty="0" smtClean="0" sz="1200" spc="6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tool</a:t>
            </a:r>
            <a:r>
              <a:rPr dirty="0" smtClean="0" sz="1200" spc="6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in</a:t>
            </a:r>
            <a:r>
              <a:rPr dirty="0" smtClean="0" sz="1200" spc="4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d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s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ribing</a:t>
            </a:r>
            <a:r>
              <a:rPr dirty="0" smtClean="0" sz="1200" spc="45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nd</a:t>
            </a:r>
            <a:r>
              <a:rPr dirty="0" smtClean="0" sz="1200" spc="55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25">
                <a:latin typeface="Times New Roman"/>
                <a:cs typeface="Times New Roman"/>
              </a:rPr>
              <a:t>l</a:t>
            </a:r>
            <a:r>
              <a:rPr dirty="0" smtClean="0" sz="1200" spc="-25">
                <a:latin typeface="Times New Roman"/>
                <a:cs typeface="Times New Roman"/>
              </a:rPr>
              <a:t>y</a:t>
            </a:r>
            <a:r>
              <a:rPr dirty="0" smtClean="0" sz="1200" spc="5">
                <a:latin typeface="Times New Roman"/>
                <a:cs typeface="Times New Roman"/>
              </a:rPr>
              <a:t>z</a:t>
            </a:r>
            <a:r>
              <a:rPr dirty="0" smtClean="0" sz="1200" spc="0">
                <a:latin typeface="Times New Roman"/>
                <a:cs typeface="Times New Roman"/>
              </a:rPr>
              <a:t>ing</a:t>
            </a:r>
            <a:r>
              <a:rPr dirty="0" smtClean="0" sz="1200" spc="4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d</a:t>
            </a:r>
            <a:r>
              <a:rPr dirty="0" smtClean="0" sz="1200" spc="10">
                <a:latin typeface="Times New Roman"/>
                <a:cs typeface="Times New Roman"/>
              </a:rPr>
              <a:t>i</a:t>
            </a:r>
            <a:r>
              <a:rPr dirty="0" smtClean="0" sz="1200" spc="-15">
                <a:latin typeface="Times New Roman"/>
                <a:cs typeface="Times New Roman"/>
              </a:rPr>
              <a:t>g</a:t>
            </a:r>
            <a:r>
              <a:rPr dirty="0" smtClean="0" sz="1200" spc="0">
                <a:latin typeface="Times New Roman"/>
                <a:cs typeface="Times New Roman"/>
              </a:rPr>
              <a:t>it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l</a:t>
            </a:r>
            <a:r>
              <a:rPr dirty="0" smtClean="0" sz="1200" spc="70">
                <a:latin typeface="Times New Roman"/>
                <a:cs typeface="Times New Roman"/>
              </a:rPr>
              <a:t> </a:t>
            </a:r>
            <a:r>
              <a:rPr dirty="0" smtClean="0" sz="1200" spc="10">
                <a:latin typeface="Times New Roman"/>
                <a:cs typeface="Times New Roman"/>
              </a:rPr>
              <a:t>s</a:t>
            </a:r>
            <a:r>
              <a:rPr dirty="0" smtClean="0" sz="1200" spc="-25">
                <a:latin typeface="Times New Roman"/>
                <a:cs typeface="Times New Roman"/>
              </a:rPr>
              <a:t>y</a:t>
            </a:r>
            <a:r>
              <a:rPr dirty="0" smtClean="0" sz="1200" spc="0">
                <a:latin typeface="Times New Roman"/>
                <a:cs typeface="Times New Roman"/>
              </a:rPr>
              <a:t>stems.</a:t>
            </a:r>
            <a:r>
              <a:rPr dirty="0" smtClean="0" sz="1200" spc="0">
                <a:latin typeface="Times New Roman"/>
                <a:cs typeface="Times New Roman"/>
              </a:rPr>
              <a:t> </a:t>
            </a:r>
            <a:r>
              <a:rPr dirty="0" smtClean="0" sz="1200" spc="-20">
                <a:latin typeface="Times New Roman"/>
                <a:cs typeface="Times New Roman"/>
              </a:rPr>
              <a:t>I</a:t>
            </a:r>
            <a:r>
              <a:rPr dirty="0" smtClean="0" sz="1200" spc="0">
                <a:latin typeface="Times New Roman"/>
                <a:cs typeface="Times New Roman"/>
              </a:rPr>
              <a:t>t </a:t>
            </a:r>
            <a:r>
              <a:rPr dirty="0" smtClean="0" sz="1200" spc="-25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lso </a:t>
            </a:r>
            <a:r>
              <a:rPr dirty="0" smtClean="0" sz="1200" spc="-3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o</a:t>
            </a:r>
            <a:r>
              <a:rPr dirty="0" smtClean="0" sz="1200" spc="5">
                <a:latin typeface="Times New Roman"/>
                <a:cs typeface="Times New Roman"/>
              </a:rPr>
              <a:t>f</a:t>
            </a:r>
            <a:r>
              <a:rPr dirty="0" smtClean="0" sz="1200" spc="0">
                <a:latin typeface="Times New Roman"/>
                <a:cs typeface="Times New Roman"/>
              </a:rPr>
              <a:t>f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rs </a:t>
            </a:r>
            <a:r>
              <a:rPr dirty="0" smtClean="0" sz="1200" spc="-3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the </a:t>
            </a:r>
            <a:r>
              <a:rPr dirty="0" smtClean="0" sz="1200" spc="-4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t</a:t>
            </a:r>
            <a:r>
              <a:rPr dirty="0" smtClean="0" sz="1200" spc="5">
                <a:latin typeface="Times New Roman"/>
                <a:cs typeface="Times New Roman"/>
              </a:rPr>
              <a:t>e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hn</a:t>
            </a:r>
            <a:r>
              <a:rPr dirty="0" smtClean="0" sz="1200" spc="10">
                <a:latin typeface="Times New Roman"/>
                <a:cs typeface="Times New Roman"/>
              </a:rPr>
              <a:t>i</a:t>
            </a:r>
            <a:r>
              <a:rPr dirty="0" smtClean="0" sz="1200" spc="0">
                <a:latin typeface="Times New Roman"/>
                <a:cs typeface="Times New Roman"/>
              </a:rPr>
              <a:t>qu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s </a:t>
            </a:r>
            <a:r>
              <a:rPr dirty="0" smtClean="0" sz="1200" spc="-4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for </a:t>
            </a:r>
            <a:r>
              <a:rPr dirty="0" smtClean="0" sz="1200" spc="-3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d</a:t>
            </a:r>
            <a:r>
              <a:rPr dirty="0" smtClean="0" sz="1200" spc="10">
                <a:latin typeface="Times New Roman"/>
                <a:cs typeface="Times New Roman"/>
              </a:rPr>
              <a:t>i</a:t>
            </a:r>
            <a:r>
              <a:rPr dirty="0" smtClean="0" sz="1200" spc="-15">
                <a:latin typeface="Times New Roman"/>
                <a:cs typeface="Times New Roman"/>
              </a:rPr>
              <a:t>g</a:t>
            </a:r>
            <a:r>
              <a:rPr dirty="0" smtClean="0" sz="1200" spc="0">
                <a:latin typeface="Times New Roman"/>
                <a:cs typeface="Times New Roman"/>
              </a:rPr>
              <a:t>it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l </a:t>
            </a:r>
            <a:r>
              <a:rPr dirty="0" smtClean="0" sz="1200" spc="-3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filter </a:t>
            </a:r>
            <a:r>
              <a:rPr dirty="0" smtClean="0" sz="1200" spc="-35">
                <a:latin typeface="Times New Roman"/>
                <a:cs typeface="Times New Roman"/>
              </a:rPr>
              <a:t> </a:t>
            </a:r>
            <a:r>
              <a:rPr dirty="0" smtClean="0" sz="1200" spc="10">
                <a:latin typeface="Times New Roman"/>
                <a:cs typeface="Times New Roman"/>
              </a:rPr>
              <a:t>d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si</a:t>
            </a:r>
            <a:r>
              <a:rPr dirty="0" smtClean="0" sz="1200" spc="-10">
                <a:latin typeface="Times New Roman"/>
                <a:cs typeface="Times New Roman"/>
              </a:rPr>
              <a:t>g</a:t>
            </a:r>
            <a:r>
              <a:rPr dirty="0" smtClean="0" sz="1200" spc="0">
                <a:latin typeface="Times New Roman"/>
                <a:cs typeface="Times New Roman"/>
              </a:rPr>
              <a:t>n </a:t>
            </a:r>
            <a:r>
              <a:rPr dirty="0" smtClean="0" sz="1200" spc="-30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nd </a:t>
            </a:r>
            <a:r>
              <a:rPr dirty="0" smtClean="0" sz="1200" spc="-3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f</a:t>
            </a:r>
            <a:r>
              <a:rPr dirty="0" smtClean="0" sz="1200" spc="-10">
                <a:latin typeface="Times New Roman"/>
                <a:cs typeface="Times New Roman"/>
              </a:rPr>
              <a:t>r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q</a:t>
            </a:r>
            <a:r>
              <a:rPr dirty="0" smtClean="0" sz="1200" spc="10">
                <a:latin typeface="Times New Roman"/>
                <a:cs typeface="Times New Roman"/>
              </a:rPr>
              <a:t>u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n</a:t>
            </a:r>
            <a:r>
              <a:rPr dirty="0" smtClean="0" sz="1200" spc="1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y </a:t>
            </a:r>
            <a:r>
              <a:rPr dirty="0" smtClean="0" sz="1200" spc="-50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10">
                <a:latin typeface="Times New Roman"/>
                <a:cs typeface="Times New Roman"/>
              </a:rPr>
              <a:t>n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10">
                <a:latin typeface="Times New Roman"/>
                <a:cs typeface="Times New Roman"/>
              </a:rPr>
              <a:t>l</a:t>
            </a:r>
            <a:r>
              <a:rPr dirty="0" smtClean="0" sz="1200" spc="-25">
                <a:latin typeface="Times New Roman"/>
                <a:cs typeface="Times New Roman"/>
              </a:rPr>
              <a:t>y</a:t>
            </a:r>
            <a:r>
              <a:rPr dirty="0" smtClean="0" sz="1200" spc="0">
                <a:latin typeface="Times New Roman"/>
                <a:cs typeface="Times New Roman"/>
              </a:rPr>
              <a:t>sis </a:t>
            </a:r>
            <a:r>
              <a:rPr dirty="0" smtClean="0" sz="1200" spc="-35">
                <a:latin typeface="Times New Roman"/>
                <a:cs typeface="Times New Roman"/>
              </a:rPr>
              <a:t> </a:t>
            </a:r>
            <a:r>
              <a:rPr dirty="0" smtClean="0" sz="1200" spc="10">
                <a:latin typeface="Times New Roman"/>
                <a:cs typeface="Times New Roman"/>
              </a:rPr>
              <a:t>o</a:t>
            </a:r>
            <a:r>
              <a:rPr dirty="0" smtClean="0" sz="1200" spc="0">
                <a:latin typeface="Times New Roman"/>
                <a:cs typeface="Times New Roman"/>
              </a:rPr>
              <a:t>f </a:t>
            </a:r>
            <a:r>
              <a:rPr dirty="0" smtClean="0" sz="1200" spc="-4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d</a:t>
            </a:r>
            <a:r>
              <a:rPr dirty="0" smtClean="0" sz="1200" spc="10">
                <a:latin typeface="Times New Roman"/>
                <a:cs typeface="Times New Roman"/>
              </a:rPr>
              <a:t>i</a:t>
            </a:r>
            <a:r>
              <a:rPr dirty="0" smtClean="0" sz="1200" spc="-15">
                <a:latin typeface="Times New Roman"/>
                <a:cs typeface="Times New Roman"/>
              </a:rPr>
              <a:t>g</a:t>
            </a:r>
            <a:r>
              <a:rPr dirty="0" smtClean="0" sz="1200" spc="0">
                <a:latin typeface="Times New Roman"/>
                <a:cs typeface="Times New Roman"/>
              </a:rPr>
              <a:t>it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l </a:t>
            </a:r>
            <a:r>
              <a:rPr dirty="0" smtClean="0" sz="1200" spc="-3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s</a:t>
            </a:r>
            <a:r>
              <a:rPr dirty="0" smtClean="0" sz="1200" spc="10">
                <a:latin typeface="Times New Roman"/>
                <a:cs typeface="Times New Roman"/>
              </a:rPr>
              <a:t>i</a:t>
            </a:r>
            <a:r>
              <a:rPr dirty="0" smtClean="0" sz="1200" spc="-15">
                <a:latin typeface="Times New Roman"/>
                <a:cs typeface="Times New Roman"/>
              </a:rPr>
              <a:t>g</a:t>
            </a:r>
            <a:r>
              <a:rPr dirty="0" smtClean="0" sz="1200" spc="0">
                <a:latin typeface="Times New Roman"/>
                <a:cs typeface="Times New Roman"/>
              </a:rPr>
              <a:t>n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ls.   </a:t>
            </a:r>
            <a:r>
              <a:rPr dirty="0" smtClean="0" sz="1200" spc="-1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The </a:t>
            </a:r>
            <a:r>
              <a:rPr dirty="0" smtClean="0" sz="1200" spc="-35">
                <a:latin typeface="Times New Roman"/>
                <a:cs typeface="Times New Roman"/>
              </a:rPr>
              <a:t> </a:t>
            </a:r>
            <a:r>
              <a:rPr dirty="0" smtClean="0" sz="1200" spc="10">
                <a:latin typeface="Times New Roman"/>
                <a:cs typeface="Times New Roman"/>
              </a:rPr>
              <a:t>z</a:t>
            </a:r>
            <a:r>
              <a:rPr dirty="0" smtClean="0" sz="1200" spc="0">
                <a:latin typeface="Times New Roman"/>
                <a:cs typeface="Times New Roman"/>
              </a:rPr>
              <a:t>-</a:t>
            </a:r>
            <a:r>
              <a:rPr dirty="0" smtClean="0" sz="1200" spc="0">
                <a:latin typeface="Times New Roman"/>
                <a:cs typeface="Times New Roman"/>
              </a:rPr>
              <a:t> tr</a:t>
            </a:r>
            <a:r>
              <a:rPr dirty="0" smtClean="0" sz="1200" spc="-10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nsfo</a:t>
            </a:r>
            <a:r>
              <a:rPr dirty="0" smtClean="0" sz="1200" spc="-10">
                <a:latin typeface="Times New Roman"/>
                <a:cs typeface="Times New Roman"/>
              </a:rPr>
              <a:t>r</a:t>
            </a:r>
            <a:r>
              <a:rPr dirty="0" smtClean="0" sz="1200" spc="0">
                <a:latin typeface="Times New Roman"/>
                <a:cs typeface="Times New Roman"/>
              </a:rPr>
              <a:t>m of a</a:t>
            </a:r>
            <a:r>
              <a:rPr dirty="0" smtClean="0" sz="1200" spc="5">
                <a:latin typeface="Times New Roman"/>
                <a:cs typeface="Times New Roman"/>
              </a:rPr>
              <a:t> </a:t>
            </a:r>
            <a:r>
              <a:rPr dirty="0" smtClean="0" sz="1200" spc="-5" i="1">
                <a:latin typeface="Times New Roman"/>
                <a:cs typeface="Times New Roman"/>
              </a:rPr>
              <a:t>c</a:t>
            </a:r>
            <a:r>
              <a:rPr dirty="0" smtClean="0" sz="1200" spc="0" i="1">
                <a:latin typeface="Times New Roman"/>
                <a:cs typeface="Times New Roman"/>
              </a:rPr>
              <a:t>ausal </a:t>
            </a:r>
            <a:r>
              <a:rPr dirty="0" smtClean="0" sz="1200" spc="0">
                <a:latin typeface="Times New Roman"/>
                <a:cs typeface="Times New Roman"/>
              </a:rPr>
              <a:t>s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10">
                <a:latin typeface="Times New Roman"/>
                <a:cs typeface="Times New Roman"/>
              </a:rPr>
              <a:t>q</a:t>
            </a:r>
            <a:r>
              <a:rPr dirty="0" smtClean="0" sz="1200" spc="0">
                <a:latin typeface="Times New Roman"/>
                <a:cs typeface="Times New Roman"/>
              </a:rPr>
              <a:t>u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n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10">
                <a:latin typeface="Times New Roman"/>
                <a:cs typeface="Times New Roman"/>
              </a:rPr>
              <a:t>x</a:t>
            </a:r>
            <a:r>
              <a:rPr dirty="0" smtClean="0" sz="1200" spc="0">
                <a:latin typeface="Times New Roman"/>
                <a:cs typeface="Times New Roman"/>
              </a:rPr>
              <a:t>(n</a:t>
            </a:r>
            <a:r>
              <a:rPr dirty="0" smtClean="0" sz="1200" spc="-10">
                <a:latin typeface="Times New Roman"/>
                <a:cs typeface="Times New Roman"/>
              </a:rPr>
              <a:t>)</a:t>
            </a:r>
            <a:r>
              <a:rPr dirty="0" smtClean="0" sz="1200" spc="0">
                <a:latin typeface="Times New Roman"/>
                <a:cs typeface="Times New Roman"/>
              </a:rPr>
              <a:t>, d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s</a:t>
            </a:r>
            <a:r>
              <a:rPr dirty="0" smtClean="0" sz="1200" spc="10">
                <a:latin typeface="Times New Roman"/>
                <a:cs typeface="Times New Roman"/>
              </a:rPr>
              <a:t>i</a:t>
            </a:r>
            <a:r>
              <a:rPr dirty="0" smtClean="0" sz="1200" spc="-15">
                <a:latin typeface="Times New Roman"/>
                <a:cs typeface="Times New Roman"/>
              </a:rPr>
              <a:t>g</a:t>
            </a:r>
            <a:r>
              <a:rPr dirty="0" smtClean="0" sz="1200" spc="0">
                <a:latin typeface="Times New Roman"/>
                <a:cs typeface="Times New Roman"/>
              </a:rPr>
              <a:t>n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ted </a:t>
            </a:r>
            <a:r>
              <a:rPr dirty="0" smtClean="0" sz="1200" spc="5">
                <a:latin typeface="Times New Roman"/>
                <a:cs typeface="Times New Roman"/>
              </a:rPr>
              <a:t>b</a:t>
            </a:r>
            <a:r>
              <a:rPr dirty="0" smtClean="0" sz="1200" spc="0">
                <a:latin typeface="Times New Roman"/>
                <a:cs typeface="Times New Roman"/>
              </a:rPr>
              <a:t>y</a:t>
            </a:r>
            <a:r>
              <a:rPr dirty="0" smtClean="0" sz="1200" spc="-15">
                <a:latin typeface="Times New Roman"/>
                <a:cs typeface="Times New Roman"/>
              </a:rPr>
              <a:t> </a:t>
            </a:r>
            <a:r>
              <a:rPr dirty="0" smtClean="0" sz="1200" spc="5">
                <a:latin typeface="Times New Roman"/>
                <a:cs typeface="Times New Roman"/>
              </a:rPr>
              <a:t>X</a:t>
            </a:r>
            <a:r>
              <a:rPr dirty="0" smtClean="0" sz="1200" spc="0">
                <a:latin typeface="Times New Roman"/>
                <a:cs typeface="Times New Roman"/>
              </a:rPr>
              <a:t>(z) or </a:t>
            </a:r>
            <a:r>
              <a:rPr dirty="0" smtClean="0" sz="1200" spc="-15">
                <a:latin typeface="Times New Roman"/>
                <a:cs typeface="Times New Roman"/>
              </a:rPr>
              <a:t>Z</a:t>
            </a:r>
            <a:r>
              <a:rPr dirty="0" smtClean="0" sz="1200" spc="0">
                <a:latin typeface="Times New Roman"/>
                <a:cs typeface="Times New Roman"/>
              </a:rPr>
              <a:t>(</a:t>
            </a:r>
            <a:r>
              <a:rPr dirty="0" smtClean="0" sz="1200" spc="5">
                <a:latin typeface="Times New Roman"/>
                <a:cs typeface="Times New Roman"/>
              </a:rPr>
              <a:t>x</a:t>
            </a:r>
            <a:r>
              <a:rPr dirty="0" smtClean="0" sz="1200" spc="10">
                <a:latin typeface="Times New Roman"/>
                <a:cs typeface="Times New Roman"/>
              </a:rPr>
              <a:t>(</a:t>
            </a:r>
            <a:r>
              <a:rPr dirty="0" smtClean="0" sz="1200" spc="0">
                <a:latin typeface="Times New Roman"/>
                <a:cs typeface="Times New Roman"/>
              </a:rPr>
              <a:t>n)</a:t>
            </a:r>
            <a:r>
              <a:rPr dirty="0" smtClean="0" sz="1200" spc="-10">
                <a:latin typeface="Times New Roman"/>
                <a:cs typeface="Times New Roman"/>
              </a:rPr>
              <a:t>)</a:t>
            </a:r>
            <a:r>
              <a:rPr dirty="0" smtClean="0" sz="1200" spc="0">
                <a:latin typeface="Times New Roman"/>
                <a:cs typeface="Times New Roman"/>
              </a:rPr>
              <a:t>, is de</a:t>
            </a:r>
            <a:r>
              <a:rPr dirty="0" smtClean="0" sz="1200" spc="-5">
                <a:latin typeface="Times New Roman"/>
                <a:cs typeface="Times New Roman"/>
              </a:rPr>
              <a:t>f</a:t>
            </a:r>
            <a:r>
              <a:rPr dirty="0" smtClean="0" sz="1200" spc="10">
                <a:latin typeface="Times New Roman"/>
                <a:cs typeface="Times New Roman"/>
              </a:rPr>
              <a:t>i</a:t>
            </a:r>
            <a:r>
              <a:rPr dirty="0" smtClean="0" sz="1200" spc="0">
                <a:latin typeface="Times New Roman"/>
                <a:cs typeface="Times New Roman"/>
              </a:rPr>
              <a:t>n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d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s: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35940" y="3185429"/>
            <a:ext cx="6703059" cy="101981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just" marL="12700" marR="12700" indent="38100">
              <a:lnSpc>
                <a:spcPct val="110200"/>
              </a:lnSpc>
            </a:pPr>
            <a:r>
              <a:rPr dirty="0" smtClean="0" sz="1200" spc="5">
                <a:latin typeface="Times New Roman"/>
                <a:cs typeface="Times New Roman"/>
              </a:rPr>
              <a:t>W</a:t>
            </a:r>
            <a:r>
              <a:rPr dirty="0" smtClean="0" sz="1200" spc="0">
                <a:latin typeface="Times New Roman"/>
                <a:cs typeface="Times New Roman"/>
              </a:rPr>
              <a:t>h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,</a:t>
            </a:r>
            <a:r>
              <a:rPr dirty="0" smtClean="0" sz="1200" spc="9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z</a:t>
            </a:r>
            <a:r>
              <a:rPr dirty="0" smtClean="0" sz="1200" spc="10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is</a:t>
            </a:r>
            <a:r>
              <a:rPr dirty="0" smtClean="0" sz="1200" spc="8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the</a:t>
            </a:r>
            <a:r>
              <a:rPr dirty="0" smtClean="0" sz="1200" spc="90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ompl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x</a:t>
            </a:r>
            <a:r>
              <a:rPr dirty="0" smtClean="0" sz="1200" spc="10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v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ri</a:t>
            </a:r>
            <a:r>
              <a:rPr dirty="0" smtClean="0" sz="1200" spc="-10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ble.</a:t>
            </a:r>
            <a:r>
              <a:rPr dirty="0" smtClean="0" sz="1200" spc="9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H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,</a:t>
            </a:r>
            <a:r>
              <a:rPr dirty="0" smtClean="0" sz="1200" spc="9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the</a:t>
            </a:r>
            <a:r>
              <a:rPr dirty="0" smtClean="0" sz="1200" spc="9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summ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tion</a:t>
            </a:r>
            <a:r>
              <a:rPr dirty="0" smtClean="0" sz="1200" spc="9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tak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n</a:t>
            </a:r>
            <a:r>
              <a:rPr dirty="0" smtClean="0" sz="1200" spc="9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f</a:t>
            </a:r>
            <a:r>
              <a:rPr dirty="0" smtClean="0" sz="1200" spc="-10">
                <a:latin typeface="Times New Roman"/>
                <a:cs typeface="Times New Roman"/>
              </a:rPr>
              <a:t>r</a:t>
            </a:r>
            <a:r>
              <a:rPr dirty="0" smtClean="0" sz="1200" spc="0">
                <a:latin typeface="Times New Roman"/>
                <a:cs typeface="Times New Roman"/>
              </a:rPr>
              <a:t>om</a:t>
            </a:r>
            <a:r>
              <a:rPr dirty="0" smtClean="0" sz="1200" spc="9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n</a:t>
            </a:r>
            <a:r>
              <a:rPr dirty="0" smtClean="0" sz="1200" spc="9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=</a:t>
            </a:r>
            <a:r>
              <a:rPr dirty="0" smtClean="0" sz="1200" spc="9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0</a:t>
            </a:r>
            <a:r>
              <a:rPr dirty="0" smtClean="0" sz="1200" spc="9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to</a:t>
            </a:r>
            <a:r>
              <a:rPr dirty="0" smtClean="0" sz="1200" spc="9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n</a:t>
            </a:r>
            <a:r>
              <a:rPr dirty="0" smtClean="0" sz="1200" spc="9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=</a:t>
            </a:r>
            <a:r>
              <a:rPr dirty="0" smtClean="0" sz="1200" spc="9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∞</a:t>
            </a:r>
            <a:r>
              <a:rPr dirty="0" smtClean="0" sz="1200" spc="90">
                <a:latin typeface="Times New Roman"/>
                <a:cs typeface="Times New Roman"/>
              </a:rPr>
              <a:t> </a:t>
            </a:r>
            <a:r>
              <a:rPr dirty="0" smtClean="0" sz="1200" spc="-10">
                <a:latin typeface="Times New Roman"/>
                <a:cs typeface="Times New Roman"/>
              </a:rPr>
              <a:t>i</a:t>
            </a:r>
            <a:r>
              <a:rPr dirty="0" smtClean="0" sz="1200" spc="0">
                <a:latin typeface="Times New Roman"/>
                <a:cs typeface="Times New Roman"/>
              </a:rPr>
              <a:t>s</a:t>
            </a:r>
            <a:r>
              <a:rPr dirty="0" smtClean="0" sz="1200" spc="95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ording</a:t>
            </a:r>
            <a:r>
              <a:rPr dirty="0" smtClean="0" sz="1200" spc="9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to</a:t>
            </a:r>
            <a:r>
              <a:rPr dirty="0" smtClean="0" sz="1200" spc="9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the</a:t>
            </a:r>
            <a:r>
              <a:rPr dirty="0" smtClean="0" sz="1200" spc="9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f</a:t>
            </a:r>
            <a:r>
              <a:rPr dirty="0" smtClean="0" sz="1200" spc="-10">
                <a:latin typeface="Times New Roman"/>
                <a:cs typeface="Times New Roman"/>
              </a:rPr>
              <a:t>a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t</a:t>
            </a:r>
            <a:r>
              <a:rPr dirty="0" smtClean="0" sz="1200" spc="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that</a:t>
            </a:r>
            <a:r>
              <a:rPr dirty="0" smtClean="0" sz="1200" spc="10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for</a:t>
            </a:r>
            <a:r>
              <a:rPr dirty="0" smtClean="0" sz="1200" spc="9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most</a:t>
            </a:r>
            <a:r>
              <a:rPr dirty="0" smtClean="0" sz="1200" spc="11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situ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tions,</a:t>
            </a:r>
            <a:r>
              <a:rPr dirty="0" smtClean="0" sz="1200" spc="9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the</a:t>
            </a:r>
            <a:r>
              <a:rPr dirty="0" smtClean="0" sz="1200" spc="10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di</a:t>
            </a:r>
            <a:r>
              <a:rPr dirty="0" smtClean="0" sz="1200" spc="-10">
                <a:latin typeface="Times New Roman"/>
                <a:cs typeface="Times New Roman"/>
              </a:rPr>
              <a:t>g</a:t>
            </a:r>
            <a:r>
              <a:rPr dirty="0" smtClean="0" sz="1200" spc="0">
                <a:latin typeface="Times New Roman"/>
                <a:cs typeface="Times New Roman"/>
              </a:rPr>
              <a:t>it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l</a:t>
            </a:r>
            <a:r>
              <a:rPr dirty="0" smtClean="0" sz="1200" spc="10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si</a:t>
            </a:r>
            <a:r>
              <a:rPr dirty="0" smtClean="0" sz="1200" spc="-10">
                <a:latin typeface="Times New Roman"/>
                <a:cs typeface="Times New Roman"/>
              </a:rPr>
              <a:t>g</a:t>
            </a:r>
            <a:r>
              <a:rPr dirty="0" smtClean="0" sz="1200" spc="10">
                <a:latin typeface="Times New Roman"/>
                <a:cs typeface="Times New Roman"/>
              </a:rPr>
              <a:t>n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l</a:t>
            </a:r>
            <a:r>
              <a:rPr dirty="0" smtClean="0" sz="1200" spc="105">
                <a:latin typeface="Times New Roman"/>
                <a:cs typeface="Times New Roman"/>
              </a:rPr>
              <a:t> </a:t>
            </a:r>
            <a:r>
              <a:rPr dirty="0" smtClean="0" sz="1200" spc="10">
                <a:latin typeface="Times New Roman"/>
                <a:cs typeface="Times New Roman"/>
              </a:rPr>
              <a:t>x</a:t>
            </a:r>
            <a:r>
              <a:rPr dirty="0" smtClean="0" sz="1200" spc="0">
                <a:latin typeface="Times New Roman"/>
                <a:cs typeface="Times New Roman"/>
              </a:rPr>
              <a:t>(n)</a:t>
            </a:r>
            <a:r>
              <a:rPr dirty="0" smtClean="0" sz="1200" spc="9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is</a:t>
            </a:r>
            <a:r>
              <a:rPr dirty="0" smtClean="0" sz="1200" spc="11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the</a:t>
            </a:r>
            <a:r>
              <a:rPr dirty="0" smtClean="0" sz="1200" spc="130">
                <a:latin typeface="Times New Roman"/>
                <a:cs typeface="Times New Roman"/>
              </a:rPr>
              <a:t> </a:t>
            </a:r>
            <a:r>
              <a:rPr dirty="0" smtClean="0" sz="1200" spc="-5" b="1" i="1">
                <a:latin typeface="Times New Roman"/>
                <a:cs typeface="Times New Roman"/>
              </a:rPr>
              <a:t>c</a:t>
            </a:r>
            <a:r>
              <a:rPr dirty="0" smtClean="0" sz="1200" spc="0" b="1" i="1">
                <a:latin typeface="Times New Roman"/>
                <a:cs typeface="Times New Roman"/>
              </a:rPr>
              <a:t>ausal</a:t>
            </a:r>
            <a:r>
              <a:rPr dirty="0" smtClean="0" sz="1200" spc="110" b="1" i="1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s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qu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n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,</a:t>
            </a:r>
            <a:r>
              <a:rPr dirty="0" smtClean="0" sz="1200" spc="10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th</a:t>
            </a:r>
            <a:r>
              <a:rPr dirty="0" smtClean="0" sz="1200" spc="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t</a:t>
            </a:r>
            <a:r>
              <a:rPr dirty="0" smtClean="0" sz="1200" spc="10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is,</a:t>
            </a:r>
            <a:r>
              <a:rPr dirty="0" smtClean="0" sz="1200" spc="95">
                <a:latin typeface="Times New Roman"/>
                <a:cs typeface="Times New Roman"/>
              </a:rPr>
              <a:t> </a:t>
            </a:r>
            <a:r>
              <a:rPr dirty="0" smtClean="0" sz="1200" spc="10">
                <a:latin typeface="Times New Roman"/>
                <a:cs typeface="Times New Roman"/>
              </a:rPr>
              <a:t>x</a:t>
            </a:r>
            <a:r>
              <a:rPr dirty="0" smtClean="0" sz="1200" spc="0">
                <a:latin typeface="Times New Roman"/>
                <a:cs typeface="Times New Roman"/>
              </a:rPr>
              <a:t>(n)</a:t>
            </a:r>
            <a:r>
              <a:rPr dirty="0" smtClean="0" sz="1200" spc="9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=</a:t>
            </a:r>
            <a:r>
              <a:rPr dirty="0" smtClean="0" sz="1200" spc="10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0</a:t>
            </a:r>
            <a:r>
              <a:rPr dirty="0" smtClean="0" sz="1200" spc="10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for</a:t>
            </a:r>
            <a:r>
              <a:rPr dirty="0" smtClean="0" sz="1200" spc="9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n</a:t>
            </a:r>
            <a:r>
              <a:rPr dirty="0" smtClean="0" sz="1200" spc="10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≤</a:t>
            </a:r>
            <a:r>
              <a:rPr dirty="0" smtClean="0" sz="1200" spc="10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0.</a:t>
            </a:r>
            <a:r>
              <a:rPr dirty="0" smtClean="0" sz="1200" spc="114">
                <a:latin typeface="Times New Roman"/>
                <a:cs typeface="Times New Roman"/>
              </a:rPr>
              <a:t> </a:t>
            </a:r>
            <a:r>
              <a:rPr dirty="0" smtClean="0" sz="1200" spc="-10">
                <a:latin typeface="Times New Roman"/>
                <a:cs typeface="Times New Roman"/>
              </a:rPr>
              <a:t>F</a:t>
            </a:r>
            <a:r>
              <a:rPr dirty="0" smtClean="0" sz="1200" spc="0">
                <a:latin typeface="Times New Roman"/>
                <a:cs typeface="Times New Roman"/>
              </a:rPr>
              <a:t>or</a:t>
            </a:r>
            <a:r>
              <a:rPr dirty="0" smtClean="0" sz="1200" spc="12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non-</a:t>
            </a:r>
            <a:r>
              <a:rPr dirty="0" smtClean="0" sz="1200" spc="0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us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l</a:t>
            </a:r>
            <a:r>
              <a:rPr dirty="0" smtClean="0" sz="1200" spc="60">
                <a:latin typeface="Times New Roman"/>
                <a:cs typeface="Times New Roman"/>
              </a:rPr>
              <a:t> </a:t>
            </a:r>
            <a:r>
              <a:rPr dirty="0" smtClean="0" sz="1200" spc="20">
                <a:latin typeface="Times New Roman"/>
                <a:cs typeface="Times New Roman"/>
              </a:rPr>
              <a:t>s</a:t>
            </a:r>
            <a:r>
              <a:rPr dirty="0" smtClean="0" sz="1200" spc="-25">
                <a:latin typeface="Times New Roman"/>
                <a:cs typeface="Times New Roman"/>
              </a:rPr>
              <a:t>y</a:t>
            </a:r>
            <a:r>
              <a:rPr dirty="0" smtClean="0" sz="1200" spc="0">
                <a:latin typeface="Times New Roman"/>
                <a:cs typeface="Times New Roman"/>
              </a:rPr>
              <a:t>stem,</a:t>
            </a:r>
            <a:r>
              <a:rPr dirty="0" smtClean="0" sz="1200" spc="7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the</a:t>
            </a:r>
            <a:r>
              <a:rPr dirty="0" smtClean="0" sz="1200" spc="5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sum</a:t>
            </a:r>
            <a:r>
              <a:rPr dirty="0" smtClean="0" sz="1200" spc="15">
                <a:latin typeface="Times New Roman"/>
                <a:cs typeface="Times New Roman"/>
              </a:rPr>
              <a:t>m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tion</a:t>
            </a:r>
            <a:r>
              <a:rPr dirty="0" smtClean="0" sz="1200" spc="5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sta</a:t>
            </a:r>
            <a:r>
              <a:rPr dirty="0" smtClean="0" sz="1200" spc="-5">
                <a:latin typeface="Times New Roman"/>
                <a:cs typeface="Times New Roman"/>
              </a:rPr>
              <a:t>r</a:t>
            </a:r>
            <a:r>
              <a:rPr dirty="0" smtClean="0" sz="1200" spc="0">
                <a:latin typeface="Times New Roman"/>
                <a:cs typeface="Times New Roman"/>
              </a:rPr>
              <a:t>ts</a:t>
            </a:r>
            <a:r>
              <a:rPr dirty="0" smtClean="0" sz="1200" spc="60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t</a:t>
            </a:r>
            <a:r>
              <a:rPr dirty="0" smtClean="0" sz="1200" spc="7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n</a:t>
            </a:r>
            <a:r>
              <a:rPr dirty="0" smtClean="0" sz="1200" spc="5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=</a:t>
            </a:r>
            <a:r>
              <a:rPr dirty="0" smtClean="0" sz="1200" spc="85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-</a:t>
            </a:r>
            <a:r>
              <a:rPr dirty="0" smtClean="0" sz="1200" spc="-5">
                <a:latin typeface="Times New Roman"/>
                <a:cs typeface="Times New Roman"/>
              </a:rPr>
              <a:t>∞</a:t>
            </a:r>
            <a:r>
              <a:rPr dirty="0" smtClean="0" sz="1200" spc="0">
                <a:latin typeface="Times New Roman"/>
                <a:cs typeface="Times New Roman"/>
              </a:rPr>
              <a:t>.</a:t>
            </a:r>
            <a:r>
              <a:rPr dirty="0" smtClean="0" sz="1200" spc="6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T</a:t>
            </a:r>
            <a:r>
              <a:rPr dirty="0" smtClean="0" sz="1200" spc="5">
                <a:latin typeface="Times New Roman"/>
                <a:cs typeface="Times New Roman"/>
              </a:rPr>
              <a:t>h</a:t>
            </a:r>
            <a:r>
              <a:rPr dirty="0" smtClean="0" sz="1200" spc="0">
                <a:latin typeface="Times New Roman"/>
                <a:cs typeface="Times New Roman"/>
              </a:rPr>
              <a:t>us,</a:t>
            </a:r>
            <a:r>
              <a:rPr dirty="0" smtClean="0" sz="1200" spc="6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the</a:t>
            </a:r>
            <a:r>
              <a:rPr dirty="0" smtClean="0" sz="1200" spc="5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d</a:t>
            </a:r>
            <a:r>
              <a:rPr dirty="0" smtClean="0" sz="1200" spc="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finition</a:t>
            </a:r>
            <a:r>
              <a:rPr dirty="0" smtClean="0" sz="1200" spc="5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in</a:t>
            </a:r>
            <a:r>
              <a:rPr dirty="0" smtClean="0" sz="1200" spc="6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Eq</a:t>
            </a:r>
            <a:r>
              <a:rPr dirty="0" smtClean="0" sz="1200" spc="5">
                <a:latin typeface="Times New Roman"/>
                <a:cs typeface="Times New Roman"/>
              </a:rPr>
              <a:t>u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tion</a:t>
            </a:r>
            <a:r>
              <a:rPr dirty="0" smtClean="0" sz="1200" spc="5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(5.1)</a:t>
            </a:r>
            <a:r>
              <a:rPr dirty="0" smtClean="0" sz="1200" spc="5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is</a:t>
            </a:r>
            <a:r>
              <a:rPr dirty="0" smtClean="0" sz="1200" spc="7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ref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5">
                <a:latin typeface="Times New Roman"/>
                <a:cs typeface="Times New Roman"/>
              </a:rPr>
              <a:t>r</a:t>
            </a:r>
            <a:r>
              <a:rPr dirty="0" smtClean="0" sz="1200" spc="0">
                <a:latin typeface="Times New Roman"/>
                <a:cs typeface="Times New Roman"/>
              </a:rPr>
              <a:t>r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d</a:t>
            </a:r>
            <a:r>
              <a:rPr dirty="0" smtClean="0" sz="1200" spc="5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to</a:t>
            </a:r>
            <a:r>
              <a:rPr dirty="0" smtClean="0" sz="1200" spc="80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s</a:t>
            </a:r>
            <a:r>
              <a:rPr dirty="0" smtClean="0" sz="1200" spc="6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a</a:t>
            </a:r>
            <a:r>
              <a:rPr dirty="0" smtClean="0" sz="1200" spc="6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on</a:t>
            </a:r>
            <a:r>
              <a:rPr dirty="0" smtClean="0" sz="1200" spc="2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-</a:t>
            </a:r>
            <a:r>
              <a:rPr dirty="0" smtClean="0" sz="1200" spc="0">
                <a:latin typeface="Times New Roman"/>
                <a:cs typeface="Times New Roman"/>
              </a:rPr>
              <a:t> sided </a:t>
            </a:r>
            <a:r>
              <a:rPr dirty="0" smtClean="0" sz="1200" spc="-135">
                <a:latin typeface="Times New Roman"/>
                <a:cs typeface="Times New Roman"/>
              </a:rPr>
              <a:t> </a:t>
            </a:r>
            <a:r>
              <a:rPr dirty="0" smtClean="0" sz="1200" spc="10">
                <a:latin typeface="Times New Roman"/>
                <a:cs typeface="Times New Roman"/>
              </a:rPr>
              <a:t>z</a:t>
            </a:r>
            <a:r>
              <a:rPr dirty="0" smtClean="0" sz="1200" spc="-5">
                <a:latin typeface="Times New Roman"/>
                <a:cs typeface="Times New Roman"/>
              </a:rPr>
              <a:t>-</a:t>
            </a:r>
            <a:r>
              <a:rPr dirty="0" smtClean="0" sz="1200" spc="0">
                <a:latin typeface="Times New Roman"/>
                <a:cs typeface="Times New Roman"/>
              </a:rPr>
              <a:t>tr</a:t>
            </a:r>
            <a:r>
              <a:rPr dirty="0" smtClean="0" sz="1200" spc="-10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nsfo</a:t>
            </a:r>
            <a:r>
              <a:rPr dirty="0" smtClean="0" sz="1200" spc="-10">
                <a:latin typeface="Times New Roman"/>
                <a:cs typeface="Times New Roman"/>
              </a:rPr>
              <a:t>r</a:t>
            </a:r>
            <a:r>
              <a:rPr dirty="0" smtClean="0" sz="1200" spc="0">
                <a:latin typeface="Times New Roman"/>
                <a:cs typeface="Times New Roman"/>
              </a:rPr>
              <a:t>m </a:t>
            </a:r>
            <a:r>
              <a:rPr dirty="0" smtClean="0" sz="1200" spc="-13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or </a:t>
            </a:r>
            <a:r>
              <a:rPr dirty="0" smtClean="0" sz="1200" spc="-14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a </a:t>
            </a:r>
            <a:r>
              <a:rPr dirty="0" smtClean="0" sz="1200" spc="-140">
                <a:latin typeface="Times New Roman"/>
                <a:cs typeface="Times New Roman"/>
              </a:rPr>
              <a:t> </a:t>
            </a:r>
            <a:r>
              <a:rPr dirty="0" smtClean="0" sz="1200" spc="10">
                <a:latin typeface="Times New Roman"/>
                <a:cs typeface="Times New Roman"/>
              </a:rPr>
              <a:t>u</a:t>
            </a:r>
            <a:r>
              <a:rPr dirty="0" smtClean="0" sz="1200" spc="0">
                <a:latin typeface="Times New Roman"/>
                <a:cs typeface="Times New Roman"/>
              </a:rPr>
              <a:t>nil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te</a:t>
            </a:r>
            <a:r>
              <a:rPr dirty="0" smtClean="0" sz="1200" spc="-10">
                <a:latin typeface="Times New Roman"/>
                <a:cs typeface="Times New Roman"/>
              </a:rPr>
              <a:t>r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l </a:t>
            </a:r>
            <a:r>
              <a:rPr dirty="0" smtClean="0" sz="1200" spc="-13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tr</a:t>
            </a:r>
            <a:r>
              <a:rPr dirty="0" smtClean="0" sz="1200" spc="-10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nsf</a:t>
            </a:r>
            <a:r>
              <a:rPr dirty="0" smtClean="0" sz="1200" spc="5">
                <a:latin typeface="Times New Roman"/>
                <a:cs typeface="Times New Roman"/>
              </a:rPr>
              <a:t>o</a:t>
            </a:r>
            <a:r>
              <a:rPr dirty="0" smtClean="0" sz="1200" spc="0">
                <a:latin typeface="Times New Roman"/>
                <a:cs typeface="Times New Roman"/>
              </a:rPr>
              <a:t>rm. </a:t>
            </a:r>
            <a:r>
              <a:rPr dirty="0" smtClean="0" sz="1200" spc="-13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The </a:t>
            </a:r>
            <a:r>
              <a:rPr dirty="0" smtClean="0" sz="1200" spc="-13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re</a:t>
            </a:r>
            <a:r>
              <a:rPr dirty="0" smtClean="0" sz="1200" spc="-15">
                <a:latin typeface="Times New Roman"/>
                <a:cs typeface="Times New Roman"/>
              </a:rPr>
              <a:t>g</a:t>
            </a:r>
            <a:r>
              <a:rPr dirty="0" smtClean="0" sz="1200" spc="0">
                <a:latin typeface="Times New Roman"/>
                <a:cs typeface="Times New Roman"/>
              </a:rPr>
              <a:t>ion </a:t>
            </a:r>
            <a:r>
              <a:rPr dirty="0" smtClean="0" sz="1200" spc="-13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of </a:t>
            </a:r>
            <a:r>
              <a:rPr dirty="0" smtClean="0" sz="1200" spc="-140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on</a:t>
            </a:r>
            <a:r>
              <a:rPr dirty="0" smtClean="0" sz="1200" spc="10">
                <a:latin typeface="Times New Roman"/>
                <a:cs typeface="Times New Roman"/>
              </a:rPr>
              <a:t>v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5">
                <a:latin typeface="Times New Roman"/>
                <a:cs typeface="Times New Roman"/>
              </a:rPr>
              <a:t>r</a:t>
            </a:r>
            <a:r>
              <a:rPr dirty="0" smtClean="0" sz="1200" spc="-15">
                <a:latin typeface="Times New Roman"/>
                <a:cs typeface="Times New Roman"/>
              </a:rPr>
              <a:t>g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10">
                <a:latin typeface="Times New Roman"/>
                <a:cs typeface="Times New Roman"/>
              </a:rPr>
              <a:t>n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e </a:t>
            </a:r>
            <a:r>
              <a:rPr dirty="0" smtClean="0" sz="1200" spc="-140">
                <a:latin typeface="Times New Roman"/>
                <a:cs typeface="Times New Roman"/>
              </a:rPr>
              <a:t> </a:t>
            </a:r>
            <a:r>
              <a:rPr dirty="0" smtClean="0" sz="1200" spc="10">
                <a:latin typeface="Times New Roman"/>
                <a:cs typeface="Times New Roman"/>
              </a:rPr>
              <a:t>i</a:t>
            </a:r>
            <a:r>
              <a:rPr dirty="0" smtClean="0" sz="1200" spc="0">
                <a:latin typeface="Times New Roman"/>
                <a:cs typeface="Times New Roman"/>
              </a:rPr>
              <a:t>s </a:t>
            </a:r>
            <a:r>
              <a:rPr dirty="0" smtClean="0" sz="1200" spc="-13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d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fin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d </a:t>
            </a:r>
            <a:r>
              <a:rPr dirty="0" smtClean="0" sz="1200" spc="-13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b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s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d </a:t>
            </a:r>
            <a:r>
              <a:rPr dirty="0" smtClean="0" sz="1200" spc="-13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on </a:t>
            </a:r>
            <a:r>
              <a:rPr dirty="0" smtClean="0" sz="1200" spc="-13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t</a:t>
            </a:r>
            <a:r>
              <a:rPr dirty="0" smtClean="0" sz="1200" spc="10">
                <a:latin typeface="Times New Roman"/>
                <a:cs typeface="Times New Roman"/>
              </a:rPr>
              <a:t>h</a:t>
            </a:r>
            <a:r>
              <a:rPr dirty="0" smtClean="0" sz="1200" spc="0">
                <a:latin typeface="Times New Roman"/>
                <a:cs typeface="Times New Roman"/>
              </a:rPr>
              <a:t>e </a:t>
            </a:r>
            <a:r>
              <a:rPr dirty="0" smtClean="0" sz="1200" spc="-13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p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rti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ular</a:t>
            </a:r>
            <a:r>
              <a:rPr dirty="0" smtClean="0" sz="1200" spc="0">
                <a:latin typeface="Times New Roman"/>
                <a:cs typeface="Times New Roman"/>
              </a:rPr>
              <a:t> s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qu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n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10">
                <a:latin typeface="Times New Roman"/>
                <a:cs typeface="Times New Roman"/>
              </a:rPr>
              <a:t>x</a:t>
            </a:r>
            <a:r>
              <a:rPr dirty="0" smtClean="0" sz="1200" spc="0">
                <a:latin typeface="Times New Roman"/>
                <a:cs typeface="Times New Roman"/>
              </a:rPr>
              <a:t>(n)</a:t>
            </a:r>
            <a:r>
              <a:rPr dirty="0" smtClean="0" sz="1200" spc="-1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b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i</a:t>
            </a:r>
            <a:r>
              <a:rPr dirty="0" smtClean="0" sz="1200" spc="10">
                <a:latin typeface="Times New Roman"/>
                <a:cs typeface="Times New Roman"/>
              </a:rPr>
              <a:t>n</a:t>
            </a:r>
            <a:r>
              <a:rPr dirty="0" smtClean="0" sz="1200" spc="0">
                <a:latin typeface="Times New Roman"/>
                <a:cs typeface="Times New Roman"/>
              </a:rPr>
              <a:t>g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ppli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d. The</a:t>
            </a:r>
            <a:r>
              <a:rPr dirty="0" smtClean="0" sz="1200" spc="-10">
                <a:latin typeface="Times New Roman"/>
                <a:cs typeface="Times New Roman"/>
              </a:rPr>
              <a:t> </a:t>
            </a:r>
            <a:r>
              <a:rPr dirty="0" smtClean="0" sz="1200" spc="15">
                <a:latin typeface="Times New Roman"/>
                <a:cs typeface="Times New Roman"/>
              </a:rPr>
              <a:t>z</a:t>
            </a:r>
            <a:r>
              <a:rPr dirty="0" smtClean="0" sz="1200" spc="-5">
                <a:latin typeface="Times New Roman"/>
                <a:cs typeface="Times New Roman"/>
              </a:rPr>
              <a:t>-</a:t>
            </a:r>
            <a:r>
              <a:rPr dirty="0" smtClean="0" sz="1200" spc="0">
                <a:latin typeface="Times New Roman"/>
                <a:cs typeface="Times New Roman"/>
              </a:rPr>
              <a:t>tr</a:t>
            </a:r>
            <a:r>
              <a:rPr dirty="0" smtClean="0" sz="1200" spc="-10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nsfo</a:t>
            </a:r>
            <a:r>
              <a:rPr dirty="0" smtClean="0" sz="1200" spc="-10">
                <a:latin typeface="Times New Roman"/>
                <a:cs typeface="Times New Roman"/>
              </a:rPr>
              <a:t>r</a:t>
            </a:r>
            <a:r>
              <a:rPr dirty="0" smtClean="0" sz="1200" spc="0">
                <a:latin typeface="Times New Roman"/>
                <a:cs typeface="Times New Roman"/>
              </a:rPr>
              <a:t>ms f</a:t>
            </a:r>
            <a:r>
              <a:rPr dirty="0" smtClean="0" sz="1200" spc="10">
                <a:latin typeface="Times New Roman"/>
                <a:cs typeface="Times New Roman"/>
              </a:rPr>
              <a:t>o</a:t>
            </a:r>
            <a:r>
              <a:rPr dirty="0" smtClean="0" sz="1200" spc="0">
                <a:latin typeface="Times New Roman"/>
                <a:cs typeface="Times New Roman"/>
              </a:rPr>
              <a:t>r</a:t>
            </a:r>
            <a:r>
              <a:rPr dirty="0" smtClean="0" sz="1200" spc="5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ommon s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qu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n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s</a:t>
            </a:r>
            <a:r>
              <a:rPr dirty="0" smtClean="0" sz="1200" spc="10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re</a:t>
            </a:r>
            <a:r>
              <a:rPr dirty="0" smtClean="0" sz="1200" spc="-10">
                <a:latin typeface="Times New Roman"/>
                <a:cs typeface="Times New Roman"/>
              </a:rPr>
              <a:t> </a:t>
            </a:r>
            <a:r>
              <a:rPr dirty="0" smtClean="0" sz="1200" spc="10">
                <a:latin typeface="Times New Roman"/>
                <a:cs typeface="Times New Roman"/>
              </a:rPr>
              <a:t>s</a:t>
            </a:r>
            <a:r>
              <a:rPr dirty="0" smtClean="0" sz="1200" spc="0">
                <a:latin typeface="Times New Roman"/>
                <a:cs typeface="Times New Roman"/>
              </a:rPr>
              <a:t>umm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riz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d b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low: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005839" y="2069592"/>
            <a:ext cx="3343760" cy="81829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5692140" y="2343911"/>
            <a:ext cx="516636" cy="4953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5810250" y="2504440"/>
            <a:ext cx="306070" cy="1873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150">
                <a:latin typeface="Times New Roman"/>
                <a:cs typeface="Times New Roman"/>
              </a:rPr>
              <a:t>(5.1)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739140" y="4660391"/>
            <a:ext cx="5405628" cy="441807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/>
          <p:nvPr/>
        </p:nvSpPr>
        <p:spPr>
          <a:xfrm>
            <a:off x="304800" y="307847"/>
            <a:ext cx="7164324" cy="0"/>
          </a:xfrm>
          <a:custGeom>
            <a:avLst/>
            <a:gdLst/>
            <a:ahLst/>
            <a:cxnLst/>
            <a:rect l="l" t="t" r="r" b="b"/>
            <a:pathLst>
              <a:path w="7164324" h="0">
                <a:moveTo>
                  <a:pt x="0" y="0"/>
                </a:moveTo>
                <a:lnTo>
                  <a:pt x="7164324" y="0"/>
                </a:lnTo>
              </a:path>
            </a:pathLst>
          </a:custGeom>
          <a:ln w="736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/>
          <p:nvPr/>
        </p:nvSpPr>
        <p:spPr>
          <a:xfrm>
            <a:off x="310895" y="310895"/>
            <a:ext cx="12192" cy="6096"/>
          </a:xfrm>
          <a:custGeom>
            <a:avLst/>
            <a:gdLst/>
            <a:ahLst/>
            <a:cxnLst/>
            <a:rect l="l" t="t" r="r" b="b"/>
            <a:pathLst>
              <a:path w="12192" h="6096">
                <a:moveTo>
                  <a:pt x="0" y="3048"/>
                </a:moveTo>
                <a:lnTo>
                  <a:pt x="12192" y="3048"/>
                </a:lnTo>
              </a:path>
            </a:pathLst>
          </a:custGeom>
          <a:ln w="7366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" name="object 16"/>
          <p:cNvSpPr/>
          <p:nvPr/>
        </p:nvSpPr>
        <p:spPr>
          <a:xfrm>
            <a:off x="316991" y="320040"/>
            <a:ext cx="7139940" cy="0"/>
          </a:xfrm>
          <a:custGeom>
            <a:avLst/>
            <a:gdLst/>
            <a:ahLst/>
            <a:cxnLst/>
            <a:rect l="l" t="t" r="r" b="b"/>
            <a:pathLst>
              <a:path w="7139940" h="0">
                <a:moveTo>
                  <a:pt x="0" y="0"/>
                </a:moveTo>
                <a:lnTo>
                  <a:pt x="7139940" y="0"/>
                </a:lnTo>
              </a:path>
            </a:pathLst>
          </a:custGeom>
          <a:ln w="736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object 17"/>
          <p:cNvSpPr/>
          <p:nvPr/>
        </p:nvSpPr>
        <p:spPr>
          <a:xfrm>
            <a:off x="7456931" y="310895"/>
            <a:ext cx="6095" cy="12192"/>
          </a:xfrm>
          <a:custGeom>
            <a:avLst/>
            <a:gdLst/>
            <a:ahLst/>
            <a:cxnLst/>
            <a:rect l="l" t="t" r="r" b="b"/>
            <a:pathLst>
              <a:path w="6095" h="12192">
                <a:moveTo>
                  <a:pt x="0" y="6096"/>
                </a:moveTo>
                <a:lnTo>
                  <a:pt x="6095" y="6096"/>
                </a:lnTo>
              </a:path>
            </a:pathLst>
          </a:custGeom>
          <a:ln w="1346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object 18"/>
          <p:cNvSpPr/>
          <p:nvPr/>
        </p:nvSpPr>
        <p:spPr>
          <a:xfrm>
            <a:off x="307847" y="301752"/>
            <a:ext cx="0" cy="9456420"/>
          </a:xfrm>
          <a:custGeom>
            <a:avLst/>
            <a:gdLst/>
            <a:ahLst/>
            <a:cxnLst/>
            <a:rect l="l" t="t" r="r" b="b"/>
            <a:pathLst>
              <a:path w="0" h="9456420">
                <a:moveTo>
                  <a:pt x="0" y="0"/>
                </a:moveTo>
                <a:lnTo>
                  <a:pt x="0" y="9456420"/>
                </a:lnTo>
              </a:path>
            </a:pathLst>
          </a:custGeom>
          <a:ln w="736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object 19"/>
          <p:cNvSpPr/>
          <p:nvPr/>
        </p:nvSpPr>
        <p:spPr>
          <a:xfrm>
            <a:off x="313943" y="307847"/>
            <a:ext cx="0" cy="9444228"/>
          </a:xfrm>
          <a:custGeom>
            <a:avLst/>
            <a:gdLst/>
            <a:ahLst/>
            <a:cxnLst/>
            <a:rect l="l" t="t" r="r" b="b"/>
            <a:pathLst>
              <a:path w="0" h="9444228">
                <a:moveTo>
                  <a:pt x="0" y="0"/>
                </a:moveTo>
                <a:lnTo>
                  <a:pt x="0" y="9444228"/>
                </a:lnTo>
              </a:path>
            </a:pathLst>
          </a:custGeom>
          <a:ln w="7365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object 20"/>
          <p:cNvSpPr/>
          <p:nvPr/>
        </p:nvSpPr>
        <p:spPr>
          <a:xfrm>
            <a:off x="320040" y="323088"/>
            <a:ext cx="0" cy="9413748"/>
          </a:xfrm>
          <a:custGeom>
            <a:avLst/>
            <a:gdLst/>
            <a:ahLst/>
            <a:cxnLst/>
            <a:rect l="l" t="t" r="r" b="b"/>
            <a:pathLst>
              <a:path w="0" h="9413748">
                <a:moveTo>
                  <a:pt x="0" y="0"/>
                </a:moveTo>
                <a:lnTo>
                  <a:pt x="0" y="9413748"/>
                </a:lnTo>
              </a:path>
            </a:pathLst>
          </a:custGeom>
          <a:ln w="736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object 21"/>
          <p:cNvSpPr/>
          <p:nvPr/>
        </p:nvSpPr>
        <p:spPr>
          <a:xfrm>
            <a:off x="7466076" y="301752"/>
            <a:ext cx="0" cy="9456419"/>
          </a:xfrm>
          <a:custGeom>
            <a:avLst/>
            <a:gdLst/>
            <a:ahLst/>
            <a:cxnLst/>
            <a:rect l="l" t="t" r="r" b="b"/>
            <a:pathLst>
              <a:path w="0" h="9456419">
                <a:moveTo>
                  <a:pt x="0" y="0"/>
                </a:moveTo>
                <a:lnTo>
                  <a:pt x="0" y="9456419"/>
                </a:lnTo>
              </a:path>
            </a:pathLst>
          </a:custGeom>
          <a:ln w="736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object 22"/>
          <p:cNvSpPr/>
          <p:nvPr/>
        </p:nvSpPr>
        <p:spPr>
          <a:xfrm>
            <a:off x="7457249" y="304799"/>
            <a:ext cx="0" cy="9450324"/>
          </a:xfrm>
          <a:custGeom>
            <a:avLst/>
            <a:gdLst/>
            <a:ahLst/>
            <a:cxnLst/>
            <a:rect l="l" t="t" r="r" b="b"/>
            <a:pathLst>
              <a:path w="0" h="9450324">
                <a:moveTo>
                  <a:pt x="0" y="0"/>
                </a:moveTo>
                <a:lnTo>
                  <a:pt x="0" y="9450324"/>
                </a:lnTo>
              </a:path>
            </a:pathLst>
          </a:custGeom>
          <a:ln w="12826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object 23"/>
          <p:cNvSpPr/>
          <p:nvPr/>
        </p:nvSpPr>
        <p:spPr>
          <a:xfrm>
            <a:off x="7453884" y="323088"/>
            <a:ext cx="0" cy="9413748"/>
          </a:xfrm>
          <a:custGeom>
            <a:avLst/>
            <a:gdLst/>
            <a:ahLst/>
            <a:cxnLst/>
            <a:rect l="l" t="t" r="r" b="b"/>
            <a:pathLst>
              <a:path w="0" h="9413748">
                <a:moveTo>
                  <a:pt x="0" y="0"/>
                </a:moveTo>
                <a:lnTo>
                  <a:pt x="0" y="9413748"/>
                </a:lnTo>
              </a:path>
            </a:pathLst>
          </a:custGeom>
          <a:ln w="736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object 24"/>
          <p:cNvSpPr/>
          <p:nvPr/>
        </p:nvSpPr>
        <p:spPr>
          <a:xfrm>
            <a:off x="304800" y="9752076"/>
            <a:ext cx="7164324" cy="0"/>
          </a:xfrm>
          <a:custGeom>
            <a:avLst/>
            <a:gdLst/>
            <a:ahLst/>
            <a:cxnLst/>
            <a:rect l="l" t="t" r="r" b="b"/>
            <a:pathLst>
              <a:path w="7164324" h="0">
                <a:moveTo>
                  <a:pt x="0" y="0"/>
                </a:moveTo>
                <a:lnTo>
                  <a:pt x="7164324" y="0"/>
                </a:lnTo>
              </a:path>
            </a:pathLst>
          </a:custGeom>
          <a:ln w="736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object 25"/>
          <p:cNvSpPr/>
          <p:nvPr/>
        </p:nvSpPr>
        <p:spPr>
          <a:xfrm>
            <a:off x="310895" y="9742932"/>
            <a:ext cx="12192" cy="6095"/>
          </a:xfrm>
          <a:custGeom>
            <a:avLst/>
            <a:gdLst/>
            <a:ahLst/>
            <a:cxnLst/>
            <a:rect l="l" t="t" r="r" b="b"/>
            <a:pathLst>
              <a:path w="12192" h="6095">
                <a:moveTo>
                  <a:pt x="0" y="3047"/>
                </a:moveTo>
                <a:lnTo>
                  <a:pt x="12192" y="3047"/>
                </a:lnTo>
              </a:path>
            </a:pathLst>
          </a:custGeom>
          <a:ln w="7365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object 26"/>
          <p:cNvSpPr/>
          <p:nvPr/>
        </p:nvSpPr>
        <p:spPr>
          <a:xfrm>
            <a:off x="316991" y="9739883"/>
            <a:ext cx="7139940" cy="0"/>
          </a:xfrm>
          <a:custGeom>
            <a:avLst/>
            <a:gdLst/>
            <a:ahLst/>
            <a:cxnLst/>
            <a:rect l="l" t="t" r="r" b="b"/>
            <a:pathLst>
              <a:path w="7139940" h="0">
                <a:moveTo>
                  <a:pt x="0" y="0"/>
                </a:moveTo>
                <a:lnTo>
                  <a:pt x="7139940" y="0"/>
                </a:lnTo>
              </a:path>
            </a:pathLst>
          </a:custGeom>
          <a:ln w="736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" name="object 27"/>
          <p:cNvSpPr/>
          <p:nvPr/>
        </p:nvSpPr>
        <p:spPr>
          <a:xfrm>
            <a:off x="7456931" y="9736835"/>
            <a:ext cx="6095" cy="12192"/>
          </a:xfrm>
          <a:custGeom>
            <a:avLst/>
            <a:gdLst/>
            <a:ahLst/>
            <a:cxnLst/>
            <a:rect l="l" t="t" r="r" b="b"/>
            <a:pathLst>
              <a:path w="6095" h="12192">
                <a:moveTo>
                  <a:pt x="0" y="6096"/>
                </a:moveTo>
                <a:lnTo>
                  <a:pt x="6095" y="6096"/>
                </a:lnTo>
              </a:path>
            </a:pathLst>
          </a:custGeom>
          <a:ln w="1346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" name="object 28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100" spc="-5">
                <a:latin typeface="Cambria"/>
                <a:cs typeface="Cambria"/>
              </a:rPr>
              <a:t>A</a:t>
            </a:r>
            <a:r>
              <a:rPr dirty="0" smtClean="0" sz="1100" spc="0">
                <a:latin typeface="Cambria"/>
                <a:cs typeface="Cambria"/>
              </a:rPr>
              <a:t>sst. </a:t>
            </a:r>
            <a:r>
              <a:rPr dirty="0" smtClean="0" sz="1100" spc="-10">
                <a:latin typeface="Cambria"/>
                <a:cs typeface="Cambria"/>
              </a:rPr>
              <a:t>L</a:t>
            </a:r>
            <a:r>
              <a:rPr dirty="0" smtClean="0" sz="1100" spc="-15">
                <a:latin typeface="Cambria"/>
                <a:cs typeface="Cambria"/>
              </a:rPr>
              <a:t>e</a:t>
            </a:r>
            <a:r>
              <a:rPr dirty="0" smtClean="0" sz="1100" spc="0">
                <a:latin typeface="Cambria"/>
                <a:cs typeface="Cambria"/>
              </a:rPr>
              <a:t>c. </a:t>
            </a:r>
            <a:r>
              <a:rPr dirty="0" smtClean="0" sz="1100" spc="-5">
                <a:latin typeface="Cambria"/>
                <a:cs typeface="Cambria"/>
              </a:rPr>
              <a:t>H</a:t>
            </a:r>
            <a:r>
              <a:rPr dirty="0" smtClean="0" sz="1100" spc="0">
                <a:latin typeface="Cambria"/>
                <a:cs typeface="Cambria"/>
              </a:rPr>
              <a:t>ar</a:t>
            </a:r>
            <a:r>
              <a:rPr dirty="0" smtClean="0" sz="1100" spc="-15">
                <a:latin typeface="Cambria"/>
                <a:cs typeface="Cambria"/>
              </a:rPr>
              <a:t>a</a:t>
            </a:r>
            <a:r>
              <a:rPr dirty="0" smtClean="0" sz="1100" spc="0">
                <a:latin typeface="Cambria"/>
                <a:cs typeface="Cambria"/>
              </a:rPr>
              <a:t>a Rah</a:t>
            </a:r>
            <a:r>
              <a:rPr dirty="0" smtClean="0" sz="1100" spc="-10">
                <a:latin typeface="Cambria"/>
                <a:cs typeface="Cambria"/>
              </a:rPr>
              <a:t>e</a:t>
            </a:r>
            <a:r>
              <a:rPr dirty="0" smtClean="0" sz="1100" spc="0">
                <a:latin typeface="Cambria"/>
                <a:cs typeface="Cambria"/>
              </a:rPr>
              <a:t>em</a:t>
            </a:r>
            <a:endParaRPr sz="1100">
              <a:latin typeface="Cambria"/>
              <a:cs typeface="Cambria"/>
            </a:endParaRPr>
          </a:p>
        </p:txBody>
      </p:sp>
      <p:sp>
        <p:nvSpPr>
          <p:cNvPr id="29" name="object 29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100">
                <a:latin typeface="Cambria"/>
                <a:cs typeface="Cambria"/>
              </a:rPr>
              <a:t>Pa</a:t>
            </a:r>
            <a:r>
              <a:rPr dirty="0" smtClean="0" sz="1100" spc="-10">
                <a:latin typeface="Cambria"/>
                <a:cs typeface="Cambria"/>
              </a:rPr>
              <a:t>g</a:t>
            </a:r>
            <a:r>
              <a:rPr dirty="0" smtClean="0" sz="1100" spc="0">
                <a:latin typeface="Cambria"/>
                <a:cs typeface="Cambria"/>
              </a:rPr>
              <a:t>e </a:t>
            </a:r>
            <a:fld id="{81D60167-4931-47E6-BA6A-407CBD079E47}" type="slidenum">
              <a:rPr dirty="0" smtClean="0" sz="1100" spc="0">
                <a:latin typeface="Cambria"/>
                <a:cs typeface="Cambria"/>
              </a:rPr>
              <a:t>1</a:t>
            </a:fld>
            <a:endParaRPr sz="11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451104"/>
            <a:ext cx="1159510" cy="19431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200">
                <a:latin typeface="Cambria"/>
                <a:cs typeface="Cambria"/>
              </a:rPr>
              <a:t>Signal</a:t>
            </a:r>
            <a:r>
              <a:rPr dirty="0" smtClean="0" sz="1200" spc="-5">
                <a:latin typeface="Cambria"/>
                <a:cs typeface="Cambria"/>
              </a:rPr>
              <a:t> </a:t>
            </a:r>
            <a:r>
              <a:rPr dirty="0" smtClean="0" sz="1200" spc="-10">
                <a:latin typeface="Cambria"/>
                <a:cs typeface="Cambria"/>
              </a:rPr>
              <a:t>Pro</a:t>
            </a:r>
            <a:r>
              <a:rPr dirty="0" smtClean="0" sz="1200" spc="-15">
                <a:latin typeface="Cambria"/>
                <a:cs typeface="Cambria"/>
              </a:rPr>
              <a:t>c</a:t>
            </a:r>
            <a:r>
              <a:rPr dirty="0" smtClean="0" sz="1200" spc="-5">
                <a:latin typeface="Cambria"/>
                <a:cs typeface="Cambria"/>
              </a:rPr>
              <a:t>essi</a:t>
            </a:r>
            <a:r>
              <a:rPr dirty="0" smtClean="0" sz="1200" spc="-5">
                <a:latin typeface="Cambria"/>
                <a:cs typeface="Cambria"/>
              </a:rPr>
              <a:t>ng</a:t>
            </a:r>
            <a:endParaRPr sz="1200">
              <a:latin typeface="Cambria"/>
              <a:cs typeface="Cambr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738366" y="451104"/>
            <a:ext cx="399415" cy="19431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200" spc="-5">
                <a:latin typeface="Cambria"/>
                <a:cs typeface="Cambria"/>
              </a:rPr>
              <a:t>Lec.</a:t>
            </a:r>
            <a:r>
              <a:rPr dirty="0" smtClean="0" sz="1200" spc="5">
                <a:latin typeface="Cambria"/>
                <a:cs typeface="Cambria"/>
              </a:rPr>
              <a:t> </a:t>
            </a:r>
            <a:r>
              <a:rPr dirty="0" smtClean="0" sz="1200" spc="-10">
                <a:latin typeface="Cambria"/>
                <a:cs typeface="Cambria"/>
              </a:rPr>
              <a:t>5</a:t>
            </a:r>
            <a:endParaRPr sz="1200">
              <a:latin typeface="Cambria"/>
              <a:cs typeface="Cambri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30351" y="686562"/>
            <a:ext cx="6713220" cy="0"/>
          </a:xfrm>
          <a:custGeom>
            <a:avLst/>
            <a:gdLst/>
            <a:ahLst/>
            <a:cxnLst/>
            <a:rect l="l" t="t" r="r" b="b"/>
            <a:pathLst>
              <a:path w="6713220" h="0">
                <a:moveTo>
                  <a:pt x="0" y="0"/>
                </a:moveTo>
                <a:lnTo>
                  <a:pt x="6713220" y="0"/>
                </a:lnTo>
              </a:path>
            </a:pathLst>
          </a:custGeom>
          <a:ln w="39370">
            <a:solidFill>
              <a:srgbClr val="61232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530351" y="653795"/>
            <a:ext cx="6713220" cy="0"/>
          </a:xfrm>
          <a:custGeom>
            <a:avLst/>
            <a:gdLst/>
            <a:ahLst/>
            <a:cxnLst/>
            <a:rect l="l" t="t" r="r" b="b"/>
            <a:pathLst>
              <a:path w="6713220" h="0">
                <a:moveTo>
                  <a:pt x="0" y="0"/>
                </a:moveTo>
                <a:lnTo>
                  <a:pt x="6713220" y="0"/>
                </a:lnTo>
              </a:path>
            </a:pathLst>
          </a:custGeom>
          <a:ln w="10414">
            <a:solidFill>
              <a:srgbClr val="61232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530351" y="9217914"/>
            <a:ext cx="6713220" cy="0"/>
          </a:xfrm>
          <a:custGeom>
            <a:avLst/>
            <a:gdLst/>
            <a:ahLst/>
            <a:cxnLst/>
            <a:rect l="l" t="t" r="r" b="b"/>
            <a:pathLst>
              <a:path w="6713220" h="0">
                <a:moveTo>
                  <a:pt x="0" y="0"/>
                </a:moveTo>
                <a:lnTo>
                  <a:pt x="6713220" y="0"/>
                </a:lnTo>
              </a:path>
            </a:pathLst>
          </a:custGeom>
          <a:ln w="39370">
            <a:solidFill>
              <a:srgbClr val="61232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530351" y="9250679"/>
            <a:ext cx="6713220" cy="0"/>
          </a:xfrm>
          <a:custGeom>
            <a:avLst/>
            <a:gdLst/>
            <a:ahLst/>
            <a:cxnLst/>
            <a:rect l="l" t="t" r="r" b="b"/>
            <a:pathLst>
              <a:path w="6713220" h="0">
                <a:moveTo>
                  <a:pt x="0" y="0"/>
                </a:moveTo>
                <a:lnTo>
                  <a:pt x="6713220" y="0"/>
                </a:lnTo>
              </a:path>
            </a:pathLst>
          </a:custGeom>
          <a:ln w="10414">
            <a:solidFill>
              <a:srgbClr val="61232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535940" y="901445"/>
            <a:ext cx="4368165" cy="39878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b="1">
                <a:latin typeface="Times New Roman"/>
                <a:cs typeface="Times New Roman"/>
              </a:rPr>
              <a:t>5.2 </a:t>
            </a:r>
            <a:r>
              <a:rPr dirty="0" smtClean="0" sz="1400" spc="-10" b="1">
                <a:latin typeface="Times New Roman"/>
                <a:cs typeface="Times New Roman"/>
              </a:rPr>
              <a:t>P</a:t>
            </a:r>
            <a:r>
              <a:rPr dirty="0" smtClean="0" sz="1400" spc="-15" b="1">
                <a:latin typeface="Times New Roman"/>
                <a:cs typeface="Times New Roman"/>
              </a:rPr>
              <a:t>r</a:t>
            </a:r>
            <a:r>
              <a:rPr dirty="0" smtClean="0" sz="1400" spc="0" b="1">
                <a:latin typeface="Times New Roman"/>
                <a:cs typeface="Times New Roman"/>
              </a:rPr>
              <a:t>oper</a:t>
            </a:r>
            <a:r>
              <a:rPr dirty="0" smtClean="0" sz="1400" spc="-15" b="1">
                <a:latin typeface="Times New Roman"/>
                <a:cs typeface="Times New Roman"/>
              </a:rPr>
              <a:t>t</a:t>
            </a:r>
            <a:r>
              <a:rPr dirty="0" smtClean="0" sz="1400" spc="0" b="1">
                <a:latin typeface="Times New Roman"/>
                <a:cs typeface="Times New Roman"/>
              </a:rPr>
              <a:t>i</a:t>
            </a:r>
            <a:r>
              <a:rPr dirty="0" smtClean="0" sz="1400" spc="-15" b="1">
                <a:latin typeface="Times New Roman"/>
                <a:cs typeface="Times New Roman"/>
              </a:rPr>
              <a:t>e</a:t>
            </a:r>
            <a:r>
              <a:rPr dirty="0" smtClean="0" sz="1400" spc="0" b="1">
                <a:latin typeface="Times New Roman"/>
                <a:cs typeface="Times New Roman"/>
              </a:rPr>
              <a:t>s</a:t>
            </a:r>
            <a:r>
              <a:rPr dirty="0" smtClean="0" sz="1400" spc="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of </a:t>
            </a:r>
            <a:r>
              <a:rPr dirty="0" smtClean="0" sz="1400" spc="-25" b="1">
                <a:latin typeface="Times New Roman"/>
                <a:cs typeface="Times New Roman"/>
              </a:rPr>
              <a:t>Z</a:t>
            </a:r>
            <a:r>
              <a:rPr dirty="0" smtClean="0" sz="1400" spc="5" b="1">
                <a:latin typeface="Times New Roman"/>
                <a:cs typeface="Times New Roman"/>
              </a:rPr>
              <a:t>.</a:t>
            </a:r>
            <a:r>
              <a:rPr dirty="0" smtClean="0" sz="1400" spc="0" b="1">
                <a:latin typeface="Times New Roman"/>
                <a:cs typeface="Times New Roman"/>
              </a:rPr>
              <a:t>T: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365"/>
              </a:lnSpc>
            </a:pPr>
            <a:r>
              <a:rPr dirty="0" smtClean="0" sz="1200" b="1">
                <a:latin typeface="Times New Roman"/>
                <a:cs typeface="Times New Roman"/>
              </a:rPr>
              <a:t>1-</a:t>
            </a:r>
            <a:r>
              <a:rPr dirty="0" smtClean="0" sz="1200" spc="-5" b="1">
                <a:latin typeface="Times New Roman"/>
                <a:cs typeface="Times New Roman"/>
              </a:rPr>
              <a:t> </a:t>
            </a:r>
            <a:r>
              <a:rPr dirty="0" smtClean="0" sz="1200" spc="0" b="1">
                <a:latin typeface="Times New Roman"/>
                <a:cs typeface="Times New Roman"/>
              </a:rPr>
              <a:t>Li</a:t>
            </a:r>
            <a:r>
              <a:rPr dirty="0" smtClean="0" sz="1200" spc="5" b="1">
                <a:latin typeface="Times New Roman"/>
                <a:cs typeface="Times New Roman"/>
              </a:rPr>
              <a:t>n</a:t>
            </a:r>
            <a:r>
              <a:rPr dirty="0" smtClean="0" sz="1200" spc="-5" b="1">
                <a:latin typeface="Times New Roman"/>
                <a:cs typeface="Times New Roman"/>
              </a:rPr>
              <a:t>e</a:t>
            </a:r>
            <a:r>
              <a:rPr dirty="0" smtClean="0" sz="1200" spc="0" b="1">
                <a:latin typeface="Times New Roman"/>
                <a:cs typeface="Times New Roman"/>
              </a:rPr>
              <a:t>a</a:t>
            </a:r>
            <a:r>
              <a:rPr dirty="0" smtClean="0" sz="1200" spc="-5" b="1">
                <a:latin typeface="Times New Roman"/>
                <a:cs typeface="Times New Roman"/>
              </a:rPr>
              <a:t>r</a:t>
            </a:r>
            <a:r>
              <a:rPr dirty="0" smtClean="0" sz="1200" spc="0" b="1">
                <a:latin typeface="Times New Roman"/>
                <a:cs typeface="Times New Roman"/>
              </a:rPr>
              <a:t>ity</a:t>
            </a:r>
            <a:r>
              <a:rPr dirty="0" smtClean="0" sz="1200" spc="0">
                <a:latin typeface="Times New Roman"/>
                <a:cs typeface="Times New Roman"/>
              </a:rPr>
              <a:t>: The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5">
                <a:latin typeface="Times New Roman"/>
                <a:cs typeface="Times New Roman"/>
              </a:rPr>
              <a:t>z</a:t>
            </a:r>
            <a:r>
              <a:rPr dirty="0" smtClean="0" sz="1200" spc="-5">
                <a:latin typeface="Times New Roman"/>
                <a:cs typeface="Times New Roman"/>
              </a:rPr>
              <a:t>-</a:t>
            </a:r>
            <a:r>
              <a:rPr dirty="0" smtClean="0" sz="1200" spc="0">
                <a:latin typeface="Times New Roman"/>
                <a:cs typeface="Times New Roman"/>
              </a:rPr>
              <a:t>tr</a:t>
            </a:r>
            <a:r>
              <a:rPr dirty="0" smtClean="0" sz="1200" spc="-10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</a:t>
            </a:r>
            <a:r>
              <a:rPr dirty="0" smtClean="0" sz="1200" spc="10">
                <a:latin typeface="Times New Roman"/>
                <a:cs typeface="Times New Roman"/>
              </a:rPr>
              <a:t>s</a:t>
            </a:r>
            <a:r>
              <a:rPr dirty="0" smtClean="0" sz="1200" spc="0">
                <a:latin typeface="Times New Roman"/>
                <a:cs typeface="Times New Roman"/>
              </a:rPr>
              <a:t>fo</a:t>
            </a:r>
            <a:r>
              <a:rPr dirty="0" smtClean="0" sz="1200" spc="-10">
                <a:latin typeface="Times New Roman"/>
                <a:cs typeface="Times New Roman"/>
              </a:rPr>
              <a:t>r</a:t>
            </a:r>
            <a:r>
              <a:rPr dirty="0" smtClean="0" sz="1200" spc="0">
                <a:latin typeface="Times New Roman"/>
                <a:cs typeface="Times New Roman"/>
              </a:rPr>
              <a:t>m is a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lin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r t</a:t>
            </a:r>
            <a:r>
              <a:rPr dirty="0" smtClean="0" sz="1200" spc="5">
                <a:latin typeface="Times New Roman"/>
                <a:cs typeface="Times New Roman"/>
              </a:rPr>
              <a:t>r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nsfo</a:t>
            </a:r>
            <a:r>
              <a:rPr dirty="0" smtClean="0" sz="1200" spc="-10">
                <a:latin typeface="Times New Roman"/>
                <a:cs typeface="Times New Roman"/>
              </a:rPr>
              <a:t>r</a:t>
            </a:r>
            <a:r>
              <a:rPr dirty="0" smtClean="0" sz="1200" spc="10">
                <a:latin typeface="Times New Roman"/>
                <a:cs typeface="Times New Roman"/>
              </a:rPr>
              <a:t>m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tion, whi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h impli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35940" y="1774190"/>
            <a:ext cx="6701155" cy="72580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200" spc="5">
                <a:latin typeface="Times New Roman"/>
                <a:cs typeface="Times New Roman"/>
              </a:rPr>
              <a:t>W</a:t>
            </a:r>
            <a:r>
              <a:rPr dirty="0" smtClean="0" sz="1200" spc="0">
                <a:latin typeface="Times New Roman"/>
                <a:cs typeface="Times New Roman"/>
              </a:rPr>
              <a:t>h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 i="1">
                <a:latin typeface="Times New Roman"/>
                <a:cs typeface="Times New Roman"/>
              </a:rPr>
              <a:t>a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nd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 i="1">
                <a:latin typeface="Times New Roman"/>
                <a:cs typeface="Times New Roman"/>
              </a:rPr>
              <a:t>b </a:t>
            </a:r>
            <a:r>
              <a:rPr dirty="0" smtClean="0" sz="1200" spc="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re</a:t>
            </a:r>
            <a:r>
              <a:rPr dirty="0" smtClean="0" sz="1200" spc="-10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onst</a:t>
            </a:r>
            <a:r>
              <a:rPr dirty="0" smtClean="0" sz="1200" spc="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nts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  <a:spcBef>
                <a:spcPts val="7"/>
              </a:spcBef>
            </a:pPr>
            <a:endParaRPr sz="1000"/>
          </a:p>
          <a:p>
            <a:pPr marL="12700" marR="12700">
              <a:lnSpc>
                <a:spcPct val="110000"/>
              </a:lnSpc>
            </a:pPr>
            <a:r>
              <a:rPr dirty="0" smtClean="0" sz="1200" b="1">
                <a:latin typeface="Times New Roman"/>
                <a:cs typeface="Times New Roman"/>
              </a:rPr>
              <a:t>2- </a:t>
            </a:r>
            <a:r>
              <a:rPr dirty="0" smtClean="0" sz="1200" spc="-55" b="1">
                <a:latin typeface="Times New Roman"/>
                <a:cs typeface="Times New Roman"/>
              </a:rPr>
              <a:t> </a:t>
            </a:r>
            <a:r>
              <a:rPr dirty="0" smtClean="0" sz="1200" spc="0" b="1">
                <a:latin typeface="Times New Roman"/>
                <a:cs typeface="Times New Roman"/>
              </a:rPr>
              <a:t>Shi</a:t>
            </a:r>
            <a:r>
              <a:rPr dirty="0" smtClean="0" sz="1200" spc="5" b="1">
                <a:latin typeface="Times New Roman"/>
                <a:cs typeface="Times New Roman"/>
              </a:rPr>
              <a:t>f</a:t>
            </a:r>
            <a:r>
              <a:rPr dirty="0" smtClean="0" sz="1200" spc="0" b="1">
                <a:latin typeface="Times New Roman"/>
                <a:cs typeface="Times New Roman"/>
              </a:rPr>
              <a:t>t </a:t>
            </a:r>
            <a:r>
              <a:rPr dirty="0" smtClean="0" sz="1200" spc="-55" b="1">
                <a:latin typeface="Times New Roman"/>
                <a:cs typeface="Times New Roman"/>
              </a:rPr>
              <a:t> </a:t>
            </a:r>
            <a:r>
              <a:rPr dirty="0" smtClean="0" sz="1200" spc="0" b="1">
                <a:latin typeface="Times New Roman"/>
                <a:cs typeface="Times New Roman"/>
              </a:rPr>
              <a:t>th</a:t>
            </a:r>
            <a:r>
              <a:rPr dirty="0" smtClean="0" sz="1200" spc="-5" b="1">
                <a:latin typeface="Times New Roman"/>
                <a:cs typeface="Times New Roman"/>
              </a:rPr>
              <a:t>e</a:t>
            </a:r>
            <a:r>
              <a:rPr dirty="0" smtClean="0" sz="1200" spc="0" b="1">
                <a:latin typeface="Times New Roman"/>
                <a:cs typeface="Times New Roman"/>
              </a:rPr>
              <a:t>o</a:t>
            </a:r>
            <a:r>
              <a:rPr dirty="0" smtClean="0" sz="1200" spc="-5" b="1">
                <a:latin typeface="Times New Roman"/>
                <a:cs typeface="Times New Roman"/>
              </a:rPr>
              <a:t>r</a:t>
            </a:r>
            <a:r>
              <a:rPr dirty="0" smtClean="0" sz="1200" spc="5" b="1">
                <a:latin typeface="Times New Roman"/>
                <a:cs typeface="Times New Roman"/>
              </a:rPr>
              <a:t>e</a:t>
            </a:r>
            <a:r>
              <a:rPr dirty="0" smtClean="0" sz="1200" spc="0" b="1">
                <a:latin typeface="Times New Roman"/>
                <a:cs typeface="Times New Roman"/>
              </a:rPr>
              <a:t>m </a:t>
            </a:r>
            <a:r>
              <a:rPr dirty="0" smtClean="0" sz="1200" spc="-55" b="1">
                <a:latin typeface="Times New Roman"/>
                <a:cs typeface="Times New Roman"/>
              </a:rPr>
              <a:t> </a:t>
            </a:r>
            <a:r>
              <a:rPr dirty="0" smtClean="0" sz="1200" spc="0" b="1">
                <a:latin typeface="Times New Roman"/>
                <a:cs typeface="Times New Roman"/>
              </a:rPr>
              <a:t>(without </a:t>
            </a:r>
            <a:r>
              <a:rPr dirty="0" smtClean="0" sz="1200" spc="-55" b="1">
                <a:latin typeface="Times New Roman"/>
                <a:cs typeface="Times New Roman"/>
              </a:rPr>
              <a:t> </a:t>
            </a:r>
            <a:r>
              <a:rPr dirty="0" smtClean="0" sz="1200" spc="0" b="1">
                <a:latin typeface="Times New Roman"/>
                <a:cs typeface="Times New Roman"/>
              </a:rPr>
              <a:t>i</a:t>
            </a:r>
            <a:r>
              <a:rPr dirty="0" smtClean="0" sz="1200" spc="5" b="1">
                <a:latin typeface="Times New Roman"/>
                <a:cs typeface="Times New Roman"/>
              </a:rPr>
              <a:t>n</a:t>
            </a:r>
            <a:r>
              <a:rPr dirty="0" smtClean="0" sz="1200" spc="0" b="1">
                <a:latin typeface="Times New Roman"/>
                <a:cs typeface="Times New Roman"/>
              </a:rPr>
              <a:t>itial </a:t>
            </a:r>
            <a:r>
              <a:rPr dirty="0" smtClean="0" sz="1200" spc="-50" b="1">
                <a:latin typeface="Times New Roman"/>
                <a:cs typeface="Times New Roman"/>
              </a:rPr>
              <a:t> </a:t>
            </a:r>
            <a:r>
              <a:rPr dirty="0" smtClean="0" sz="1200" spc="-5" b="1">
                <a:latin typeface="Times New Roman"/>
                <a:cs typeface="Times New Roman"/>
              </a:rPr>
              <a:t>c</a:t>
            </a:r>
            <a:r>
              <a:rPr dirty="0" smtClean="0" sz="1200" spc="0" b="1">
                <a:latin typeface="Times New Roman"/>
                <a:cs typeface="Times New Roman"/>
              </a:rPr>
              <a:t>onditions): </a:t>
            </a:r>
            <a:r>
              <a:rPr dirty="0" smtClean="0" sz="1200" spc="-80" b="1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Giv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n </a:t>
            </a:r>
            <a:r>
              <a:rPr dirty="0" smtClean="0" sz="1200" spc="-5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X</a:t>
            </a:r>
            <a:r>
              <a:rPr dirty="0" smtClean="0" sz="1200" spc="-10">
                <a:latin typeface="Times New Roman"/>
                <a:cs typeface="Times New Roman"/>
              </a:rPr>
              <a:t>(</a:t>
            </a:r>
            <a:r>
              <a:rPr dirty="0" smtClean="0" sz="1200" spc="5">
                <a:latin typeface="Times New Roman"/>
                <a:cs typeface="Times New Roman"/>
              </a:rPr>
              <a:t>z</a:t>
            </a:r>
            <a:r>
              <a:rPr dirty="0" smtClean="0" sz="1200" spc="0">
                <a:latin typeface="Times New Roman"/>
                <a:cs typeface="Times New Roman"/>
              </a:rPr>
              <a:t>), </a:t>
            </a:r>
            <a:r>
              <a:rPr dirty="0" smtClean="0" sz="1200" spc="-5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t</a:t>
            </a:r>
            <a:r>
              <a:rPr dirty="0" smtClean="0" sz="1200" spc="10">
                <a:latin typeface="Times New Roman"/>
                <a:cs typeface="Times New Roman"/>
              </a:rPr>
              <a:t>h</a:t>
            </a:r>
            <a:r>
              <a:rPr dirty="0" smtClean="0" sz="1200" spc="0">
                <a:latin typeface="Times New Roman"/>
                <a:cs typeface="Times New Roman"/>
              </a:rPr>
              <a:t>e </a:t>
            </a:r>
            <a:r>
              <a:rPr dirty="0" smtClean="0" sz="1200" spc="-50">
                <a:latin typeface="Times New Roman"/>
                <a:cs typeface="Times New Roman"/>
              </a:rPr>
              <a:t> </a:t>
            </a:r>
            <a:r>
              <a:rPr dirty="0" smtClean="0" sz="1200" spc="5">
                <a:latin typeface="Times New Roman"/>
                <a:cs typeface="Times New Roman"/>
              </a:rPr>
              <a:t>z</a:t>
            </a:r>
            <a:r>
              <a:rPr dirty="0" smtClean="0" sz="1200" spc="-5">
                <a:latin typeface="Times New Roman"/>
                <a:cs typeface="Times New Roman"/>
              </a:rPr>
              <a:t>-</a:t>
            </a:r>
            <a:r>
              <a:rPr dirty="0" smtClean="0" sz="1200" spc="0">
                <a:latin typeface="Times New Roman"/>
                <a:cs typeface="Times New Roman"/>
              </a:rPr>
              <a:t>tr</a:t>
            </a:r>
            <a:r>
              <a:rPr dirty="0" smtClean="0" sz="1200" spc="-10">
                <a:latin typeface="Times New Roman"/>
                <a:cs typeface="Times New Roman"/>
              </a:rPr>
              <a:t>a</a:t>
            </a:r>
            <a:r>
              <a:rPr dirty="0" smtClean="0" sz="1200" spc="10">
                <a:latin typeface="Times New Roman"/>
                <a:cs typeface="Times New Roman"/>
              </a:rPr>
              <a:t>n</a:t>
            </a:r>
            <a:r>
              <a:rPr dirty="0" smtClean="0" sz="1200" spc="0">
                <a:latin typeface="Times New Roman"/>
                <a:cs typeface="Times New Roman"/>
              </a:rPr>
              <a:t>sfo</a:t>
            </a:r>
            <a:r>
              <a:rPr dirty="0" smtClean="0" sz="1200" spc="-10">
                <a:latin typeface="Times New Roman"/>
                <a:cs typeface="Times New Roman"/>
              </a:rPr>
              <a:t>r</a:t>
            </a:r>
            <a:r>
              <a:rPr dirty="0" smtClean="0" sz="1200" spc="0">
                <a:latin typeface="Times New Roman"/>
                <a:cs typeface="Times New Roman"/>
              </a:rPr>
              <a:t>m </a:t>
            </a:r>
            <a:r>
              <a:rPr dirty="0" smtClean="0" sz="1200" spc="-5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of </a:t>
            </a:r>
            <a:r>
              <a:rPr dirty="0" smtClean="0" sz="1200" spc="-4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a </a:t>
            </a:r>
            <a:r>
              <a:rPr dirty="0" smtClean="0" sz="1200" spc="-5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s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q</a:t>
            </a:r>
            <a:r>
              <a:rPr dirty="0" smtClean="0" sz="1200" spc="10">
                <a:latin typeface="Times New Roman"/>
                <a:cs typeface="Times New Roman"/>
              </a:rPr>
              <a:t>u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n</a:t>
            </a:r>
            <a:r>
              <a:rPr dirty="0" smtClean="0" sz="1200" spc="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e </a:t>
            </a:r>
            <a:r>
              <a:rPr dirty="0" smtClean="0" sz="1200" spc="-55">
                <a:latin typeface="Times New Roman"/>
                <a:cs typeface="Times New Roman"/>
              </a:rPr>
              <a:t> </a:t>
            </a:r>
            <a:r>
              <a:rPr dirty="0" smtClean="0" sz="1200" spc="10">
                <a:latin typeface="Times New Roman"/>
                <a:cs typeface="Times New Roman"/>
              </a:rPr>
              <a:t>x</a:t>
            </a:r>
            <a:r>
              <a:rPr dirty="0" smtClean="0" sz="1200" spc="0">
                <a:latin typeface="Times New Roman"/>
                <a:cs typeface="Times New Roman"/>
              </a:rPr>
              <a:t>(n</a:t>
            </a:r>
            <a:r>
              <a:rPr dirty="0" smtClean="0" sz="1200" spc="-10">
                <a:latin typeface="Times New Roman"/>
                <a:cs typeface="Times New Roman"/>
              </a:rPr>
              <a:t>)</a:t>
            </a:r>
            <a:r>
              <a:rPr dirty="0" smtClean="0" sz="1200" spc="0">
                <a:latin typeface="Times New Roman"/>
                <a:cs typeface="Times New Roman"/>
              </a:rPr>
              <a:t>, </a:t>
            </a:r>
            <a:r>
              <a:rPr dirty="0" smtClean="0" sz="1200" spc="-5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the </a:t>
            </a:r>
            <a:r>
              <a:rPr dirty="0" smtClean="0" sz="1200" spc="-55">
                <a:latin typeface="Times New Roman"/>
                <a:cs typeface="Times New Roman"/>
              </a:rPr>
              <a:t> </a:t>
            </a:r>
            <a:r>
              <a:rPr dirty="0" smtClean="0" sz="1200" spc="20">
                <a:latin typeface="Times New Roman"/>
                <a:cs typeface="Times New Roman"/>
              </a:rPr>
              <a:t>z</a:t>
            </a:r>
            <a:r>
              <a:rPr dirty="0" smtClean="0" sz="1200" spc="0">
                <a:latin typeface="Times New Roman"/>
                <a:cs typeface="Times New Roman"/>
              </a:rPr>
              <a:t>-</a:t>
            </a:r>
            <a:r>
              <a:rPr dirty="0" smtClean="0" sz="1200" spc="0">
                <a:latin typeface="Times New Roman"/>
                <a:cs typeface="Times New Roman"/>
              </a:rPr>
              <a:t> tr</a:t>
            </a:r>
            <a:r>
              <a:rPr dirty="0" smtClean="0" sz="1200" spc="-10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nsfo</a:t>
            </a:r>
            <a:r>
              <a:rPr dirty="0" smtClean="0" sz="1200" spc="-10">
                <a:latin typeface="Times New Roman"/>
                <a:cs typeface="Times New Roman"/>
              </a:rPr>
              <a:t>r</a:t>
            </a:r>
            <a:r>
              <a:rPr dirty="0" smtClean="0" sz="1200" spc="0">
                <a:latin typeface="Times New Roman"/>
                <a:cs typeface="Times New Roman"/>
              </a:rPr>
              <a:t>m of </a:t>
            </a:r>
            <a:r>
              <a:rPr dirty="0" smtClean="0" sz="1200" spc="5">
                <a:latin typeface="Times New Roman"/>
                <a:cs typeface="Times New Roman"/>
              </a:rPr>
              <a:t>x</a:t>
            </a:r>
            <a:r>
              <a:rPr dirty="0" smtClean="0" sz="1200" spc="0">
                <a:latin typeface="Times New Roman"/>
                <a:cs typeface="Times New Roman"/>
              </a:rPr>
              <a:t>(n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-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m), the</a:t>
            </a:r>
            <a:r>
              <a:rPr dirty="0" smtClean="0" sz="1200" spc="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time</a:t>
            </a:r>
            <a:r>
              <a:rPr dirty="0" smtClean="0" sz="1200" spc="-5">
                <a:latin typeface="Times New Roman"/>
                <a:cs typeface="Times New Roman"/>
              </a:rPr>
              <a:t>-</a:t>
            </a:r>
            <a:r>
              <a:rPr dirty="0" smtClean="0" sz="1200" spc="0">
                <a:latin typeface="Times New Roman"/>
                <a:cs typeface="Times New Roman"/>
              </a:rPr>
              <a:t>shifted s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qu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n</a:t>
            </a:r>
            <a:r>
              <a:rPr dirty="0" smtClean="0" sz="1200" spc="5">
                <a:latin typeface="Times New Roman"/>
                <a:cs typeface="Times New Roman"/>
              </a:rPr>
              <a:t>c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, is </a:t>
            </a:r>
            <a:r>
              <a:rPr dirty="0" smtClean="0" sz="1200" spc="-10">
                <a:latin typeface="Times New Roman"/>
                <a:cs typeface="Times New Roman"/>
              </a:rPr>
              <a:t>g</a:t>
            </a:r>
            <a:r>
              <a:rPr dirty="0" smtClean="0" sz="1200" spc="0">
                <a:latin typeface="Times New Roman"/>
                <a:cs typeface="Times New Roman"/>
              </a:rPr>
              <a:t>iven </a:t>
            </a:r>
            <a:r>
              <a:rPr dirty="0" smtClean="0" sz="1200" spc="20">
                <a:latin typeface="Times New Roman"/>
                <a:cs typeface="Times New Roman"/>
              </a:rPr>
              <a:t>b</a:t>
            </a:r>
            <a:r>
              <a:rPr dirty="0" smtClean="0" sz="1200" spc="-25">
                <a:latin typeface="Times New Roman"/>
                <a:cs typeface="Times New Roman"/>
              </a:rPr>
              <a:t>y</a:t>
            </a:r>
            <a:r>
              <a:rPr dirty="0" smtClean="0" sz="1200" spc="0">
                <a:latin typeface="Times New Roman"/>
                <a:cs typeface="Times New Roman"/>
              </a:rPr>
              <a:t>;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35940" y="3638422"/>
            <a:ext cx="6293485" cy="26162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ts val="1295"/>
              </a:lnSpc>
            </a:pPr>
            <a:r>
              <a:rPr dirty="0" smtClean="0" sz="1200" b="1">
                <a:latin typeface="Times New Roman"/>
                <a:cs typeface="Times New Roman"/>
              </a:rPr>
              <a:t>3-</a:t>
            </a:r>
            <a:r>
              <a:rPr dirty="0" smtClean="0" sz="1200" spc="-5" b="1">
                <a:latin typeface="Times New Roman"/>
                <a:cs typeface="Times New Roman"/>
              </a:rPr>
              <a:t> </a:t>
            </a:r>
            <a:r>
              <a:rPr dirty="0" smtClean="0" sz="1200" spc="0" b="1">
                <a:latin typeface="Times New Roman"/>
                <a:cs typeface="Times New Roman"/>
              </a:rPr>
              <a:t>Convolutio</a:t>
            </a:r>
            <a:r>
              <a:rPr dirty="0" smtClean="0" sz="1200" spc="5" b="1">
                <a:latin typeface="Times New Roman"/>
                <a:cs typeface="Times New Roman"/>
              </a:rPr>
              <a:t>n</a:t>
            </a:r>
            <a:r>
              <a:rPr dirty="0" smtClean="0" sz="1200" spc="0">
                <a:latin typeface="Times New Roman"/>
                <a:cs typeface="Times New Roman"/>
              </a:rPr>
              <a:t>: Given </a:t>
            </a:r>
            <a:r>
              <a:rPr dirty="0" smtClean="0" sz="1200" spc="-15">
                <a:latin typeface="Times New Roman"/>
                <a:cs typeface="Times New Roman"/>
              </a:rPr>
              <a:t>t</a:t>
            </a:r>
            <a:r>
              <a:rPr dirty="0" smtClean="0" sz="1200" spc="0">
                <a:latin typeface="Times New Roman"/>
                <a:cs typeface="Times New Roman"/>
              </a:rPr>
              <a:t>wo s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qu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n</a:t>
            </a:r>
            <a:r>
              <a:rPr dirty="0" smtClean="0" sz="1200" spc="5">
                <a:latin typeface="Times New Roman"/>
                <a:cs typeface="Times New Roman"/>
              </a:rPr>
              <a:t>c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s x</a:t>
            </a:r>
            <a:r>
              <a:rPr dirty="0" smtClean="0" sz="1200" spc="12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(n)</a:t>
            </a:r>
            <a:r>
              <a:rPr dirty="0" smtClean="0" sz="1200" spc="-10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nd x</a:t>
            </a:r>
            <a:r>
              <a:rPr dirty="0" smtClean="0" sz="1200" spc="10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(n</a:t>
            </a:r>
            <a:r>
              <a:rPr dirty="0" smtClean="0" sz="1200" spc="-10">
                <a:latin typeface="Times New Roman"/>
                <a:cs typeface="Times New Roman"/>
              </a:rPr>
              <a:t>)</a:t>
            </a:r>
            <a:r>
              <a:rPr dirty="0" smtClean="0" sz="1200" spc="0">
                <a:latin typeface="Times New Roman"/>
                <a:cs typeface="Times New Roman"/>
              </a:rPr>
              <a:t>, their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onvolution can be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d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te</a:t>
            </a:r>
            <a:r>
              <a:rPr dirty="0" smtClean="0" sz="1200" spc="-10">
                <a:latin typeface="Times New Roman"/>
                <a:cs typeface="Times New Roman"/>
              </a:rPr>
              <a:t>r</a:t>
            </a:r>
            <a:r>
              <a:rPr dirty="0" smtClean="0" sz="1200" spc="0">
                <a:latin typeface="Times New Roman"/>
                <a:cs typeface="Times New Roman"/>
              </a:rPr>
              <a:t>min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d</a:t>
            </a:r>
            <a:r>
              <a:rPr dirty="0" smtClean="0" sz="1200" spc="10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s follows:</a:t>
            </a:r>
            <a:endParaRPr sz="1200">
              <a:latin typeface="Times New Roman"/>
              <a:cs typeface="Times New Roman"/>
            </a:endParaRPr>
          </a:p>
          <a:p>
            <a:pPr algn="ctr" marR="695325">
              <a:lnSpc>
                <a:spcPts val="665"/>
              </a:lnSpc>
              <a:tabLst>
                <a:tab pos="600075" algn="l"/>
              </a:tabLst>
            </a:pPr>
            <a:r>
              <a:rPr dirty="0" smtClean="0" sz="800">
                <a:latin typeface="Times New Roman"/>
                <a:cs typeface="Times New Roman"/>
              </a:rPr>
              <a:t>1	</a:t>
            </a:r>
            <a:r>
              <a:rPr dirty="0" smtClean="0" sz="800">
                <a:latin typeface="Times New Roman"/>
                <a:cs typeface="Times New Roman"/>
              </a:rPr>
              <a:t>2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35940" y="5397372"/>
            <a:ext cx="2164715" cy="1949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200" b="1">
                <a:latin typeface="Times New Roman"/>
                <a:cs typeface="Times New Roman"/>
              </a:rPr>
              <a:t>4-</a:t>
            </a:r>
            <a:r>
              <a:rPr dirty="0" smtClean="0" sz="1200" spc="-5" b="1">
                <a:latin typeface="Times New Roman"/>
                <a:cs typeface="Times New Roman"/>
              </a:rPr>
              <a:t> </a:t>
            </a:r>
            <a:r>
              <a:rPr dirty="0" smtClean="0" sz="1200" spc="-5" b="1">
                <a:latin typeface="Times New Roman"/>
                <a:cs typeface="Times New Roman"/>
              </a:rPr>
              <a:t>M</a:t>
            </a:r>
            <a:r>
              <a:rPr dirty="0" smtClean="0" sz="1200" spc="0" b="1">
                <a:latin typeface="Times New Roman"/>
                <a:cs typeface="Times New Roman"/>
              </a:rPr>
              <a:t>ultipli</a:t>
            </a:r>
            <a:r>
              <a:rPr dirty="0" smtClean="0" sz="1200" spc="-5" b="1">
                <a:latin typeface="Times New Roman"/>
                <a:cs typeface="Times New Roman"/>
              </a:rPr>
              <a:t>c</a:t>
            </a:r>
            <a:r>
              <a:rPr dirty="0" smtClean="0" sz="1200" spc="0" b="1">
                <a:latin typeface="Times New Roman"/>
                <a:cs typeface="Times New Roman"/>
              </a:rPr>
              <a:t>ation by </a:t>
            </a:r>
            <a:r>
              <a:rPr dirty="0" smtClean="0" sz="1200" spc="-5" b="1">
                <a:latin typeface="Times New Roman"/>
                <a:cs typeface="Times New Roman"/>
              </a:rPr>
              <a:t>e</a:t>
            </a:r>
            <a:r>
              <a:rPr dirty="0" smtClean="0" sz="1200" spc="0" b="1">
                <a:latin typeface="Times New Roman"/>
                <a:cs typeface="Times New Roman"/>
              </a:rPr>
              <a:t>xpon</a:t>
            </a:r>
            <a:r>
              <a:rPr dirty="0" smtClean="0" sz="1200" spc="-5" b="1">
                <a:latin typeface="Times New Roman"/>
                <a:cs typeface="Times New Roman"/>
              </a:rPr>
              <a:t>e</a:t>
            </a:r>
            <a:r>
              <a:rPr dirty="0" smtClean="0" sz="1200" spc="0" b="1">
                <a:latin typeface="Times New Roman"/>
                <a:cs typeface="Times New Roman"/>
              </a:rPr>
              <a:t>ntial: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35940" y="6749542"/>
            <a:ext cx="2280285" cy="1949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200" b="1">
                <a:latin typeface="Times New Roman"/>
                <a:cs typeface="Times New Roman"/>
              </a:rPr>
              <a:t>5-</a:t>
            </a:r>
            <a:r>
              <a:rPr dirty="0" smtClean="0" sz="1200" spc="-5" b="1">
                <a:latin typeface="Times New Roman"/>
                <a:cs typeface="Times New Roman"/>
              </a:rPr>
              <a:t> </a:t>
            </a:r>
            <a:r>
              <a:rPr dirty="0" smtClean="0" sz="1200" spc="0" b="1">
                <a:latin typeface="Times New Roman"/>
                <a:cs typeface="Times New Roman"/>
              </a:rPr>
              <a:t>Initial and</a:t>
            </a:r>
            <a:r>
              <a:rPr dirty="0" smtClean="0" sz="1200" spc="-10" b="1">
                <a:latin typeface="Times New Roman"/>
                <a:cs typeface="Times New Roman"/>
              </a:rPr>
              <a:t> </a:t>
            </a:r>
            <a:r>
              <a:rPr dirty="0" smtClean="0" sz="1200" spc="5" b="1">
                <a:latin typeface="Times New Roman"/>
                <a:cs typeface="Times New Roman"/>
              </a:rPr>
              <a:t>f</a:t>
            </a:r>
            <a:r>
              <a:rPr dirty="0" smtClean="0" sz="1200" spc="-10" b="1">
                <a:latin typeface="Times New Roman"/>
                <a:cs typeface="Times New Roman"/>
              </a:rPr>
              <a:t>i</a:t>
            </a:r>
            <a:r>
              <a:rPr dirty="0" smtClean="0" sz="1200" spc="0" b="1">
                <a:latin typeface="Times New Roman"/>
                <a:cs typeface="Times New Roman"/>
              </a:rPr>
              <a:t>nal val</a:t>
            </a:r>
            <a:r>
              <a:rPr dirty="0" smtClean="0" sz="1200" spc="-10" b="1">
                <a:latin typeface="Times New Roman"/>
                <a:cs typeface="Times New Roman"/>
              </a:rPr>
              <a:t>u</a:t>
            </a:r>
            <a:r>
              <a:rPr dirty="0" smtClean="0" sz="1200" spc="0" b="1">
                <a:latin typeface="Times New Roman"/>
                <a:cs typeface="Times New Roman"/>
              </a:rPr>
              <a:t>e</a:t>
            </a:r>
            <a:r>
              <a:rPr dirty="0" smtClean="0" sz="1200" spc="-5" b="1">
                <a:latin typeface="Times New Roman"/>
                <a:cs typeface="Times New Roman"/>
              </a:rPr>
              <a:t> </a:t>
            </a:r>
            <a:r>
              <a:rPr dirty="0" smtClean="0" sz="1200" spc="0" b="1">
                <a:latin typeface="Times New Roman"/>
                <a:cs typeface="Times New Roman"/>
              </a:rPr>
              <a:t>the</a:t>
            </a:r>
            <a:r>
              <a:rPr dirty="0" smtClean="0" sz="1200" spc="-5" b="1">
                <a:latin typeface="Times New Roman"/>
                <a:cs typeface="Times New Roman"/>
              </a:rPr>
              <a:t>o</a:t>
            </a:r>
            <a:r>
              <a:rPr dirty="0" smtClean="0" sz="1200" spc="-5" b="1">
                <a:latin typeface="Times New Roman"/>
                <a:cs typeface="Times New Roman"/>
              </a:rPr>
              <a:t>r</a:t>
            </a:r>
            <a:r>
              <a:rPr dirty="0" smtClean="0" sz="1200" spc="5" b="1">
                <a:latin typeface="Times New Roman"/>
                <a:cs typeface="Times New Roman"/>
              </a:rPr>
              <a:t>e</a:t>
            </a:r>
            <a:r>
              <a:rPr dirty="0" smtClean="0" sz="1200" spc="-5" b="1">
                <a:latin typeface="Times New Roman"/>
                <a:cs typeface="Times New Roman"/>
              </a:rPr>
              <a:t>m</a:t>
            </a:r>
            <a:r>
              <a:rPr dirty="0" smtClean="0" sz="1200" spc="0" b="1">
                <a:latin typeface="Times New Roman"/>
                <a:cs typeface="Times New Roman"/>
              </a:rPr>
              <a:t>s: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35940" y="8101330"/>
            <a:ext cx="1496060" cy="1949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200" b="1">
                <a:latin typeface="Times New Roman"/>
                <a:cs typeface="Times New Roman"/>
              </a:rPr>
              <a:t>6-</a:t>
            </a:r>
            <a:r>
              <a:rPr dirty="0" smtClean="0" sz="1200" spc="-5" b="1">
                <a:latin typeface="Times New Roman"/>
                <a:cs typeface="Times New Roman"/>
              </a:rPr>
              <a:t> </a:t>
            </a:r>
            <a:r>
              <a:rPr dirty="0" smtClean="0" sz="1200" spc="-5" b="1">
                <a:latin typeface="Times New Roman"/>
                <a:cs typeface="Times New Roman"/>
              </a:rPr>
              <a:t>M</a:t>
            </a:r>
            <a:r>
              <a:rPr dirty="0" smtClean="0" sz="1200" spc="0" b="1">
                <a:latin typeface="Times New Roman"/>
                <a:cs typeface="Times New Roman"/>
              </a:rPr>
              <a:t>ultipli</a:t>
            </a:r>
            <a:r>
              <a:rPr dirty="0" smtClean="0" sz="1200" spc="-5" b="1">
                <a:latin typeface="Times New Roman"/>
                <a:cs typeface="Times New Roman"/>
              </a:rPr>
              <a:t>c</a:t>
            </a:r>
            <a:r>
              <a:rPr dirty="0" smtClean="0" sz="1200" spc="0" b="1">
                <a:latin typeface="Times New Roman"/>
                <a:cs typeface="Times New Roman"/>
              </a:rPr>
              <a:t>ation by n: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768095" y="1461516"/>
            <a:ext cx="3159252" cy="30022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/>
          <p:nvPr/>
        </p:nvSpPr>
        <p:spPr>
          <a:xfrm>
            <a:off x="1505711" y="2731007"/>
            <a:ext cx="2026919" cy="24079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" name="object 16"/>
          <p:cNvSpPr/>
          <p:nvPr/>
        </p:nvSpPr>
        <p:spPr>
          <a:xfrm>
            <a:off x="548640" y="4047744"/>
            <a:ext cx="5340096" cy="119176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object 17"/>
          <p:cNvSpPr/>
          <p:nvPr/>
        </p:nvSpPr>
        <p:spPr>
          <a:xfrm>
            <a:off x="548640" y="5740908"/>
            <a:ext cx="2464308" cy="84124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object 18"/>
          <p:cNvSpPr/>
          <p:nvPr/>
        </p:nvSpPr>
        <p:spPr>
          <a:xfrm>
            <a:off x="548640" y="7153656"/>
            <a:ext cx="4117848" cy="75285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object 19"/>
          <p:cNvSpPr/>
          <p:nvPr/>
        </p:nvSpPr>
        <p:spPr>
          <a:xfrm>
            <a:off x="548640" y="8439911"/>
            <a:ext cx="2090927" cy="44500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object 20"/>
          <p:cNvSpPr/>
          <p:nvPr/>
        </p:nvSpPr>
        <p:spPr>
          <a:xfrm>
            <a:off x="304800" y="307847"/>
            <a:ext cx="7164324" cy="0"/>
          </a:xfrm>
          <a:custGeom>
            <a:avLst/>
            <a:gdLst/>
            <a:ahLst/>
            <a:cxnLst/>
            <a:rect l="l" t="t" r="r" b="b"/>
            <a:pathLst>
              <a:path w="7164324" h="0">
                <a:moveTo>
                  <a:pt x="0" y="0"/>
                </a:moveTo>
                <a:lnTo>
                  <a:pt x="7164324" y="0"/>
                </a:lnTo>
              </a:path>
            </a:pathLst>
          </a:custGeom>
          <a:ln w="736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object 21"/>
          <p:cNvSpPr/>
          <p:nvPr/>
        </p:nvSpPr>
        <p:spPr>
          <a:xfrm>
            <a:off x="310895" y="310895"/>
            <a:ext cx="12192" cy="6096"/>
          </a:xfrm>
          <a:custGeom>
            <a:avLst/>
            <a:gdLst/>
            <a:ahLst/>
            <a:cxnLst/>
            <a:rect l="l" t="t" r="r" b="b"/>
            <a:pathLst>
              <a:path w="12192" h="6096">
                <a:moveTo>
                  <a:pt x="0" y="3048"/>
                </a:moveTo>
                <a:lnTo>
                  <a:pt x="12192" y="3048"/>
                </a:lnTo>
              </a:path>
            </a:pathLst>
          </a:custGeom>
          <a:ln w="7366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object 22"/>
          <p:cNvSpPr/>
          <p:nvPr/>
        </p:nvSpPr>
        <p:spPr>
          <a:xfrm>
            <a:off x="316991" y="320040"/>
            <a:ext cx="7139940" cy="0"/>
          </a:xfrm>
          <a:custGeom>
            <a:avLst/>
            <a:gdLst/>
            <a:ahLst/>
            <a:cxnLst/>
            <a:rect l="l" t="t" r="r" b="b"/>
            <a:pathLst>
              <a:path w="7139940" h="0">
                <a:moveTo>
                  <a:pt x="0" y="0"/>
                </a:moveTo>
                <a:lnTo>
                  <a:pt x="7139940" y="0"/>
                </a:lnTo>
              </a:path>
            </a:pathLst>
          </a:custGeom>
          <a:ln w="736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object 23"/>
          <p:cNvSpPr/>
          <p:nvPr/>
        </p:nvSpPr>
        <p:spPr>
          <a:xfrm>
            <a:off x="7456931" y="310895"/>
            <a:ext cx="6095" cy="12192"/>
          </a:xfrm>
          <a:custGeom>
            <a:avLst/>
            <a:gdLst/>
            <a:ahLst/>
            <a:cxnLst/>
            <a:rect l="l" t="t" r="r" b="b"/>
            <a:pathLst>
              <a:path w="6095" h="12192">
                <a:moveTo>
                  <a:pt x="0" y="6096"/>
                </a:moveTo>
                <a:lnTo>
                  <a:pt x="6095" y="6096"/>
                </a:lnTo>
              </a:path>
            </a:pathLst>
          </a:custGeom>
          <a:ln w="1346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object 24"/>
          <p:cNvSpPr/>
          <p:nvPr/>
        </p:nvSpPr>
        <p:spPr>
          <a:xfrm>
            <a:off x="307847" y="301752"/>
            <a:ext cx="0" cy="9456420"/>
          </a:xfrm>
          <a:custGeom>
            <a:avLst/>
            <a:gdLst/>
            <a:ahLst/>
            <a:cxnLst/>
            <a:rect l="l" t="t" r="r" b="b"/>
            <a:pathLst>
              <a:path w="0" h="9456420">
                <a:moveTo>
                  <a:pt x="0" y="0"/>
                </a:moveTo>
                <a:lnTo>
                  <a:pt x="0" y="9456420"/>
                </a:lnTo>
              </a:path>
            </a:pathLst>
          </a:custGeom>
          <a:ln w="736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object 25"/>
          <p:cNvSpPr/>
          <p:nvPr/>
        </p:nvSpPr>
        <p:spPr>
          <a:xfrm>
            <a:off x="313943" y="307847"/>
            <a:ext cx="0" cy="9444228"/>
          </a:xfrm>
          <a:custGeom>
            <a:avLst/>
            <a:gdLst/>
            <a:ahLst/>
            <a:cxnLst/>
            <a:rect l="l" t="t" r="r" b="b"/>
            <a:pathLst>
              <a:path w="0" h="9444228">
                <a:moveTo>
                  <a:pt x="0" y="0"/>
                </a:moveTo>
                <a:lnTo>
                  <a:pt x="0" y="9444228"/>
                </a:lnTo>
              </a:path>
            </a:pathLst>
          </a:custGeom>
          <a:ln w="7365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object 26"/>
          <p:cNvSpPr/>
          <p:nvPr/>
        </p:nvSpPr>
        <p:spPr>
          <a:xfrm>
            <a:off x="320040" y="323088"/>
            <a:ext cx="0" cy="9413748"/>
          </a:xfrm>
          <a:custGeom>
            <a:avLst/>
            <a:gdLst/>
            <a:ahLst/>
            <a:cxnLst/>
            <a:rect l="l" t="t" r="r" b="b"/>
            <a:pathLst>
              <a:path w="0" h="9413748">
                <a:moveTo>
                  <a:pt x="0" y="0"/>
                </a:moveTo>
                <a:lnTo>
                  <a:pt x="0" y="9413748"/>
                </a:lnTo>
              </a:path>
            </a:pathLst>
          </a:custGeom>
          <a:ln w="736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" name="object 27"/>
          <p:cNvSpPr/>
          <p:nvPr/>
        </p:nvSpPr>
        <p:spPr>
          <a:xfrm>
            <a:off x="7466076" y="301752"/>
            <a:ext cx="0" cy="9456419"/>
          </a:xfrm>
          <a:custGeom>
            <a:avLst/>
            <a:gdLst/>
            <a:ahLst/>
            <a:cxnLst/>
            <a:rect l="l" t="t" r="r" b="b"/>
            <a:pathLst>
              <a:path w="0" h="9456419">
                <a:moveTo>
                  <a:pt x="0" y="0"/>
                </a:moveTo>
                <a:lnTo>
                  <a:pt x="0" y="9456419"/>
                </a:lnTo>
              </a:path>
            </a:pathLst>
          </a:custGeom>
          <a:ln w="736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" name="object 28"/>
          <p:cNvSpPr/>
          <p:nvPr/>
        </p:nvSpPr>
        <p:spPr>
          <a:xfrm>
            <a:off x="7457249" y="304799"/>
            <a:ext cx="0" cy="9450324"/>
          </a:xfrm>
          <a:custGeom>
            <a:avLst/>
            <a:gdLst/>
            <a:ahLst/>
            <a:cxnLst/>
            <a:rect l="l" t="t" r="r" b="b"/>
            <a:pathLst>
              <a:path w="0" h="9450324">
                <a:moveTo>
                  <a:pt x="0" y="0"/>
                </a:moveTo>
                <a:lnTo>
                  <a:pt x="0" y="9450324"/>
                </a:lnTo>
              </a:path>
            </a:pathLst>
          </a:custGeom>
          <a:ln w="12826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9" name="object 29"/>
          <p:cNvSpPr/>
          <p:nvPr/>
        </p:nvSpPr>
        <p:spPr>
          <a:xfrm>
            <a:off x="7453884" y="323088"/>
            <a:ext cx="0" cy="9413748"/>
          </a:xfrm>
          <a:custGeom>
            <a:avLst/>
            <a:gdLst/>
            <a:ahLst/>
            <a:cxnLst/>
            <a:rect l="l" t="t" r="r" b="b"/>
            <a:pathLst>
              <a:path w="0" h="9413748">
                <a:moveTo>
                  <a:pt x="0" y="0"/>
                </a:moveTo>
                <a:lnTo>
                  <a:pt x="0" y="9413748"/>
                </a:lnTo>
              </a:path>
            </a:pathLst>
          </a:custGeom>
          <a:ln w="736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0" name="object 30"/>
          <p:cNvSpPr/>
          <p:nvPr/>
        </p:nvSpPr>
        <p:spPr>
          <a:xfrm>
            <a:off x="304800" y="9752076"/>
            <a:ext cx="7164324" cy="0"/>
          </a:xfrm>
          <a:custGeom>
            <a:avLst/>
            <a:gdLst/>
            <a:ahLst/>
            <a:cxnLst/>
            <a:rect l="l" t="t" r="r" b="b"/>
            <a:pathLst>
              <a:path w="7164324" h="0">
                <a:moveTo>
                  <a:pt x="0" y="0"/>
                </a:moveTo>
                <a:lnTo>
                  <a:pt x="7164324" y="0"/>
                </a:lnTo>
              </a:path>
            </a:pathLst>
          </a:custGeom>
          <a:ln w="736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1" name="object 31"/>
          <p:cNvSpPr/>
          <p:nvPr/>
        </p:nvSpPr>
        <p:spPr>
          <a:xfrm>
            <a:off x="310895" y="9742932"/>
            <a:ext cx="12192" cy="6095"/>
          </a:xfrm>
          <a:custGeom>
            <a:avLst/>
            <a:gdLst/>
            <a:ahLst/>
            <a:cxnLst/>
            <a:rect l="l" t="t" r="r" b="b"/>
            <a:pathLst>
              <a:path w="12192" h="6095">
                <a:moveTo>
                  <a:pt x="0" y="3047"/>
                </a:moveTo>
                <a:lnTo>
                  <a:pt x="12192" y="3047"/>
                </a:lnTo>
              </a:path>
            </a:pathLst>
          </a:custGeom>
          <a:ln w="7365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2" name="object 32"/>
          <p:cNvSpPr/>
          <p:nvPr/>
        </p:nvSpPr>
        <p:spPr>
          <a:xfrm>
            <a:off x="316991" y="9739883"/>
            <a:ext cx="7139940" cy="0"/>
          </a:xfrm>
          <a:custGeom>
            <a:avLst/>
            <a:gdLst/>
            <a:ahLst/>
            <a:cxnLst/>
            <a:rect l="l" t="t" r="r" b="b"/>
            <a:pathLst>
              <a:path w="7139940" h="0">
                <a:moveTo>
                  <a:pt x="0" y="0"/>
                </a:moveTo>
                <a:lnTo>
                  <a:pt x="7139940" y="0"/>
                </a:lnTo>
              </a:path>
            </a:pathLst>
          </a:custGeom>
          <a:ln w="736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3" name="object 33"/>
          <p:cNvSpPr/>
          <p:nvPr/>
        </p:nvSpPr>
        <p:spPr>
          <a:xfrm>
            <a:off x="7456931" y="9736835"/>
            <a:ext cx="6095" cy="12192"/>
          </a:xfrm>
          <a:custGeom>
            <a:avLst/>
            <a:gdLst/>
            <a:ahLst/>
            <a:cxnLst/>
            <a:rect l="l" t="t" r="r" b="b"/>
            <a:pathLst>
              <a:path w="6095" h="12192">
                <a:moveTo>
                  <a:pt x="0" y="6096"/>
                </a:moveTo>
                <a:lnTo>
                  <a:pt x="6095" y="6096"/>
                </a:lnTo>
              </a:path>
            </a:pathLst>
          </a:custGeom>
          <a:ln w="1346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4" name="object 3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100" spc="-5">
                <a:latin typeface="Cambria"/>
                <a:cs typeface="Cambria"/>
              </a:rPr>
              <a:t>A</a:t>
            </a:r>
            <a:r>
              <a:rPr dirty="0" smtClean="0" sz="1100" spc="0">
                <a:latin typeface="Cambria"/>
                <a:cs typeface="Cambria"/>
              </a:rPr>
              <a:t>sst. </a:t>
            </a:r>
            <a:r>
              <a:rPr dirty="0" smtClean="0" sz="1100" spc="-10">
                <a:latin typeface="Cambria"/>
                <a:cs typeface="Cambria"/>
              </a:rPr>
              <a:t>L</a:t>
            </a:r>
            <a:r>
              <a:rPr dirty="0" smtClean="0" sz="1100" spc="-15">
                <a:latin typeface="Cambria"/>
                <a:cs typeface="Cambria"/>
              </a:rPr>
              <a:t>e</a:t>
            </a:r>
            <a:r>
              <a:rPr dirty="0" smtClean="0" sz="1100" spc="0">
                <a:latin typeface="Cambria"/>
                <a:cs typeface="Cambria"/>
              </a:rPr>
              <a:t>c. </a:t>
            </a:r>
            <a:r>
              <a:rPr dirty="0" smtClean="0" sz="1100" spc="-5">
                <a:latin typeface="Cambria"/>
                <a:cs typeface="Cambria"/>
              </a:rPr>
              <a:t>H</a:t>
            </a:r>
            <a:r>
              <a:rPr dirty="0" smtClean="0" sz="1100" spc="0">
                <a:latin typeface="Cambria"/>
                <a:cs typeface="Cambria"/>
              </a:rPr>
              <a:t>ar</a:t>
            </a:r>
            <a:r>
              <a:rPr dirty="0" smtClean="0" sz="1100" spc="-15">
                <a:latin typeface="Cambria"/>
                <a:cs typeface="Cambria"/>
              </a:rPr>
              <a:t>a</a:t>
            </a:r>
            <a:r>
              <a:rPr dirty="0" smtClean="0" sz="1100" spc="0">
                <a:latin typeface="Cambria"/>
                <a:cs typeface="Cambria"/>
              </a:rPr>
              <a:t>a Rah</a:t>
            </a:r>
            <a:r>
              <a:rPr dirty="0" smtClean="0" sz="1100" spc="-10">
                <a:latin typeface="Cambria"/>
                <a:cs typeface="Cambria"/>
              </a:rPr>
              <a:t>e</a:t>
            </a:r>
            <a:r>
              <a:rPr dirty="0" smtClean="0" sz="1100" spc="0">
                <a:latin typeface="Cambria"/>
                <a:cs typeface="Cambria"/>
              </a:rPr>
              <a:t>em</a:t>
            </a:r>
            <a:endParaRPr sz="1100">
              <a:latin typeface="Cambria"/>
              <a:cs typeface="Cambria"/>
            </a:endParaRPr>
          </a:p>
        </p:txBody>
      </p:sp>
      <p:sp>
        <p:nvSpPr>
          <p:cNvPr id="35" name="object 3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100">
                <a:latin typeface="Cambria"/>
                <a:cs typeface="Cambria"/>
              </a:rPr>
              <a:t>Pa</a:t>
            </a:r>
            <a:r>
              <a:rPr dirty="0" smtClean="0" sz="1100" spc="-10">
                <a:latin typeface="Cambria"/>
                <a:cs typeface="Cambria"/>
              </a:rPr>
              <a:t>g</a:t>
            </a:r>
            <a:r>
              <a:rPr dirty="0" smtClean="0" sz="1100" spc="0">
                <a:latin typeface="Cambria"/>
                <a:cs typeface="Cambria"/>
              </a:rPr>
              <a:t>e </a:t>
            </a:r>
            <a:fld id="{81D60167-4931-47E6-BA6A-407CBD079E47}" type="slidenum">
              <a:rPr dirty="0" smtClean="0" sz="1100" spc="0">
                <a:latin typeface="Cambria"/>
                <a:cs typeface="Cambria"/>
              </a:rPr>
              <a:t>1</a:t>
            </a:fld>
            <a:endParaRPr sz="11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451104"/>
            <a:ext cx="1159510" cy="19431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200">
                <a:latin typeface="Cambria"/>
                <a:cs typeface="Cambria"/>
              </a:rPr>
              <a:t>Signal</a:t>
            </a:r>
            <a:r>
              <a:rPr dirty="0" smtClean="0" sz="1200" spc="-5">
                <a:latin typeface="Cambria"/>
                <a:cs typeface="Cambria"/>
              </a:rPr>
              <a:t> </a:t>
            </a:r>
            <a:r>
              <a:rPr dirty="0" smtClean="0" sz="1200" spc="-10">
                <a:latin typeface="Cambria"/>
                <a:cs typeface="Cambria"/>
              </a:rPr>
              <a:t>Pro</a:t>
            </a:r>
            <a:r>
              <a:rPr dirty="0" smtClean="0" sz="1200" spc="-15">
                <a:latin typeface="Cambria"/>
                <a:cs typeface="Cambria"/>
              </a:rPr>
              <a:t>c</a:t>
            </a:r>
            <a:r>
              <a:rPr dirty="0" smtClean="0" sz="1200" spc="-5">
                <a:latin typeface="Cambria"/>
                <a:cs typeface="Cambria"/>
              </a:rPr>
              <a:t>essi</a:t>
            </a:r>
            <a:r>
              <a:rPr dirty="0" smtClean="0" sz="1200" spc="-5">
                <a:latin typeface="Cambria"/>
                <a:cs typeface="Cambria"/>
              </a:rPr>
              <a:t>ng</a:t>
            </a:r>
            <a:endParaRPr sz="1200">
              <a:latin typeface="Cambria"/>
              <a:cs typeface="Cambr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738366" y="451104"/>
            <a:ext cx="399415" cy="19431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200" spc="-5">
                <a:latin typeface="Cambria"/>
                <a:cs typeface="Cambria"/>
              </a:rPr>
              <a:t>Lec.</a:t>
            </a:r>
            <a:r>
              <a:rPr dirty="0" smtClean="0" sz="1200" spc="5">
                <a:latin typeface="Cambria"/>
                <a:cs typeface="Cambria"/>
              </a:rPr>
              <a:t> </a:t>
            </a:r>
            <a:r>
              <a:rPr dirty="0" smtClean="0" sz="1200" spc="-10">
                <a:latin typeface="Cambria"/>
                <a:cs typeface="Cambria"/>
              </a:rPr>
              <a:t>5</a:t>
            </a:r>
            <a:endParaRPr sz="1200">
              <a:latin typeface="Cambria"/>
              <a:cs typeface="Cambri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30351" y="686562"/>
            <a:ext cx="6713220" cy="0"/>
          </a:xfrm>
          <a:custGeom>
            <a:avLst/>
            <a:gdLst/>
            <a:ahLst/>
            <a:cxnLst/>
            <a:rect l="l" t="t" r="r" b="b"/>
            <a:pathLst>
              <a:path w="6713220" h="0">
                <a:moveTo>
                  <a:pt x="0" y="0"/>
                </a:moveTo>
                <a:lnTo>
                  <a:pt x="6713220" y="0"/>
                </a:lnTo>
              </a:path>
            </a:pathLst>
          </a:custGeom>
          <a:ln w="39370">
            <a:solidFill>
              <a:srgbClr val="61232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530351" y="653795"/>
            <a:ext cx="6713220" cy="0"/>
          </a:xfrm>
          <a:custGeom>
            <a:avLst/>
            <a:gdLst/>
            <a:ahLst/>
            <a:cxnLst/>
            <a:rect l="l" t="t" r="r" b="b"/>
            <a:pathLst>
              <a:path w="6713220" h="0">
                <a:moveTo>
                  <a:pt x="0" y="0"/>
                </a:moveTo>
                <a:lnTo>
                  <a:pt x="6713220" y="0"/>
                </a:lnTo>
              </a:path>
            </a:pathLst>
          </a:custGeom>
          <a:ln w="10414">
            <a:solidFill>
              <a:srgbClr val="61232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530351" y="9217914"/>
            <a:ext cx="6713220" cy="0"/>
          </a:xfrm>
          <a:custGeom>
            <a:avLst/>
            <a:gdLst/>
            <a:ahLst/>
            <a:cxnLst/>
            <a:rect l="l" t="t" r="r" b="b"/>
            <a:pathLst>
              <a:path w="6713220" h="0">
                <a:moveTo>
                  <a:pt x="0" y="0"/>
                </a:moveTo>
                <a:lnTo>
                  <a:pt x="6713220" y="0"/>
                </a:lnTo>
              </a:path>
            </a:pathLst>
          </a:custGeom>
          <a:ln w="39370">
            <a:solidFill>
              <a:srgbClr val="61232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530351" y="9250679"/>
            <a:ext cx="6713220" cy="0"/>
          </a:xfrm>
          <a:custGeom>
            <a:avLst/>
            <a:gdLst/>
            <a:ahLst/>
            <a:cxnLst/>
            <a:rect l="l" t="t" r="r" b="b"/>
            <a:pathLst>
              <a:path w="6713220" h="0">
                <a:moveTo>
                  <a:pt x="0" y="0"/>
                </a:moveTo>
                <a:lnTo>
                  <a:pt x="6713220" y="0"/>
                </a:lnTo>
              </a:path>
            </a:pathLst>
          </a:custGeom>
          <a:ln w="10414">
            <a:solidFill>
              <a:srgbClr val="61232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535940" y="790194"/>
            <a:ext cx="3023870" cy="63500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 marR="12700">
              <a:lnSpc>
                <a:spcPts val="2590"/>
              </a:lnSpc>
            </a:pPr>
            <a:r>
              <a:rPr dirty="0" smtClean="0" sz="1200">
                <a:latin typeface="Times New Roman"/>
                <a:cs typeface="Times New Roman"/>
              </a:rPr>
              <a:t>E</a:t>
            </a:r>
            <a:r>
              <a:rPr dirty="0" smtClean="0" sz="1200" spc="5">
                <a:latin typeface="Times New Roman"/>
                <a:cs typeface="Times New Roman"/>
              </a:rPr>
              <a:t>x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mple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1:A </a:t>
            </a:r>
            <a:r>
              <a:rPr dirty="0" smtClean="0" sz="1200" spc="-5">
                <a:latin typeface="Times New Roman"/>
                <a:cs typeface="Times New Roman"/>
              </a:rPr>
              <a:t>f</a:t>
            </a:r>
            <a:r>
              <a:rPr dirty="0" smtClean="0" sz="1200" spc="0">
                <a:latin typeface="Times New Roman"/>
                <a:cs typeface="Times New Roman"/>
              </a:rPr>
              <a:t>inite s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qu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n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e </a:t>
            </a:r>
            <a:r>
              <a:rPr dirty="0" smtClean="0" sz="1050" spc="0" b="1" i="1">
                <a:latin typeface="Arial"/>
                <a:cs typeface="Arial"/>
              </a:rPr>
              <a:t>x</a:t>
            </a:r>
            <a:r>
              <a:rPr dirty="0" smtClean="0" sz="1050" spc="-5" b="1" i="1">
                <a:latin typeface="Arial"/>
                <a:cs typeface="Arial"/>
              </a:rPr>
              <a:t> </a:t>
            </a:r>
            <a:r>
              <a:rPr dirty="0" smtClean="0" sz="1050" spc="0" b="1" i="1">
                <a:latin typeface="Arial"/>
                <a:cs typeface="Arial"/>
              </a:rPr>
              <a:t>[</a:t>
            </a:r>
            <a:r>
              <a:rPr dirty="0" smtClean="0" sz="1050" spc="-10" b="1" i="1">
                <a:latin typeface="Arial"/>
                <a:cs typeface="Arial"/>
              </a:rPr>
              <a:t> </a:t>
            </a:r>
            <a:r>
              <a:rPr dirty="0" smtClean="0" sz="1050" spc="0" b="1" i="1">
                <a:latin typeface="Arial"/>
                <a:cs typeface="Arial"/>
              </a:rPr>
              <a:t>n ] </a:t>
            </a:r>
            <a:r>
              <a:rPr dirty="0" smtClean="0" sz="1200" spc="0">
                <a:latin typeface="Times New Roman"/>
                <a:cs typeface="Times New Roman"/>
              </a:rPr>
              <a:t>is de</a:t>
            </a:r>
            <a:r>
              <a:rPr dirty="0" smtClean="0" sz="1200" spc="-5">
                <a:latin typeface="Times New Roman"/>
                <a:cs typeface="Times New Roman"/>
              </a:rPr>
              <a:t>f</a:t>
            </a:r>
            <a:r>
              <a:rPr dirty="0" smtClean="0" sz="1200" spc="0">
                <a:latin typeface="Times New Roman"/>
                <a:cs typeface="Times New Roman"/>
              </a:rPr>
              <a:t>ined </a:t>
            </a:r>
            <a:r>
              <a:rPr dirty="0" smtClean="0" sz="1200" spc="-10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s:</a:t>
            </a:r>
            <a:r>
              <a:rPr dirty="0" smtClean="0" sz="1200" spc="0">
                <a:latin typeface="Times New Roman"/>
                <a:cs typeface="Times New Roman"/>
              </a:rPr>
              <a:t> sol: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35940" y="2855848"/>
            <a:ext cx="4716145" cy="22987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200">
                <a:latin typeface="Times New Roman"/>
                <a:cs typeface="Times New Roman"/>
              </a:rPr>
              <a:t>E</a:t>
            </a:r>
            <a:r>
              <a:rPr dirty="0" smtClean="0" sz="1200" spc="5">
                <a:latin typeface="Times New Roman"/>
                <a:cs typeface="Times New Roman"/>
              </a:rPr>
              <a:t>x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mple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2:</a:t>
            </a:r>
            <a:r>
              <a:rPr dirty="0" smtClean="0" sz="1200" spc="5">
                <a:latin typeface="Times New Roman"/>
                <a:cs typeface="Times New Roman"/>
              </a:rPr>
              <a:t> </a:t>
            </a:r>
            <a:r>
              <a:rPr dirty="0" smtClean="0" sz="1200" spc="-10">
                <a:latin typeface="Times New Roman"/>
                <a:cs typeface="Times New Roman"/>
              </a:rPr>
              <a:t>F</a:t>
            </a:r>
            <a:r>
              <a:rPr dirty="0" smtClean="0" sz="1200" spc="0">
                <a:latin typeface="Times New Roman"/>
                <a:cs typeface="Times New Roman"/>
              </a:rPr>
              <a:t>ind the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5">
                <a:latin typeface="Times New Roman"/>
                <a:cs typeface="Times New Roman"/>
              </a:rPr>
              <a:t>z</a:t>
            </a:r>
            <a:r>
              <a:rPr dirty="0" smtClean="0" sz="1200" spc="-5">
                <a:latin typeface="Times New Roman"/>
                <a:cs typeface="Times New Roman"/>
              </a:rPr>
              <a:t>-</a:t>
            </a:r>
            <a:r>
              <a:rPr dirty="0" smtClean="0" sz="1200" spc="0">
                <a:latin typeface="Times New Roman"/>
                <a:cs typeface="Times New Roman"/>
              </a:rPr>
              <a:t>tr</a:t>
            </a:r>
            <a:r>
              <a:rPr dirty="0" smtClean="0" sz="1200" spc="-10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nsfo</a:t>
            </a:r>
            <a:r>
              <a:rPr dirty="0" smtClean="0" sz="1200" spc="-10">
                <a:latin typeface="Times New Roman"/>
                <a:cs typeface="Times New Roman"/>
              </a:rPr>
              <a:t>r</a:t>
            </a:r>
            <a:r>
              <a:rPr dirty="0" smtClean="0" sz="1200" spc="0">
                <a:latin typeface="Times New Roman"/>
                <a:cs typeface="Times New Roman"/>
              </a:rPr>
              <a:t>m</a:t>
            </a:r>
            <a:r>
              <a:rPr dirty="0" smtClean="0" sz="1200" spc="5">
                <a:latin typeface="Times New Roman"/>
                <a:cs typeface="Times New Roman"/>
              </a:rPr>
              <a:t> </a:t>
            </a:r>
            <a:r>
              <a:rPr dirty="0" smtClean="0" sz="1350" spc="0" b="1" i="1">
                <a:latin typeface="Courier New"/>
                <a:cs typeface="Courier New"/>
              </a:rPr>
              <a:t>X(</a:t>
            </a:r>
            <a:r>
              <a:rPr dirty="0" smtClean="0" sz="1350" spc="-10" b="1" i="1">
                <a:latin typeface="Courier New"/>
                <a:cs typeface="Courier New"/>
              </a:rPr>
              <a:t>z</a:t>
            </a:r>
            <a:r>
              <a:rPr dirty="0" smtClean="0" sz="1350" spc="0" b="1" i="1">
                <a:latin typeface="Courier New"/>
                <a:cs typeface="Courier New"/>
              </a:rPr>
              <a:t>)</a:t>
            </a:r>
            <a:r>
              <a:rPr dirty="0" smtClean="0" sz="1350" spc="-509" b="1" i="1">
                <a:latin typeface="Courier New"/>
                <a:cs typeface="Courier New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for</a:t>
            </a:r>
            <a:r>
              <a:rPr dirty="0" smtClean="0" sz="1200" spc="-10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h </a:t>
            </a:r>
            <a:r>
              <a:rPr dirty="0" smtClean="0" sz="1200" spc="10">
                <a:latin typeface="Times New Roman"/>
                <a:cs typeface="Times New Roman"/>
              </a:rPr>
              <a:t>o</a:t>
            </a:r>
            <a:r>
              <a:rPr dirty="0" smtClean="0" sz="1200" spc="0">
                <a:latin typeface="Times New Roman"/>
                <a:cs typeface="Times New Roman"/>
              </a:rPr>
              <a:t>f the</a:t>
            </a:r>
            <a:r>
              <a:rPr dirty="0" smtClean="0" sz="1200" spc="-1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following</a:t>
            </a:r>
            <a:r>
              <a:rPr dirty="0" smtClean="0" sz="1200" spc="-15">
                <a:latin typeface="Times New Roman"/>
                <a:cs typeface="Times New Roman"/>
              </a:rPr>
              <a:t> </a:t>
            </a:r>
            <a:r>
              <a:rPr dirty="0" smtClean="0" sz="1200" spc="10">
                <a:latin typeface="Times New Roman"/>
                <a:cs typeface="Times New Roman"/>
              </a:rPr>
              <a:t>s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qu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n</a:t>
            </a:r>
            <a:r>
              <a:rPr dirty="0" smtClean="0" sz="1200" spc="5">
                <a:latin typeface="Times New Roman"/>
                <a:cs typeface="Times New Roman"/>
              </a:rPr>
              <a:t>c</a:t>
            </a:r>
            <a:r>
              <a:rPr dirty="0" smtClean="0" sz="1200" spc="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s: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35940" y="4380610"/>
            <a:ext cx="478790" cy="1949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200">
                <a:latin typeface="Times New Roman"/>
                <a:cs typeface="Times New Roman"/>
              </a:rPr>
              <a:t>Sol:</a:t>
            </a:r>
            <a:r>
              <a:rPr dirty="0" smtClean="0" sz="1200" spc="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(</a:t>
            </a:r>
            <a:r>
              <a:rPr dirty="0" smtClean="0" sz="1200" spc="-10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)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35940" y="6023736"/>
            <a:ext cx="203200" cy="1949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200">
                <a:latin typeface="Times New Roman"/>
                <a:cs typeface="Times New Roman"/>
              </a:rPr>
              <a:t>(b)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35940" y="7872730"/>
            <a:ext cx="4785995" cy="1949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200">
                <a:latin typeface="Times New Roman"/>
                <a:cs typeface="Times New Roman"/>
              </a:rPr>
              <a:t>E</a:t>
            </a:r>
            <a:r>
              <a:rPr dirty="0" smtClean="0" sz="1200" spc="5">
                <a:latin typeface="Times New Roman"/>
                <a:cs typeface="Times New Roman"/>
              </a:rPr>
              <a:t>x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mple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3:</a:t>
            </a:r>
            <a:r>
              <a:rPr dirty="0" smtClean="0" sz="1200" spc="5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Compute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the</a:t>
            </a:r>
            <a:r>
              <a:rPr dirty="0" smtClean="0" sz="1200" spc="-15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onvolution</a:t>
            </a:r>
            <a:r>
              <a:rPr dirty="0" smtClean="0" sz="1200" spc="5">
                <a:latin typeface="Times New Roman"/>
                <a:cs typeface="Times New Roman"/>
              </a:rPr>
              <a:t> </a:t>
            </a:r>
            <a:r>
              <a:rPr dirty="0" smtClean="0" sz="1200" spc="-5" i="1">
                <a:latin typeface="Times New Roman"/>
                <a:cs typeface="Times New Roman"/>
              </a:rPr>
              <a:t>x</a:t>
            </a:r>
            <a:r>
              <a:rPr dirty="0" smtClean="0" sz="1200" spc="-20" i="1">
                <a:latin typeface="Times New Roman"/>
                <a:cs typeface="Times New Roman"/>
              </a:rPr>
              <a:t>(</a:t>
            </a:r>
            <a:r>
              <a:rPr dirty="0" smtClean="0" sz="1200" spc="10" i="1">
                <a:latin typeface="Times New Roman"/>
                <a:cs typeface="Times New Roman"/>
              </a:rPr>
              <a:t>n</a:t>
            </a:r>
            <a:r>
              <a:rPr dirty="0" smtClean="0" sz="1200" spc="0" i="1">
                <a:latin typeface="Times New Roman"/>
                <a:cs typeface="Times New Roman"/>
              </a:rPr>
              <a:t>)</a:t>
            </a:r>
            <a:r>
              <a:rPr dirty="0" smtClean="0" sz="1200" spc="-5" i="1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of the</a:t>
            </a:r>
            <a:r>
              <a:rPr dirty="0" smtClean="0" sz="1200" spc="-10">
                <a:latin typeface="Times New Roman"/>
                <a:cs typeface="Times New Roman"/>
              </a:rPr>
              <a:t> </a:t>
            </a:r>
            <a:r>
              <a:rPr dirty="0" smtClean="0" sz="1200" spc="10">
                <a:latin typeface="Times New Roman"/>
                <a:cs typeface="Times New Roman"/>
              </a:rPr>
              <a:t>s</a:t>
            </a:r>
            <a:r>
              <a:rPr dirty="0" smtClean="0" sz="1200" spc="0">
                <a:latin typeface="Times New Roman"/>
                <a:cs typeface="Times New Roman"/>
              </a:rPr>
              <a:t>i</a:t>
            </a:r>
            <a:r>
              <a:rPr dirty="0" smtClean="0" sz="1200" spc="-10">
                <a:latin typeface="Times New Roman"/>
                <a:cs typeface="Times New Roman"/>
              </a:rPr>
              <a:t>g</a:t>
            </a:r>
            <a:r>
              <a:rPr dirty="0" smtClean="0" sz="1200" spc="0">
                <a:latin typeface="Times New Roman"/>
                <a:cs typeface="Times New Roman"/>
              </a:rPr>
              <a:t>n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ls</a:t>
            </a:r>
            <a:r>
              <a:rPr dirty="0" smtClean="0" sz="1200" spc="5">
                <a:latin typeface="Times New Roman"/>
                <a:cs typeface="Times New Roman"/>
              </a:rPr>
              <a:t> </a:t>
            </a:r>
            <a:r>
              <a:rPr dirty="0" smtClean="0" sz="1200" spc="20">
                <a:latin typeface="Times New Roman"/>
                <a:cs typeface="Times New Roman"/>
              </a:rPr>
              <a:t>b</a:t>
            </a:r>
            <a:r>
              <a:rPr dirty="0" smtClean="0" sz="1200" spc="0">
                <a:latin typeface="Times New Roman"/>
                <a:cs typeface="Times New Roman"/>
              </a:rPr>
              <a:t>y</a:t>
            </a:r>
            <a:r>
              <a:rPr dirty="0" smtClean="0" sz="1200" spc="-2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usi</a:t>
            </a:r>
            <a:r>
              <a:rPr dirty="0" smtClean="0" sz="1200" spc="10">
                <a:latin typeface="Times New Roman"/>
                <a:cs typeface="Times New Roman"/>
              </a:rPr>
              <a:t>n</a:t>
            </a:r>
            <a:r>
              <a:rPr dirty="0" smtClean="0" sz="1200" spc="0">
                <a:latin typeface="Times New Roman"/>
                <a:cs typeface="Times New Roman"/>
              </a:rPr>
              <a:t>g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-10">
                <a:latin typeface="Times New Roman"/>
                <a:cs typeface="Times New Roman"/>
              </a:rPr>
              <a:t>Z</a:t>
            </a:r>
            <a:r>
              <a:rPr dirty="0" smtClean="0" sz="1200" spc="-5">
                <a:latin typeface="Times New Roman"/>
                <a:cs typeface="Times New Roman"/>
              </a:rPr>
              <a:t>-</a:t>
            </a:r>
            <a:r>
              <a:rPr dirty="0" smtClean="0" sz="1200" spc="0">
                <a:latin typeface="Times New Roman"/>
                <a:cs typeface="Times New Roman"/>
              </a:rPr>
              <a:t>tr</a:t>
            </a:r>
            <a:r>
              <a:rPr dirty="0" smtClean="0" sz="1200" spc="-10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</a:t>
            </a:r>
            <a:r>
              <a:rPr dirty="0" smtClean="0" sz="1200" spc="10">
                <a:latin typeface="Times New Roman"/>
                <a:cs typeface="Times New Roman"/>
              </a:rPr>
              <a:t>s</a:t>
            </a:r>
            <a:r>
              <a:rPr dirty="0" smtClean="0" sz="1200" spc="0">
                <a:latin typeface="Times New Roman"/>
                <a:cs typeface="Times New Roman"/>
              </a:rPr>
              <a:t>f</a:t>
            </a:r>
            <a:r>
              <a:rPr dirty="0" smtClean="0" sz="1200" spc="5">
                <a:latin typeface="Times New Roman"/>
                <a:cs typeface="Times New Roman"/>
              </a:rPr>
              <a:t>o</a:t>
            </a:r>
            <a:r>
              <a:rPr dirty="0" smtClean="0" sz="1200" spc="0">
                <a:latin typeface="Times New Roman"/>
                <a:cs typeface="Times New Roman"/>
              </a:rPr>
              <a:t>rm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759708" y="839724"/>
            <a:ext cx="2276856" cy="4389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/>
          <p:nvPr/>
        </p:nvSpPr>
        <p:spPr>
          <a:xfrm>
            <a:off x="548640" y="1581911"/>
            <a:ext cx="5128260" cy="110185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/>
          <p:nvPr/>
        </p:nvSpPr>
        <p:spPr>
          <a:xfrm>
            <a:off x="731519" y="3211067"/>
            <a:ext cx="3203448" cy="59893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" name="object 16"/>
          <p:cNvSpPr/>
          <p:nvPr/>
        </p:nvSpPr>
        <p:spPr>
          <a:xfrm>
            <a:off x="731519" y="4789932"/>
            <a:ext cx="2040636" cy="97383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object 17"/>
          <p:cNvSpPr/>
          <p:nvPr/>
        </p:nvSpPr>
        <p:spPr>
          <a:xfrm>
            <a:off x="3525011" y="5067300"/>
            <a:ext cx="3087624" cy="53492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object 18"/>
          <p:cNvSpPr/>
          <p:nvPr/>
        </p:nvSpPr>
        <p:spPr>
          <a:xfrm>
            <a:off x="3404615" y="6911467"/>
            <a:ext cx="358139" cy="103377"/>
          </a:xfrm>
          <a:custGeom>
            <a:avLst/>
            <a:gdLst/>
            <a:ahLst/>
            <a:cxnLst/>
            <a:rect l="l" t="t" r="r" b="b"/>
            <a:pathLst>
              <a:path w="358139" h="103377">
                <a:moveTo>
                  <a:pt x="333030" y="51688"/>
                </a:moveTo>
                <a:lnTo>
                  <a:pt x="263144" y="92455"/>
                </a:lnTo>
                <a:lnTo>
                  <a:pt x="262128" y="96265"/>
                </a:lnTo>
                <a:lnTo>
                  <a:pt x="265684" y="102361"/>
                </a:lnTo>
                <a:lnTo>
                  <a:pt x="269494" y="103377"/>
                </a:lnTo>
                <a:lnTo>
                  <a:pt x="347249" y="58038"/>
                </a:lnTo>
                <a:lnTo>
                  <a:pt x="345567" y="58038"/>
                </a:lnTo>
                <a:lnTo>
                  <a:pt x="345567" y="57149"/>
                </a:lnTo>
                <a:lnTo>
                  <a:pt x="342392" y="57149"/>
                </a:lnTo>
                <a:lnTo>
                  <a:pt x="333030" y="51688"/>
                </a:lnTo>
                <a:close/>
              </a:path>
              <a:path w="358139" h="103377">
                <a:moveTo>
                  <a:pt x="322144" y="45338"/>
                </a:moveTo>
                <a:lnTo>
                  <a:pt x="0" y="45338"/>
                </a:lnTo>
                <a:lnTo>
                  <a:pt x="0" y="58038"/>
                </a:lnTo>
                <a:lnTo>
                  <a:pt x="322144" y="58038"/>
                </a:lnTo>
                <a:lnTo>
                  <a:pt x="333030" y="51688"/>
                </a:lnTo>
                <a:lnTo>
                  <a:pt x="322144" y="45338"/>
                </a:lnTo>
                <a:close/>
              </a:path>
              <a:path w="358139" h="103377">
                <a:moveTo>
                  <a:pt x="347249" y="45338"/>
                </a:moveTo>
                <a:lnTo>
                  <a:pt x="345567" y="45338"/>
                </a:lnTo>
                <a:lnTo>
                  <a:pt x="345567" y="58038"/>
                </a:lnTo>
                <a:lnTo>
                  <a:pt x="347249" y="58038"/>
                </a:lnTo>
                <a:lnTo>
                  <a:pt x="358139" y="51688"/>
                </a:lnTo>
                <a:lnTo>
                  <a:pt x="347249" y="45338"/>
                </a:lnTo>
                <a:close/>
              </a:path>
              <a:path w="358139" h="103377">
                <a:moveTo>
                  <a:pt x="342392" y="46227"/>
                </a:moveTo>
                <a:lnTo>
                  <a:pt x="333030" y="51688"/>
                </a:lnTo>
                <a:lnTo>
                  <a:pt x="342392" y="57149"/>
                </a:lnTo>
                <a:lnTo>
                  <a:pt x="342392" y="46227"/>
                </a:lnTo>
                <a:close/>
              </a:path>
              <a:path w="358139" h="103377">
                <a:moveTo>
                  <a:pt x="345567" y="46227"/>
                </a:moveTo>
                <a:lnTo>
                  <a:pt x="342392" y="46227"/>
                </a:lnTo>
                <a:lnTo>
                  <a:pt x="342392" y="57149"/>
                </a:lnTo>
                <a:lnTo>
                  <a:pt x="345567" y="57149"/>
                </a:lnTo>
                <a:lnTo>
                  <a:pt x="345567" y="46227"/>
                </a:lnTo>
                <a:close/>
              </a:path>
              <a:path w="358139" h="103377">
                <a:moveTo>
                  <a:pt x="269494" y="0"/>
                </a:moveTo>
                <a:lnTo>
                  <a:pt x="265684" y="1015"/>
                </a:lnTo>
                <a:lnTo>
                  <a:pt x="262128" y="7111"/>
                </a:lnTo>
                <a:lnTo>
                  <a:pt x="263144" y="10921"/>
                </a:lnTo>
                <a:lnTo>
                  <a:pt x="333030" y="51688"/>
                </a:lnTo>
                <a:lnTo>
                  <a:pt x="342392" y="46227"/>
                </a:lnTo>
                <a:lnTo>
                  <a:pt x="345567" y="46227"/>
                </a:lnTo>
                <a:lnTo>
                  <a:pt x="345567" y="45338"/>
                </a:lnTo>
                <a:lnTo>
                  <a:pt x="347249" y="45338"/>
                </a:lnTo>
                <a:lnTo>
                  <a:pt x="269494" y="0"/>
                </a:lnTo>
                <a:close/>
              </a:path>
            </a:pathLst>
          </a:custGeom>
          <a:solidFill>
            <a:srgbClr val="497DBA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object 19"/>
          <p:cNvSpPr/>
          <p:nvPr/>
        </p:nvSpPr>
        <p:spPr>
          <a:xfrm>
            <a:off x="365759" y="6484620"/>
            <a:ext cx="2976372" cy="101650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object 20"/>
          <p:cNvSpPr/>
          <p:nvPr/>
        </p:nvSpPr>
        <p:spPr>
          <a:xfrm>
            <a:off x="3797808" y="6656831"/>
            <a:ext cx="3558540" cy="56997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object 21"/>
          <p:cNvSpPr/>
          <p:nvPr/>
        </p:nvSpPr>
        <p:spPr>
          <a:xfrm>
            <a:off x="3028188" y="5425566"/>
            <a:ext cx="358139" cy="103378"/>
          </a:xfrm>
          <a:custGeom>
            <a:avLst/>
            <a:gdLst/>
            <a:ahLst/>
            <a:cxnLst/>
            <a:rect l="l" t="t" r="r" b="b"/>
            <a:pathLst>
              <a:path w="358139" h="103378">
                <a:moveTo>
                  <a:pt x="333030" y="51689"/>
                </a:moveTo>
                <a:lnTo>
                  <a:pt x="263144" y="92456"/>
                </a:lnTo>
                <a:lnTo>
                  <a:pt x="262127" y="96266"/>
                </a:lnTo>
                <a:lnTo>
                  <a:pt x="265684" y="102362"/>
                </a:lnTo>
                <a:lnTo>
                  <a:pt x="269494" y="103378"/>
                </a:lnTo>
                <a:lnTo>
                  <a:pt x="347249" y="58038"/>
                </a:lnTo>
                <a:lnTo>
                  <a:pt x="345566" y="58038"/>
                </a:lnTo>
                <a:lnTo>
                  <a:pt x="345566" y="57150"/>
                </a:lnTo>
                <a:lnTo>
                  <a:pt x="342391" y="57150"/>
                </a:lnTo>
                <a:lnTo>
                  <a:pt x="333030" y="51689"/>
                </a:lnTo>
                <a:close/>
              </a:path>
              <a:path w="358139" h="103378">
                <a:moveTo>
                  <a:pt x="322144" y="45338"/>
                </a:moveTo>
                <a:lnTo>
                  <a:pt x="0" y="45338"/>
                </a:lnTo>
                <a:lnTo>
                  <a:pt x="0" y="58038"/>
                </a:lnTo>
                <a:lnTo>
                  <a:pt x="322144" y="58038"/>
                </a:lnTo>
                <a:lnTo>
                  <a:pt x="333030" y="51689"/>
                </a:lnTo>
                <a:lnTo>
                  <a:pt x="322144" y="45338"/>
                </a:lnTo>
                <a:close/>
              </a:path>
              <a:path w="358139" h="103378">
                <a:moveTo>
                  <a:pt x="347249" y="45338"/>
                </a:moveTo>
                <a:lnTo>
                  <a:pt x="345566" y="45338"/>
                </a:lnTo>
                <a:lnTo>
                  <a:pt x="345566" y="58038"/>
                </a:lnTo>
                <a:lnTo>
                  <a:pt x="347249" y="58038"/>
                </a:lnTo>
                <a:lnTo>
                  <a:pt x="358139" y="51688"/>
                </a:lnTo>
                <a:lnTo>
                  <a:pt x="347249" y="45338"/>
                </a:lnTo>
                <a:close/>
              </a:path>
              <a:path w="358139" h="103378">
                <a:moveTo>
                  <a:pt x="342391" y="46228"/>
                </a:moveTo>
                <a:lnTo>
                  <a:pt x="333030" y="51689"/>
                </a:lnTo>
                <a:lnTo>
                  <a:pt x="342391" y="57150"/>
                </a:lnTo>
                <a:lnTo>
                  <a:pt x="342391" y="46228"/>
                </a:lnTo>
                <a:close/>
              </a:path>
              <a:path w="358139" h="103378">
                <a:moveTo>
                  <a:pt x="345566" y="46228"/>
                </a:moveTo>
                <a:lnTo>
                  <a:pt x="342391" y="46228"/>
                </a:lnTo>
                <a:lnTo>
                  <a:pt x="342391" y="57150"/>
                </a:lnTo>
                <a:lnTo>
                  <a:pt x="345566" y="57150"/>
                </a:lnTo>
                <a:lnTo>
                  <a:pt x="345566" y="46228"/>
                </a:lnTo>
                <a:close/>
              </a:path>
              <a:path w="358139" h="103378">
                <a:moveTo>
                  <a:pt x="269494" y="0"/>
                </a:moveTo>
                <a:lnTo>
                  <a:pt x="265684" y="1016"/>
                </a:lnTo>
                <a:lnTo>
                  <a:pt x="262127" y="7112"/>
                </a:lnTo>
                <a:lnTo>
                  <a:pt x="263144" y="10922"/>
                </a:lnTo>
                <a:lnTo>
                  <a:pt x="333030" y="51689"/>
                </a:lnTo>
                <a:lnTo>
                  <a:pt x="342391" y="46228"/>
                </a:lnTo>
                <a:lnTo>
                  <a:pt x="345566" y="46228"/>
                </a:lnTo>
                <a:lnTo>
                  <a:pt x="345566" y="45338"/>
                </a:lnTo>
                <a:lnTo>
                  <a:pt x="347249" y="45338"/>
                </a:lnTo>
                <a:lnTo>
                  <a:pt x="269494" y="0"/>
                </a:lnTo>
                <a:close/>
              </a:path>
            </a:pathLst>
          </a:custGeom>
          <a:solidFill>
            <a:srgbClr val="497DBA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object 22"/>
          <p:cNvSpPr/>
          <p:nvPr/>
        </p:nvSpPr>
        <p:spPr>
          <a:xfrm>
            <a:off x="839724" y="8322564"/>
            <a:ext cx="2119884" cy="76809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object 23"/>
          <p:cNvSpPr/>
          <p:nvPr/>
        </p:nvSpPr>
        <p:spPr>
          <a:xfrm>
            <a:off x="304800" y="307847"/>
            <a:ext cx="7164324" cy="0"/>
          </a:xfrm>
          <a:custGeom>
            <a:avLst/>
            <a:gdLst/>
            <a:ahLst/>
            <a:cxnLst/>
            <a:rect l="l" t="t" r="r" b="b"/>
            <a:pathLst>
              <a:path w="7164324" h="0">
                <a:moveTo>
                  <a:pt x="0" y="0"/>
                </a:moveTo>
                <a:lnTo>
                  <a:pt x="7164324" y="0"/>
                </a:lnTo>
              </a:path>
            </a:pathLst>
          </a:custGeom>
          <a:ln w="736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object 24"/>
          <p:cNvSpPr/>
          <p:nvPr/>
        </p:nvSpPr>
        <p:spPr>
          <a:xfrm>
            <a:off x="310895" y="310895"/>
            <a:ext cx="12192" cy="6096"/>
          </a:xfrm>
          <a:custGeom>
            <a:avLst/>
            <a:gdLst/>
            <a:ahLst/>
            <a:cxnLst/>
            <a:rect l="l" t="t" r="r" b="b"/>
            <a:pathLst>
              <a:path w="12192" h="6096">
                <a:moveTo>
                  <a:pt x="0" y="3048"/>
                </a:moveTo>
                <a:lnTo>
                  <a:pt x="12192" y="3048"/>
                </a:lnTo>
              </a:path>
            </a:pathLst>
          </a:custGeom>
          <a:ln w="7366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object 25"/>
          <p:cNvSpPr/>
          <p:nvPr/>
        </p:nvSpPr>
        <p:spPr>
          <a:xfrm>
            <a:off x="316991" y="320040"/>
            <a:ext cx="7139940" cy="0"/>
          </a:xfrm>
          <a:custGeom>
            <a:avLst/>
            <a:gdLst/>
            <a:ahLst/>
            <a:cxnLst/>
            <a:rect l="l" t="t" r="r" b="b"/>
            <a:pathLst>
              <a:path w="7139940" h="0">
                <a:moveTo>
                  <a:pt x="0" y="0"/>
                </a:moveTo>
                <a:lnTo>
                  <a:pt x="7139940" y="0"/>
                </a:lnTo>
              </a:path>
            </a:pathLst>
          </a:custGeom>
          <a:ln w="736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object 26"/>
          <p:cNvSpPr/>
          <p:nvPr/>
        </p:nvSpPr>
        <p:spPr>
          <a:xfrm>
            <a:off x="7456931" y="310895"/>
            <a:ext cx="6095" cy="12192"/>
          </a:xfrm>
          <a:custGeom>
            <a:avLst/>
            <a:gdLst/>
            <a:ahLst/>
            <a:cxnLst/>
            <a:rect l="l" t="t" r="r" b="b"/>
            <a:pathLst>
              <a:path w="6095" h="12192">
                <a:moveTo>
                  <a:pt x="0" y="6096"/>
                </a:moveTo>
                <a:lnTo>
                  <a:pt x="6095" y="6096"/>
                </a:lnTo>
              </a:path>
            </a:pathLst>
          </a:custGeom>
          <a:ln w="1346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" name="object 27"/>
          <p:cNvSpPr/>
          <p:nvPr/>
        </p:nvSpPr>
        <p:spPr>
          <a:xfrm>
            <a:off x="307847" y="301752"/>
            <a:ext cx="0" cy="9456420"/>
          </a:xfrm>
          <a:custGeom>
            <a:avLst/>
            <a:gdLst/>
            <a:ahLst/>
            <a:cxnLst/>
            <a:rect l="l" t="t" r="r" b="b"/>
            <a:pathLst>
              <a:path w="0" h="9456420">
                <a:moveTo>
                  <a:pt x="0" y="0"/>
                </a:moveTo>
                <a:lnTo>
                  <a:pt x="0" y="9456420"/>
                </a:lnTo>
              </a:path>
            </a:pathLst>
          </a:custGeom>
          <a:ln w="736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" name="object 28"/>
          <p:cNvSpPr/>
          <p:nvPr/>
        </p:nvSpPr>
        <p:spPr>
          <a:xfrm>
            <a:off x="313943" y="307847"/>
            <a:ext cx="0" cy="9444228"/>
          </a:xfrm>
          <a:custGeom>
            <a:avLst/>
            <a:gdLst/>
            <a:ahLst/>
            <a:cxnLst/>
            <a:rect l="l" t="t" r="r" b="b"/>
            <a:pathLst>
              <a:path w="0" h="9444228">
                <a:moveTo>
                  <a:pt x="0" y="0"/>
                </a:moveTo>
                <a:lnTo>
                  <a:pt x="0" y="9444228"/>
                </a:lnTo>
              </a:path>
            </a:pathLst>
          </a:custGeom>
          <a:ln w="7365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9" name="object 29"/>
          <p:cNvSpPr/>
          <p:nvPr/>
        </p:nvSpPr>
        <p:spPr>
          <a:xfrm>
            <a:off x="320040" y="323088"/>
            <a:ext cx="0" cy="9413748"/>
          </a:xfrm>
          <a:custGeom>
            <a:avLst/>
            <a:gdLst/>
            <a:ahLst/>
            <a:cxnLst/>
            <a:rect l="l" t="t" r="r" b="b"/>
            <a:pathLst>
              <a:path w="0" h="9413748">
                <a:moveTo>
                  <a:pt x="0" y="0"/>
                </a:moveTo>
                <a:lnTo>
                  <a:pt x="0" y="9413748"/>
                </a:lnTo>
              </a:path>
            </a:pathLst>
          </a:custGeom>
          <a:ln w="736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0" name="object 30"/>
          <p:cNvSpPr/>
          <p:nvPr/>
        </p:nvSpPr>
        <p:spPr>
          <a:xfrm>
            <a:off x="7466076" y="301752"/>
            <a:ext cx="0" cy="9456419"/>
          </a:xfrm>
          <a:custGeom>
            <a:avLst/>
            <a:gdLst/>
            <a:ahLst/>
            <a:cxnLst/>
            <a:rect l="l" t="t" r="r" b="b"/>
            <a:pathLst>
              <a:path w="0" h="9456419">
                <a:moveTo>
                  <a:pt x="0" y="0"/>
                </a:moveTo>
                <a:lnTo>
                  <a:pt x="0" y="9456419"/>
                </a:lnTo>
              </a:path>
            </a:pathLst>
          </a:custGeom>
          <a:ln w="736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1" name="object 31"/>
          <p:cNvSpPr/>
          <p:nvPr/>
        </p:nvSpPr>
        <p:spPr>
          <a:xfrm>
            <a:off x="7457249" y="304799"/>
            <a:ext cx="0" cy="9450324"/>
          </a:xfrm>
          <a:custGeom>
            <a:avLst/>
            <a:gdLst/>
            <a:ahLst/>
            <a:cxnLst/>
            <a:rect l="l" t="t" r="r" b="b"/>
            <a:pathLst>
              <a:path w="0" h="9450324">
                <a:moveTo>
                  <a:pt x="0" y="0"/>
                </a:moveTo>
                <a:lnTo>
                  <a:pt x="0" y="9450324"/>
                </a:lnTo>
              </a:path>
            </a:pathLst>
          </a:custGeom>
          <a:ln w="12826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2" name="object 32"/>
          <p:cNvSpPr/>
          <p:nvPr/>
        </p:nvSpPr>
        <p:spPr>
          <a:xfrm>
            <a:off x="7453884" y="323088"/>
            <a:ext cx="0" cy="9413748"/>
          </a:xfrm>
          <a:custGeom>
            <a:avLst/>
            <a:gdLst/>
            <a:ahLst/>
            <a:cxnLst/>
            <a:rect l="l" t="t" r="r" b="b"/>
            <a:pathLst>
              <a:path w="0" h="9413748">
                <a:moveTo>
                  <a:pt x="0" y="0"/>
                </a:moveTo>
                <a:lnTo>
                  <a:pt x="0" y="9413748"/>
                </a:lnTo>
              </a:path>
            </a:pathLst>
          </a:custGeom>
          <a:ln w="736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3" name="object 33"/>
          <p:cNvSpPr/>
          <p:nvPr/>
        </p:nvSpPr>
        <p:spPr>
          <a:xfrm>
            <a:off x="304800" y="9752076"/>
            <a:ext cx="7164324" cy="0"/>
          </a:xfrm>
          <a:custGeom>
            <a:avLst/>
            <a:gdLst/>
            <a:ahLst/>
            <a:cxnLst/>
            <a:rect l="l" t="t" r="r" b="b"/>
            <a:pathLst>
              <a:path w="7164324" h="0">
                <a:moveTo>
                  <a:pt x="0" y="0"/>
                </a:moveTo>
                <a:lnTo>
                  <a:pt x="7164324" y="0"/>
                </a:lnTo>
              </a:path>
            </a:pathLst>
          </a:custGeom>
          <a:ln w="736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4" name="object 34"/>
          <p:cNvSpPr/>
          <p:nvPr/>
        </p:nvSpPr>
        <p:spPr>
          <a:xfrm>
            <a:off x="310895" y="9742932"/>
            <a:ext cx="12192" cy="6095"/>
          </a:xfrm>
          <a:custGeom>
            <a:avLst/>
            <a:gdLst/>
            <a:ahLst/>
            <a:cxnLst/>
            <a:rect l="l" t="t" r="r" b="b"/>
            <a:pathLst>
              <a:path w="12192" h="6095">
                <a:moveTo>
                  <a:pt x="0" y="3047"/>
                </a:moveTo>
                <a:lnTo>
                  <a:pt x="12192" y="3047"/>
                </a:lnTo>
              </a:path>
            </a:pathLst>
          </a:custGeom>
          <a:ln w="7365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5" name="object 35"/>
          <p:cNvSpPr/>
          <p:nvPr/>
        </p:nvSpPr>
        <p:spPr>
          <a:xfrm>
            <a:off x="316991" y="9739883"/>
            <a:ext cx="7139940" cy="0"/>
          </a:xfrm>
          <a:custGeom>
            <a:avLst/>
            <a:gdLst/>
            <a:ahLst/>
            <a:cxnLst/>
            <a:rect l="l" t="t" r="r" b="b"/>
            <a:pathLst>
              <a:path w="7139940" h="0">
                <a:moveTo>
                  <a:pt x="0" y="0"/>
                </a:moveTo>
                <a:lnTo>
                  <a:pt x="7139940" y="0"/>
                </a:lnTo>
              </a:path>
            </a:pathLst>
          </a:custGeom>
          <a:ln w="736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6" name="object 36"/>
          <p:cNvSpPr/>
          <p:nvPr/>
        </p:nvSpPr>
        <p:spPr>
          <a:xfrm>
            <a:off x="7456931" y="9736835"/>
            <a:ext cx="6095" cy="12192"/>
          </a:xfrm>
          <a:custGeom>
            <a:avLst/>
            <a:gdLst/>
            <a:ahLst/>
            <a:cxnLst/>
            <a:rect l="l" t="t" r="r" b="b"/>
            <a:pathLst>
              <a:path w="6095" h="12192">
                <a:moveTo>
                  <a:pt x="0" y="6096"/>
                </a:moveTo>
                <a:lnTo>
                  <a:pt x="6095" y="6096"/>
                </a:lnTo>
              </a:path>
            </a:pathLst>
          </a:custGeom>
          <a:ln w="1346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7" name="object 37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100" spc="-5">
                <a:latin typeface="Cambria"/>
                <a:cs typeface="Cambria"/>
              </a:rPr>
              <a:t>A</a:t>
            </a:r>
            <a:r>
              <a:rPr dirty="0" smtClean="0" sz="1100" spc="0">
                <a:latin typeface="Cambria"/>
                <a:cs typeface="Cambria"/>
              </a:rPr>
              <a:t>sst. </a:t>
            </a:r>
            <a:r>
              <a:rPr dirty="0" smtClean="0" sz="1100" spc="-10">
                <a:latin typeface="Cambria"/>
                <a:cs typeface="Cambria"/>
              </a:rPr>
              <a:t>L</a:t>
            </a:r>
            <a:r>
              <a:rPr dirty="0" smtClean="0" sz="1100" spc="-15">
                <a:latin typeface="Cambria"/>
                <a:cs typeface="Cambria"/>
              </a:rPr>
              <a:t>e</a:t>
            </a:r>
            <a:r>
              <a:rPr dirty="0" smtClean="0" sz="1100" spc="0">
                <a:latin typeface="Cambria"/>
                <a:cs typeface="Cambria"/>
              </a:rPr>
              <a:t>c. </a:t>
            </a:r>
            <a:r>
              <a:rPr dirty="0" smtClean="0" sz="1100" spc="-5">
                <a:latin typeface="Cambria"/>
                <a:cs typeface="Cambria"/>
              </a:rPr>
              <a:t>H</a:t>
            </a:r>
            <a:r>
              <a:rPr dirty="0" smtClean="0" sz="1100" spc="0">
                <a:latin typeface="Cambria"/>
                <a:cs typeface="Cambria"/>
              </a:rPr>
              <a:t>ar</a:t>
            </a:r>
            <a:r>
              <a:rPr dirty="0" smtClean="0" sz="1100" spc="-15">
                <a:latin typeface="Cambria"/>
                <a:cs typeface="Cambria"/>
              </a:rPr>
              <a:t>a</a:t>
            </a:r>
            <a:r>
              <a:rPr dirty="0" smtClean="0" sz="1100" spc="0">
                <a:latin typeface="Cambria"/>
                <a:cs typeface="Cambria"/>
              </a:rPr>
              <a:t>a Rah</a:t>
            </a:r>
            <a:r>
              <a:rPr dirty="0" smtClean="0" sz="1100" spc="-10">
                <a:latin typeface="Cambria"/>
                <a:cs typeface="Cambria"/>
              </a:rPr>
              <a:t>e</a:t>
            </a:r>
            <a:r>
              <a:rPr dirty="0" smtClean="0" sz="1100" spc="0">
                <a:latin typeface="Cambria"/>
                <a:cs typeface="Cambria"/>
              </a:rPr>
              <a:t>em</a:t>
            </a:r>
            <a:endParaRPr sz="1100">
              <a:latin typeface="Cambria"/>
              <a:cs typeface="Cambria"/>
            </a:endParaRPr>
          </a:p>
        </p:txBody>
      </p:sp>
      <p:sp>
        <p:nvSpPr>
          <p:cNvPr id="38" name="object 3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100">
                <a:latin typeface="Cambria"/>
                <a:cs typeface="Cambria"/>
              </a:rPr>
              <a:t>Pa</a:t>
            </a:r>
            <a:r>
              <a:rPr dirty="0" smtClean="0" sz="1100" spc="-10">
                <a:latin typeface="Cambria"/>
                <a:cs typeface="Cambria"/>
              </a:rPr>
              <a:t>g</a:t>
            </a:r>
            <a:r>
              <a:rPr dirty="0" smtClean="0" sz="1100" spc="0">
                <a:latin typeface="Cambria"/>
                <a:cs typeface="Cambria"/>
              </a:rPr>
              <a:t>e </a:t>
            </a:r>
            <a:fld id="{81D60167-4931-47E6-BA6A-407CBD079E47}" type="slidenum">
              <a:rPr dirty="0" smtClean="0" sz="1100" spc="0">
                <a:latin typeface="Cambria"/>
                <a:cs typeface="Cambria"/>
              </a:rPr>
              <a:t>1</a:t>
            </a:fld>
            <a:endParaRPr sz="11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451104"/>
            <a:ext cx="1159510" cy="19431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200">
                <a:latin typeface="Cambria"/>
                <a:cs typeface="Cambria"/>
              </a:rPr>
              <a:t>Signal</a:t>
            </a:r>
            <a:r>
              <a:rPr dirty="0" smtClean="0" sz="1200" spc="-5">
                <a:latin typeface="Cambria"/>
                <a:cs typeface="Cambria"/>
              </a:rPr>
              <a:t> </a:t>
            </a:r>
            <a:r>
              <a:rPr dirty="0" smtClean="0" sz="1200" spc="-10">
                <a:latin typeface="Cambria"/>
                <a:cs typeface="Cambria"/>
              </a:rPr>
              <a:t>Pro</a:t>
            </a:r>
            <a:r>
              <a:rPr dirty="0" smtClean="0" sz="1200" spc="-15">
                <a:latin typeface="Cambria"/>
                <a:cs typeface="Cambria"/>
              </a:rPr>
              <a:t>c</a:t>
            </a:r>
            <a:r>
              <a:rPr dirty="0" smtClean="0" sz="1200" spc="-5">
                <a:latin typeface="Cambria"/>
                <a:cs typeface="Cambria"/>
              </a:rPr>
              <a:t>essi</a:t>
            </a:r>
            <a:r>
              <a:rPr dirty="0" smtClean="0" sz="1200" spc="-5">
                <a:latin typeface="Cambria"/>
                <a:cs typeface="Cambria"/>
              </a:rPr>
              <a:t>ng</a:t>
            </a:r>
            <a:endParaRPr sz="1200">
              <a:latin typeface="Cambria"/>
              <a:cs typeface="Cambr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738366" y="451104"/>
            <a:ext cx="399415" cy="19431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200" spc="-5">
                <a:latin typeface="Cambria"/>
                <a:cs typeface="Cambria"/>
              </a:rPr>
              <a:t>Lec.</a:t>
            </a:r>
            <a:r>
              <a:rPr dirty="0" smtClean="0" sz="1200" spc="5">
                <a:latin typeface="Cambria"/>
                <a:cs typeface="Cambria"/>
              </a:rPr>
              <a:t> </a:t>
            </a:r>
            <a:r>
              <a:rPr dirty="0" smtClean="0" sz="1200" spc="-10">
                <a:latin typeface="Cambria"/>
                <a:cs typeface="Cambria"/>
              </a:rPr>
              <a:t>5</a:t>
            </a:r>
            <a:endParaRPr sz="1200">
              <a:latin typeface="Cambria"/>
              <a:cs typeface="Cambri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30351" y="686562"/>
            <a:ext cx="6713220" cy="0"/>
          </a:xfrm>
          <a:custGeom>
            <a:avLst/>
            <a:gdLst/>
            <a:ahLst/>
            <a:cxnLst/>
            <a:rect l="l" t="t" r="r" b="b"/>
            <a:pathLst>
              <a:path w="6713220" h="0">
                <a:moveTo>
                  <a:pt x="0" y="0"/>
                </a:moveTo>
                <a:lnTo>
                  <a:pt x="6713220" y="0"/>
                </a:lnTo>
              </a:path>
            </a:pathLst>
          </a:custGeom>
          <a:ln w="39370">
            <a:solidFill>
              <a:srgbClr val="61232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530351" y="653795"/>
            <a:ext cx="6713220" cy="0"/>
          </a:xfrm>
          <a:custGeom>
            <a:avLst/>
            <a:gdLst/>
            <a:ahLst/>
            <a:cxnLst/>
            <a:rect l="l" t="t" r="r" b="b"/>
            <a:pathLst>
              <a:path w="6713220" h="0">
                <a:moveTo>
                  <a:pt x="0" y="0"/>
                </a:moveTo>
                <a:lnTo>
                  <a:pt x="6713220" y="0"/>
                </a:lnTo>
              </a:path>
            </a:pathLst>
          </a:custGeom>
          <a:ln w="10414">
            <a:solidFill>
              <a:srgbClr val="61232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530351" y="9217914"/>
            <a:ext cx="6713220" cy="0"/>
          </a:xfrm>
          <a:custGeom>
            <a:avLst/>
            <a:gdLst/>
            <a:ahLst/>
            <a:cxnLst/>
            <a:rect l="l" t="t" r="r" b="b"/>
            <a:pathLst>
              <a:path w="6713220" h="0">
                <a:moveTo>
                  <a:pt x="0" y="0"/>
                </a:moveTo>
                <a:lnTo>
                  <a:pt x="6713220" y="0"/>
                </a:lnTo>
              </a:path>
            </a:pathLst>
          </a:custGeom>
          <a:ln w="39370">
            <a:solidFill>
              <a:srgbClr val="61232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530351" y="9250679"/>
            <a:ext cx="6713220" cy="0"/>
          </a:xfrm>
          <a:custGeom>
            <a:avLst/>
            <a:gdLst/>
            <a:ahLst/>
            <a:cxnLst/>
            <a:rect l="l" t="t" r="r" b="b"/>
            <a:pathLst>
              <a:path w="6713220" h="0">
                <a:moveTo>
                  <a:pt x="0" y="0"/>
                </a:moveTo>
                <a:lnTo>
                  <a:pt x="6713220" y="0"/>
                </a:lnTo>
              </a:path>
            </a:pathLst>
          </a:custGeom>
          <a:ln w="10414">
            <a:solidFill>
              <a:srgbClr val="61232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535940" y="900938"/>
            <a:ext cx="271780" cy="1949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200">
                <a:latin typeface="Times New Roman"/>
                <a:cs typeface="Times New Roman"/>
              </a:rPr>
              <a:t>Sol: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35940" y="3188843"/>
            <a:ext cx="724535" cy="1949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200">
                <a:latin typeface="Times New Roman"/>
                <a:cs typeface="Times New Roman"/>
              </a:rPr>
              <a:t>E</a:t>
            </a:r>
            <a:r>
              <a:rPr dirty="0" smtClean="0" sz="1200" spc="5">
                <a:latin typeface="Times New Roman"/>
                <a:cs typeface="Times New Roman"/>
              </a:rPr>
              <a:t>x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mple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4: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35940" y="5421757"/>
            <a:ext cx="5439410" cy="1949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200">
                <a:latin typeface="Times New Roman"/>
                <a:cs typeface="Times New Roman"/>
              </a:rPr>
              <a:t>H.</a:t>
            </a:r>
            <a:r>
              <a:rPr dirty="0" smtClean="0" sz="1200" spc="5">
                <a:latin typeface="Times New Roman"/>
                <a:cs typeface="Times New Roman"/>
              </a:rPr>
              <a:t>W</a:t>
            </a:r>
            <a:r>
              <a:rPr dirty="0" smtClean="0" sz="1200" spc="0">
                <a:latin typeface="Times New Roman"/>
                <a:cs typeface="Times New Roman"/>
              </a:rPr>
              <a:t>: Compute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the </a:t>
            </a:r>
            <a:r>
              <a:rPr dirty="0" smtClean="0" sz="1200" spc="-10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onvolution of the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following p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ir of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s</a:t>
            </a:r>
            <a:r>
              <a:rPr dirty="0" smtClean="0" sz="1200" spc="10">
                <a:latin typeface="Times New Roman"/>
                <a:cs typeface="Times New Roman"/>
              </a:rPr>
              <a:t>i</a:t>
            </a:r>
            <a:r>
              <a:rPr dirty="0" smtClean="0" sz="1200" spc="-15">
                <a:latin typeface="Times New Roman"/>
                <a:cs typeface="Times New Roman"/>
              </a:rPr>
              <a:t>g</a:t>
            </a:r>
            <a:r>
              <a:rPr dirty="0" smtClean="0" sz="1200" spc="0">
                <a:latin typeface="Times New Roman"/>
                <a:cs typeface="Times New Roman"/>
              </a:rPr>
              <a:t>n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ls </a:t>
            </a:r>
            <a:r>
              <a:rPr dirty="0" smtClean="0" sz="1200" spc="25">
                <a:latin typeface="Times New Roman"/>
                <a:cs typeface="Times New Roman"/>
              </a:rPr>
              <a:t>b</a:t>
            </a:r>
            <a:r>
              <a:rPr dirty="0" smtClean="0" sz="1200" spc="0">
                <a:latin typeface="Times New Roman"/>
                <a:cs typeface="Times New Roman"/>
              </a:rPr>
              <a:t>y</a:t>
            </a:r>
            <a:r>
              <a:rPr dirty="0" smtClean="0" sz="1200" spc="-1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using</a:t>
            </a:r>
            <a:r>
              <a:rPr dirty="0" smtClean="0" sz="1200" spc="-10">
                <a:latin typeface="Times New Roman"/>
                <a:cs typeface="Times New Roman"/>
              </a:rPr>
              <a:t> </a:t>
            </a:r>
            <a:r>
              <a:rPr dirty="0" smtClean="0" sz="1200" spc="10">
                <a:latin typeface="Times New Roman"/>
                <a:cs typeface="Times New Roman"/>
              </a:rPr>
              <a:t>t</a:t>
            </a:r>
            <a:r>
              <a:rPr dirty="0" smtClean="0" sz="1200" spc="0">
                <a:latin typeface="Times New Roman"/>
                <a:cs typeface="Times New Roman"/>
              </a:rPr>
              <a:t>he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5">
                <a:latin typeface="Times New Roman"/>
                <a:cs typeface="Times New Roman"/>
              </a:rPr>
              <a:t>z</a:t>
            </a:r>
            <a:r>
              <a:rPr dirty="0" smtClean="0" sz="1200" spc="-5">
                <a:latin typeface="Times New Roman"/>
                <a:cs typeface="Times New Roman"/>
              </a:rPr>
              <a:t>-</a:t>
            </a:r>
            <a:r>
              <a:rPr dirty="0" smtClean="0" sz="1200" spc="0">
                <a:latin typeface="Times New Roman"/>
                <a:cs typeface="Times New Roman"/>
              </a:rPr>
              <a:t>tr</a:t>
            </a:r>
            <a:r>
              <a:rPr dirty="0" smtClean="0" sz="1200" spc="-10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nsfo</a:t>
            </a:r>
            <a:r>
              <a:rPr dirty="0" smtClean="0" sz="1200" spc="-10">
                <a:latin typeface="Times New Roman"/>
                <a:cs typeface="Times New Roman"/>
              </a:rPr>
              <a:t>r</a:t>
            </a:r>
            <a:r>
              <a:rPr dirty="0" smtClean="0" sz="1200" spc="0">
                <a:latin typeface="Times New Roman"/>
                <a:cs typeface="Times New Roman"/>
              </a:rPr>
              <a:t>m.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35940" y="7242302"/>
            <a:ext cx="1372870" cy="2254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b="1">
                <a:latin typeface="Times New Roman"/>
                <a:cs typeface="Times New Roman"/>
              </a:rPr>
              <a:t>5.3</a:t>
            </a:r>
            <a:r>
              <a:rPr dirty="0" smtClean="0" sz="1400" spc="-15" b="1">
                <a:latin typeface="Times New Roman"/>
                <a:cs typeface="Times New Roman"/>
              </a:rPr>
              <a:t> </a:t>
            </a:r>
            <a:r>
              <a:rPr dirty="0" smtClean="0" sz="1400" spc="0" b="1">
                <a:latin typeface="Times New Roman"/>
                <a:cs typeface="Times New Roman"/>
              </a:rPr>
              <a:t>In</a:t>
            </a:r>
            <a:r>
              <a:rPr dirty="0" smtClean="0" sz="1400" spc="-10" b="1">
                <a:latin typeface="Times New Roman"/>
                <a:cs typeface="Times New Roman"/>
              </a:rPr>
              <a:t>v</a:t>
            </a:r>
            <a:r>
              <a:rPr dirty="0" smtClean="0" sz="1400" spc="0" b="1">
                <a:latin typeface="Times New Roman"/>
                <a:cs typeface="Times New Roman"/>
              </a:rPr>
              <a:t>er</a:t>
            </a:r>
            <a:r>
              <a:rPr dirty="0" smtClean="0" sz="1400" spc="-5" b="1">
                <a:latin typeface="Times New Roman"/>
                <a:cs typeface="Times New Roman"/>
              </a:rPr>
              <a:t>s</a:t>
            </a:r>
            <a:r>
              <a:rPr dirty="0" smtClean="0" sz="1400" spc="0" b="1">
                <a:latin typeface="Times New Roman"/>
                <a:cs typeface="Times New Roman"/>
              </a:rPr>
              <a:t>e of </a:t>
            </a:r>
            <a:r>
              <a:rPr dirty="0" smtClean="0" sz="1400" spc="-25" b="1">
                <a:latin typeface="Times New Roman"/>
                <a:cs typeface="Times New Roman"/>
              </a:rPr>
              <a:t>Z</a:t>
            </a:r>
            <a:r>
              <a:rPr dirty="0" smtClean="0" sz="1400" spc="0" b="1">
                <a:latin typeface="Times New Roman"/>
                <a:cs typeface="Times New Roman"/>
              </a:rPr>
              <a:t>.T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35940" y="7967217"/>
            <a:ext cx="5458460" cy="104711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200" b="1">
                <a:latin typeface="Times New Roman"/>
                <a:cs typeface="Times New Roman"/>
              </a:rPr>
              <a:t>The</a:t>
            </a:r>
            <a:r>
              <a:rPr dirty="0" smtClean="0" sz="1200" spc="-5" b="1">
                <a:latin typeface="Times New Roman"/>
                <a:cs typeface="Times New Roman"/>
              </a:rPr>
              <a:t> </a:t>
            </a:r>
            <a:r>
              <a:rPr dirty="0" smtClean="0" sz="1200" spc="0" b="1">
                <a:latin typeface="Times New Roman"/>
                <a:cs typeface="Times New Roman"/>
              </a:rPr>
              <a:t>i</a:t>
            </a:r>
            <a:r>
              <a:rPr dirty="0" smtClean="0" sz="1200" spc="5" b="1">
                <a:latin typeface="Times New Roman"/>
                <a:cs typeface="Times New Roman"/>
              </a:rPr>
              <a:t>n</a:t>
            </a:r>
            <a:r>
              <a:rPr dirty="0" smtClean="0" sz="1200" spc="0" b="1">
                <a:latin typeface="Times New Roman"/>
                <a:cs typeface="Times New Roman"/>
              </a:rPr>
              <a:t>v</a:t>
            </a:r>
            <a:r>
              <a:rPr dirty="0" smtClean="0" sz="1200" spc="-5" b="1">
                <a:latin typeface="Times New Roman"/>
                <a:cs typeface="Times New Roman"/>
              </a:rPr>
              <a:t>e</a:t>
            </a:r>
            <a:r>
              <a:rPr dirty="0" smtClean="0" sz="1200" spc="-5" b="1">
                <a:latin typeface="Times New Roman"/>
                <a:cs typeface="Times New Roman"/>
              </a:rPr>
              <a:t>r</a:t>
            </a:r>
            <a:r>
              <a:rPr dirty="0" smtClean="0" sz="1200" spc="0" b="1">
                <a:latin typeface="Times New Roman"/>
                <a:cs typeface="Times New Roman"/>
              </a:rPr>
              <a:t>se</a:t>
            </a:r>
            <a:r>
              <a:rPr dirty="0" smtClean="0" sz="1200" spc="-5" b="1">
                <a:latin typeface="Times New Roman"/>
                <a:cs typeface="Times New Roman"/>
              </a:rPr>
              <a:t> </a:t>
            </a:r>
            <a:r>
              <a:rPr dirty="0" smtClean="0" sz="1200" spc="0" b="1">
                <a:latin typeface="Times New Roman"/>
                <a:cs typeface="Times New Roman"/>
              </a:rPr>
              <a:t>z</a:t>
            </a:r>
            <a:r>
              <a:rPr dirty="0" smtClean="0" sz="1200" spc="-5" b="1">
                <a:latin typeface="Times New Roman"/>
                <a:cs typeface="Times New Roman"/>
              </a:rPr>
              <a:t>-</a:t>
            </a:r>
            <a:r>
              <a:rPr dirty="0" smtClean="0" sz="1200" spc="5" b="1">
                <a:latin typeface="Times New Roman"/>
                <a:cs typeface="Times New Roman"/>
              </a:rPr>
              <a:t>t</a:t>
            </a:r>
            <a:r>
              <a:rPr dirty="0" smtClean="0" sz="1200" spc="-5" b="1">
                <a:latin typeface="Times New Roman"/>
                <a:cs typeface="Times New Roman"/>
              </a:rPr>
              <a:t>r</a:t>
            </a:r>
            <a:r>
              <a:rPr dirty="0" smtClean="0" sz="1200" spc="0" b="1">
                <a:latin typeface="Times New Roman"/>
                <a:cs typeface="Times New Roman"/>
              </a:rPr>
              <a:t>ans</a:t>
            </a:r>
            <a:r>
              <a:rPr dirty="0" smtClean="0" sz="1200" spc="5" b="1">
                <a:latin typeface="Times New Roman"/>
                <a:cs typeface="Times New Roman"/>
              </a:rPr>
              <a:t>f</a:t>
            </a:r>
            <a:r>
              <a:rPr dirty="0" smtClean="0" sz="1200" spc="0" b="1">
                <a:latin typeface="Times New Roman"/>
                <a:cs typeface="Times New Roman"/>
              </a:rPr>
              <a:t>o</a:t>
            </a:r>
            <a:r>
              <a:rPr dirty="0" smtClean="0" sz="1200" spc="-5" b="1">
                <a:latin typeface="Times New Roman"/>
                <a:cs typeface="Times New Roman"/>
              </a:rPr>
              <a:t>r</a:t>
            </a:r>
            <a:r>
              <a:rPr dirty="0" smtClean="0" sz="1200" spc="0" b="1">
                <a:latin typeface="Times New Roman"/>
                <a:cs typeface="Times New Roman"/>
              </a:rPr>
              <a:t>m</a:t>
            </a:r>
            <a:r>
              <a:rPr dirty="0" smtClean="0" sz="1200" spc="-5" b="1">
                <a:latin typeface="Times New Roman"/>
                <a:cs typeface="Times New Roman"/>
              </a:rPr>
              <a:t> </a:t>
            </a:r>
            <a:r>
              <a:rPr dirty="0" smtClean="0" sz="1200" spc="-5" b="1">
                <a:latin typeface="Times New Roman"/>
                <a:cs typeface="Times New Roman"/>
              </a:rPr>
              <a:t>m</a:t>
            </a:r>
            <a:r>
              <a:rPr dirty="0" smtClean="0" sz="1200" spc="0" b="1">
                <a:latin typeface="Times New Roman"/>
                <a:cs typeface="Times New Roman"/>
              </a:rPr>
              <a:t>ay be</a:t>
            </a:r>
            <a:r>
              <a:rPr dirty="0" smtClean="0" sz="1200" spc="-5" b="1">
                <a:latin typeface="Times New Roman"/>
                <a:cs typeface="Times New Roman"/>
              </a:rPr>
              <a:t> </a:t>
            </a:r>
            <a:r>
              <a:rPr dirty="0" smtClean="0" sz="1200" spc="0" b="1">
                <a:latin typeface="Times New Roman"/>
                <a:cs typeface="Times New Roman"/>
              </a:rPr>
              <a:t>obtain</a:t>
            </a:r>
            <a:r>
              <a:rPr dirty="0" smtClean="0" sz="1200" spc="-5" b="1">
                <a:latin typeface="Times New Roman"/>
                <a:cs typeface="Times New Roman"/>
              </a:rPr>
              <a:t>e</a:t>
            </a:r>
            <a:r>
              <a:rPr dirty="0" smtClean="0" sz="1200" spc="0" b="1">
                <a:latin typeface="Times New Roman"/>
                <a:cs typeface="Times New Roman"/>
              </a:rPr>
              <a:t>d by the foll</a:t>
            </a:r>
            <a:r>
              <a:rPr dirty="0" smtClean="0" sz="1200" spc="-15" b="1">
                <a:latin typeface="Times New Roman"/>
                <a:cs typeface="Times New Roman"/>
              </a:rPr>
              <a:t>o</a:t>
            </a:r>
            <a:r>
              <a:rPr dirty="0" smtClean="0" sz="1200" spc="5" b="1">
                <a:latin typeface="Times New Roman"/>
                <a:cs typeface="Times New Roman"/>
              </a:rPr>
              <a:t>w</a:t>
            </a:r>
            <a:r>
              <a:rPr dirty="0" smtClean="0" sz="1200" spc="0" b="1">
                <a:latin typeface="Times New Roman"/>
                <a:cs typeface="Times New Roman"/>
              </a:rPr>
              <a:t>i</a:t>
            </a:r>
            <a:r>
              <a:rPr dirty="0" smtClean="0" sz="1200" spc="5" b="1">
                <a:latin typeface="Times New Roman"/>
                <a:cs typeface="Times New Roman"/>
              </a:rPr>
              <a:t>n</a:t>
            </a:r>
            <a:r>
              <a:rPr dirty="0" smtClean="0" sz="1200" spc="0" b="1">
                <a:latin typeface="Times New Roman"/>
                <a:cs typeface="Times New Roman"/>
              </a:rPr>
              <a:t>g </a:t>
            </a:r>
            <a:r>
              <a:rPr dirty="0" smtClean="0" sz="1200" spc="-20" b="1">
                <a:latin typeface="Times New Roman"/>
                <a:cs typeface="Times New Roman"/>
              </a:rPr>
              <a:t>m</a:t>
            </a:r>
            <a:r>
              <a:rPr dirty="0" smtClean="0" sz="1200" spc="-5" b="1">
                <a:latin typeface="Times New Roman"/>
                <a:cs typeface="Times New Roman"/>
              </a:rPr>
              <a:t>e</a:t>
            </a:r>
            <a:r>
              <a:rPr dirty="0" smtClean="0" sz="1200" spc="0" b="1">
                <a:latin typeface="Times New Roman"/>
                <a:cs typeface="Times New Roman"/>
              </a:rPr>
              <a:t>thods:</a:t>
            </a:r>
            <a:endParaRPr sz="1200">
              <a:latin typeface="Times New Roman"/>
              <a:cs typeface="Times New Roman"/>
            </a:endParaRPr>
          </a:p>
          <a:p>
            <a:pPr marL="165100" indent="-152400">
              <a:lnSpc>
                <a:spcPts val="1355"/>
              </a:lnSpc>
              <a:buFont typeface="Times New Roman"/>
              <a:buAutoNum type="arabicPeriod"/>
              <a:tabLst>
                <a:tab pos="165100" algn="l"/>
              </a:tabLst>
            </a:pPr>
            <a:r>
              <a:rPr dirty="0" smtClean="0" sz="1200">
                <a:latin typeface="Times New Roman"/>
                <a:cs typeface="Times New Roman"/>
              </a:rPr>
              <a:t>Using</a:t>
            </a:r>
            <a:r>
              <a:rPr dirty="0" smtClean="0" sz="1200" spc="-1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pro</a:t>
            </a:r>
            <a:r>
              <a:rPr dirty="0" smtClean="0" sz="1200" spc="5">
                <a:latin typeface="Times New Roman"/>
                <a:cs typeface="Times New Roman"/>
              </a:rPr>
              <a:t>p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rti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s.</a:t>
            </a:r>
            <a:endParaRPr sz="1200">
              <a:latin typeface="Times New Roman"/>
              <a:cs typeface="Times New Roman"/>
            </a:endParaRPr>
          </a:p>
          <a:p>
            <a:pPr marL="165100" indent="-152400">
              <a:lnSpc>
                <a:spcPts val="1390"/>
              </a:lnSpc>
              <a:buFont typeface="Times New Roman"/>
              <a:buAutoNum type="arabicPeriod"/>
              <a:tabLst>
                <a:tab pos="165100" algn="l"/>
              </a:tabLst>
            </a:pPr>
            <a:r>
              <a:rPr dirty="0" smtClean="0" sz="1200">
                <a:latin typeface="Times New Roman"/>
                <a:cs typeface="Times New Roman"/>
              </a:rPr>
              <a:t>P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rti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l f</a:t>
            </a:r>
            <a:r>
              <a:rPr dirty="0" smtClean="0" sz="1200" spc="-5">
                <a:latin typeface="Times New Roman"/>
                <a:cs typeface="Times New Roman"/>
              </a:rPr>
              <a:t>r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tion 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10">
                <a:latin typeface="Times New Roman"/>
                <a:cs typeface="Times New Roman"/>
              </a:rPr>
              <a:t>x</a:t>
            </a:r>
            <a:r>
              <a:rPr dirty="0" smtClean="0" sz="1200" spc="0">
                <a:latin typeface="Times New Roman"/>
                <a:cs typeface="Times New Roman"/>
              </a:rPr>
              <a:t>p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</a:t>
            </a:r>
            <a:r>
              <a:rPr dirty="0" smtClean="0" sz="1200" spc="10">
                <a:latin typeface="Times New Roman"/>
                <a:cs typeface="Times New Roman"/>
              </a:rPr>
              <a:t>s</a:t>
            </a:r>
            <a:r>
              <a:rPr dirty="0" smtClean="0" sz="1200" spc="0">
                <a:latin typeface="Times New Roman"/>
                <a:cs typeface="Times New Roman"/>
              </a:rPr>
              <a:t>ion m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thod.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ts val="1100"/>
              </a:lnSpc>
              <a:spcBef>
                <a:spcPts val="39"/>
              </a:spcBef>
              <a:buFont typeface="Times New Roman"/>
              <a:buAutoNum type="arabicPeriod"/>
            </a:pPr>
            <a:endParaRPr sz="1100"/>
          </a:p>
          <a:p>
            <a:pPr marL="165100" indent="-152400">
              <a:lnSpc>
                <a:spcPct val="100000"/>
              </a:lnSpc>
              <a:buFont typeface="Times New Roman"/>
              <a:buAutoNum type="arabicPeriod"/>
              <a:tabLst>
                <a:tab pos="165100" algn="l"/>
              </a:tabLst>
            </a:pPr>
            <a:r>
              <a:rPr dirty="0" smtClean="0" sz="1200">
                <a:latin typeface="Times New Roman"/>
                <a:cs typeface="Times New Roman"/>
              </a:rPr>
              <a:t>R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sidue m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thod.</a:t>
            </a:r>
            <a:endParaRPr sz="1200">
              <a:latin typeface="Times New Roman"/>
              <a:cs typeface="Times New Roman"/>
            </a:endParaRPr>
          </a:p>
          <a:p>
            <a:pPr marL="165100" indent="-152400">
              <a:lnSpc>
                <a:spcPts val="1380"/>
              </a:lnSpc>
              <a:buFont typeface="Times New Roman"/>
              <a:buAutoNum type="arabicPeriod"/>
              <a:tabLst>
                <a:tab pos="165100" algn="l"/>
              </a:tabLst>
            </a:pPr>
            <a:r>
              <a:rPr dirty="0" smtClean="0" sz="1200">
                <a:latin typeface="Times New Roman"/>
                <a:cs typeface="Times New Roman"/>
              </a:rPr>
              <a:t>Pow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 s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ri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s</a:t>
            </a:r>
            <a:r>
              <a:rPr dirty="0" smtClean="0" sz="1200" spc="10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10">
                <a:latin typeface="Times New Roman"/>
                <a:cs typeface="Times New Roman"/>
              </a:rPr>
              <a:t>x</a:t>
            </a:r>
            <a:r>
              <a:rPr dirty="0" smtClean="0" sz="1200" spc="0">
                <a:latin typeface="Times New Roman"/>
                <a:cs typeface="Times New Roman"/>
              </a:rPr>
              <a:t>p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nsion (the</a:t>
            </a:r>
            <a:r>
              <a:rPr dirty="0" smtClean="0" sz="1200" spc="-1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solution is obtain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d </a:t>
            </a:r>
            <a:r>
              <a:rPr dirty="0" smtClean="0" sz="1200" spc="10">
                <a:latin typeface="Times New Roman"/>
                <a:cs typeface="Times New Roman"/>
              </a:rPr>
              <a:t>b</a:t>
            </a:r>
            <a:r>
              <a:rPr dirty="0" smtClean="0" sz="1200" spc="0">
                <a:latin typeface="Times New Roman"/>
                <a:cs typeface="Times New Roman"/>
              </a:rPr>
              <a:t>y</a:t>
            </a:r>
            <a:r>
              <a:rPr dirty="0" smtClean="0" sz="1200" spc="-25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pp</a:t>
            </a:r>
            <a:r>
              <a:rPr dirty="0" smtClean="0" sz="1200" spc="25">
                <a:latin typeface="Times New Roman"/>
                <a:cs typeface="Times New Roman"/>
              </a:rPr>
              <a:t>l</a:t>
            </a:r>
            <a:r>
              <a:rPr dirty="0" smtClean="0" sz="1200" spc="-25">
                <a:latin typeface="Times New Roman"/>
                <a:cs typeface="Times New Roman"/>
              </a:rPr>
              <a:t>y</a:t>
            </a:r>
            <a:r>
              <a:rPr dirty="0" smtClean="0" sz="1200" spc="0">
                <a:latin typeface="Times New Roman"/>
                <a:cs typeface="Times New Roman"/>
              </a:rPr>
              <a:t>i</a:t>
            </a:r>
            <a:r>
              <a:rPr dirty="0" smtClean="0" sz="1200" spc="10">
                <a:latin typeface="Times New Roman"/>
                <a:cs typeface="Times New Roman"/>
              </a:rPr>
              <a:t>n</a:t>
            </a:r>
            <a:r>
              <a:rPr dirty="0" smtClean="0" sz="1200" spc="0">
                <a:latin typeface="Times New Roman"/>
                <a:cs typeface="Times New Roman"/>
              </a:rPr>
              <a:t>g</a:t>
            </a:r>
            <a:r>
              <a:rPr dirty="0" smtClean="0" sz="1200" spc="-1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lo</a:t>
            </a:r>
            <a:r>
              <a:rPr dirty="0" smtClean="0" sz="1200" spc="10">
                <a:latin typeface="Times New Roman"/>
                <a:cs typeface="Times New Roman"/>
              </a:rPr>
              <a:t>n</a:t>
            </a:r>
            <a:r>
              <a:rPr dirty="0" smtClean="0" sz="1200" spc="0">
                <a:latin typeface="Times New Roman"/>
                <a:cs typeface="Times New Roman"/>
              </a:rPr>
              <a:t>g</a:t>
            </a:r>
            <a:r>
              <a:rPr dirty="0" smtClean="0" sz="1200" spc="-1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division b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use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t</a:t>
            </a:r>
            <a:r>
              <a:rPr dirty="0" smtClean="0" sz="1200" spc="10">
                <a:latin typeface="Times New Roman"/>
                <a:cs typeface="Times New Roman"/>
              </a:rPr>
              <a:t>h</a:t>
            </a:r>
            <a:r>
              <a:rPr dirty="0" smtClean="0" sz="1200" spc="0">
                <a:latin typeface="Times New Roman"/>
                <a:cs typeface="Times New Roman"/>
              </a:rPr>
              <a:t>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548640" y="2668523"/>
            <a:ext cx="769620" cy="3794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/>
          <p:nvPr/>
        </p:nvSpPr>
        <p:spPr>
          <a:xfrm>
            <a:off x="539495" y="1374647"/>
            <a:ext cx="3284220" cy="63703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/>
          <p:nvPr/>
        </p:nvSpPr>
        <p:spPr>
          <a:xfrm>
            <a:off x="541019" y="2098548"/>
            <a:ext cx="3336036" cy="37337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" name="object 16"/>
          <p:cNvSpPr/>
          <p:nvPr/>
        </p:nvSpPr>
        <p:spPr>
          <a:xfrm>
            <a:off x="679704" y="5794247"/>
            <a:ext cx="3380232" cy="139598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object 17"/>
          <p:cNvSpPr/>
          <p:nvPr/>
        </p:nvSpPr>
        <p:spPr>
          <a:xfrm>
            <a:off x="548640" y="7662671"/>
            <a:ext cx="1235963" cy="29870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object 18"/>
          <p:cNvSpPr/>
          <p:nvPr/>
        </p:nvSpPr>
        <p:spPr>
          <a:xfrm>
            <a:off x="1432560" y="3195827"/>
            <a:ext cx="3328416" cy="26365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object 19"/>
          <p:cNvSpPr/>
          <p:nvPr/>
        </p:nvSpPr>
        <p:spPr>
          <a:xfrm>
            <a:off x="387095" y="3592067"/>
            <a:ext cx="3489960" cy="172059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object 20"/>
          <p:cNvSpPr/>
          <p:nvPr/>
        </p:nvSpPr>
        <p:spPr>
          <a:xfrm>
            <a:off x="304800" y="307847"/>
            <a:ext cx="7164324" cy="0"/>
          </a:xfrm>
          <a:custGeom>
            <a:avLst/>
            <a:gdLst/>
            <a:ahLst/>
            <a:cxnLst/>
            <a:rect l="l" t="t" r="r" b="b"/>
            <a:pathLst>
              <a:path w="7164324" h="0">
                <a:moveTo>
                  <a:pt x="0" y="0"/>
                </a:moveTo>
                <a:lnTo>
                  <a:pt x="7164324" y="0"/>
                </a:lnTo>
              </a:path>
            </a:pathLst>
          </a:custGeom>
          <a:ln w="736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object 21"/>
          <p:cNvSpPr/>
          <p:nvPr/>
        </p:nvSpPr>
        <p:spPr>
          <a:xfrm>
            <a:off x="310895" y="310895"/>
            <a:ext cx="12192" cy="6096"/>
          </a:xfrm>
          <a:custGeom>
            <a:avLst/>
            <a:gdLst/>
            <a:ahLst/>
            <a:cxnLst/>
            <a:rect l="l" t="t" r="r" b="b"/>
            <a:pathLst>
              <a:path w="12192" h="6096">
                <a:moveTo>
                  <a:pt x="0" y="3048"/>
                </a:moveTo>
                <a:lnTo>
                  <a:pt x="12192" y="3048"/>
                </a:lnTo>
              </a:path>
            </a:pathLst>
          </a:custGeom>
          <a:ln w="7366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object 22"/>
          <p:cNvSpPr/>
          <p:nvPr/>
        </p:nvSpPr>
        <p:spPr>
          <a:xfrm>
            <a:off x="316991" y="320040"/>
            <a:ext cx="7139940" cy="0"/>
          </a:xfrm>
          <a:custGeom>
            <a:avLst/>
            <a:gdLst/>
            <a:ahLst/>
            <a:cxnLst/>
            <a:rect l="l" t="t" r="r" b="b"/>
            <a:pathLst>
              <a:path w="7139940" h="0">
                <a:moveTo>
                  <a:pt x="0" y="0"/>
                </a:moveTo>
                <a:lnTo>
                  <a:pt x="7139940" y="0"/>
                </a:lnTo>
              </a:path>
            </a:pathLst>
          </a:custGeom>
          <a:ln w="736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object 23"/>
          <p:cNvSpPr/>
          <p:nvPr/>
        </p:nvSpPr>
        <p:spPr>
          <a:xfrm>
            <a:off x="7456931" y="310895"/>
            <a:ext cx="6095" cy="12192"/>
          </a:xfrm>
          <a:custGeom>
            <a:avLst/>
            <a:gdLst/>
            <a:ahLst/>
            <a:cxnLst/>
            <a:rect l="l" t="t" r="r" b="b"/>
            <a:pathLst>
              <a:path w="6095" h="12192">
                <a:moveTo>
                  <a:pt x="0" y="6096"/>
                </a:moveTo>
                <a:lnTo>
                  <a:pt x="6095" y="6096"/>
                </a:lnTo>
              </a:path>
            </a:pathLst>
          </a:custGeom>
          <a:ln w="1346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object 24"/>
          <p:cNvSpPr/>
          <p:nvPr/>
        </p:nvSpPr>
        <p:spPr>
          <a:xfrm>
            <a:off x="307847" y="301752"/>
            <a:ext cx="0" cy="9456420"/>
          </a:xfrm>
          <a:custGeom>
            <a:avLst/>
            <a:gdLst/>
            <a:ahLst/>
            <a:cxnLst/>
            <a:rect l="l" t="t" r="r" b="b"/>
            <a:pathLst>
              <a:path w="0" h="9456420">
                <a:moveTo>
                  <a:pt x="0" y="0"/>
                </a:moveTo>
                <a:lnTo>
                  <a:pt x="0" y="9456420"/>
                </a:lnTo>
              </a:path>
            </a:pathLst>
          </a:custGeom>
          <a:ln w="736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object 25"/>
          <p:cNvSpPr/>
          <p:nvPr/>
        </p:nvSpPr>
        <p:spPr>
          <a:xfrm>
            <a:off x="313943" y="307847"/>
            <a:ext cx="0" cy="9444228"/>
          </a:xfrm>
          <a:custGeom>
            <a:avLst/>
            <a:gdLst/>
            <a:ahLst/>
            <a:cxnLst/>
            <a:rect l="l" t="t" r="r" b="b"/>
            <a:pathLst>
              <a:path w="0" h="9444228">
                <a:moveTo>
                  <a:pt x="0" y="0"/>
                </a:moveTo>
                <a:lnTo>
                  <a:pt x="0" y="9444228"/>
                </a:lnTo>
              </a:path>
            </a:pathLst>
          </a:custGeom>
          <a:ln w="7365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object 26"/>
          <p:cNvSpPr/>
          <p:nvPr/>
        </p:nvSpPr>
        <p:spPr>
          <a:xfrm>
            <a:off x="320040" y="323088"/>
            <a:ext cx="0" cy="9413748"/>
          </a:xfrm>
          <a:custGeom>
            <a:avLst/>
            <a:gdLst/>
            <a:ahLst/>
            <a:cxnLst/>
            <a:rect l="l" t="t" r="r" b="b"/>
            <a:pathLst>
              <a:path w="0" h="9413748">
                <a:moveTo>
                  <a:pt x="0" y="0"/>
                </a:moveTo>
                <a:lnTo>
                  <a:pt x="0" y="9413748"/>
                </a:lnTo>
              </a:path>
            </a:pathLst>
          </a:custGeom>
          <a:ln w="736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" name="object 27"/>
          <p:cNvSpPr/>
          <p:nvPr/>
        </p:nvSpPr>
        <p:spPr>
          <a:xfrm>
            <a:off x="7466076" y="301752"/>
            <a:ext cx="0" cy="9456419"/>
          </a:xfrm>
          <a:custGeom>
            <a:avLst/>
            <a:gdLst/>
            <a:ahLst/>
            <a:cxnLst/>
            <a:rect l="l" t="t" r="r" b="b"/>
            <a:pathLst>
              <a:path w="0" h="9456419">
                <a:moveTo>
                  <a:pt x="0" y="0"/>
                </a:moveTo>
                <a:lnTo>
                  <a:pt x="0" y="9456419"/>
                </a:lnTo>
              </a:path>
            </a:pathLst>
          </a:custGeom>
          <a:ln w="736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" name="object 28"/>
          <p:cNvSpPr/>
          <p:nvPr/>
        </p:nvSpPr>
        <p:spPr>
          <a:xfrm>
            <a:off x="7457249" y="304799"/>
            <a:ext cx="0" cy="9450324"/>
          </a:xfrm>
          <a:custGeom>
            <a:avLst/>
            <a:gdLst/>
            <a:ahLst/>
            <a:cxnLst/>
            <a:rect l="l" t="t" r="r" b="b"/>
            <a:pathLst>
              <a:path w="0" h="9450324">
                <a:moveTo>
                  <a:pt x="0" y="0"/>
                </a:moveTo>
                <a:lnTo>
                  <a:pt x="0" y="9450324"/>
                </a:lnTo>
              </a:path>
            </a:pathLst>
          </a:custGeom>
          <a:ln w="12826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9" name="object 29"/>
          <p:cNvSpPr/>
          <p:nvPr/>
        </p:nvSpPr>
        <p:spPr>
          <a:xfrm>
            <a:off x="7453884" y="323088"/>
            <a:ext cx="0" cy="9413748"/>
          </a:xfrm>
          <a:custGeom>
            <a:avLst/>
            <a:gdLst/>
            <a:ahLst/>
            <a:cxnLst/>
            <a:rect l="l" t="t" r="r" b="b"/>
            <a:pathLst>
              <a:path w="0" h="9413748">
                <a:moveTo>
                  <a:pt x="0" y="0"/>
                </a:moveTo>
                <a:lnTo>
                  <a:pt x="0" y="9413748"/>
                </a:lnTo>
              </a:path>
            </a:pathLst>
          </a:custGeom>
          <a:ln w="736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0" name="object 30"/>
          <p:cNvSpPr/>
          <p:nvPr/>
        </p:nvSpPr>
        <p:spPr>
          <a:xfrm>
            <a:off x="304800" y="9752076"/>
            <a:ext cx="7164324" cy="0"/>
          </a:xfrm>
          <a:custGeom>
            <a:avLst/>
            <a:gdLst/>
            <a:ahLst/>
            <a:cxnLst/>
            <a:rect l="l" t="t" r="r" b="b"/>
            <a:pathLst>
              <a:path w="7164324" h="0">
                <a:moveTo>
                  <a:pt x="0" y="0"/>
                </a:moveTo>
                <a:lnTo>
                  <a:pt x="7164324" y="0"/>
                </a:lnTo>
              </a:path>
            </a:pathLst>
          </a:custGeom>
          <a:ln w="736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1" name="object 31"/>
          <p:cNvSpPr/>
          <p:nvPr/>
        </p:nvSpPr>
        <p:spPr>
          <a:xfrm>
            <a:off x="310895" y="9742932"/>
            <a:ext cx="12192" cy="6095"/>
          </a:xfrm>
          <a:custGeom>
            <a:avLst/>
            <a:gdLst/>
            <a:ahLst/>
            <a:cxnLst/>
            <a:rect l="l" t="t" r="r" b="b"/>
            <a:pathLst>
              <a:path w="12192" h="6095">
                <a:moveTo>
                  <a:pt x="0" y="3047"/>
                </a:moveTo>
                <a:lnTo>
                  <a:pt x="12192" y="3047"/>
                </a:lnTo>
              </a:path>
            </a:pathLst>
          </a:custGeom>
          <a:ln w="7365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2" name="object 32"/>
          <p:cNvSpPr/>
          <p:nvPr/>
        </p:nvSpPr>
        <p:spPr>
          <a:xfrm>
            <a:off x="316991" y="9739883"/>
            <a:ext cx="7139940" cy="0"/>
          </a:xfrm>
          <a:custGeom>
            <a:avLst/>
            <a:gdLst/>
            <a:ahLst/>
            <a:cxnLst/>
            <a:rect l="l" t="t" r="r" b="b"/>
            <a:pathLst>
              <a:path w="7139940" h="0">
                <a:moveTo>
                  <a:pt x="0" y="0"/>
                </a:moveTo>
                <a:lnTo>
                  <a:pt x="7139940" y="0"/>
                </a:lnTo>
              </a:path>
            </a:pathLst>
          </a:custGeom>
          <a:ln w="736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3" name="object 33"/>
          <p:cNvSpPr/>
          <p:nvPr/>
        </p:nvSpPr>
        <p:spPr>
          <a:xfrm>
            <a:off x="7456931" y="9736835"/>
            <a:ext cx="6095" cy="12192"/>
          </a:xfrm>
          <a:custGeom>
            <a:avLst/>
            <a:gdLst/>
            <a:ahLst/>
            <a:cxnLst/>
            <a:rect l="l" t="t" r="r" b="b"/>
            <a:pathLst>
              <a:path w="6095" h="12192">
                <a:moveTo>
                  <a:pt x="0" y="6096"/>
                </a:moveTo>
                <a:lnTo>
                  <a:pt x="6095" y="6096"/>
                </a:lnTo>
              </a:path>
            </a:pathLst>
          </a:custGeom>
          <a:ln w="1346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4" name="object 3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100" spc="-5">
                <a:latin typeface="Cambria"/>
                <a:cs typeface="Cambria"/>
              </a:rPr>
              <a:t>A</a:t>
            </a:r>
            <a:r>
              <a:rPr dirty="0" smtClean="0" sz="1100" spc="0">
                <a:latin typeface="Cambria"/>
                <a:cs typeface="Cambria"/>
              </a:rPr>
              <a:t>sst. </a:t>
            </a:r>
            <a:r>
              <a:rPr dirty="0" smtClean="0" sz="1100" spc="-10">
                <a:latin typeface="Cambria"/>
                <a:cs typeface="Cambria"/>
              </a:rPr>
              <a:t>L</a:t>
            </a:r>
            <a:r>
              <a:rPr dirty="0" smtClean="0" sz="1100" spc="-15">
                <a:latin typeface="Cambria"/>
                <a:cs typeface="Cambria"/>
              </a:rPr>
              <a:t>e</a:t>
            </a:r>
            <a:r>
              <a:rPr dirty="0" smtClean="0" sz="1100" spc="0">
                <a:latin typeface="Cambria"/>
                <a:cs typeface="Cambria"/>
              </a:rPr>
              <a:t>c. </a:t>
            </a:r>
            <a:r>
              <a:rPr dirty="0" smtClean="0" sz="1100" spc="-5">
                <a:latin typeface="Cambria"/>
                <a:cs typeface="Cambria"/>
              </a:rPr>
              <a:t>H</a:t>
            </a:r>
            <a:r>
              <a:rPr dirty="0" smtClean="0" sz="1100" spc="0">
                <a:latin typeface="Cambria"/>
                <a:cs typeface="Cambria"/>
              </a:rPr>
              <a:t>ar</a:t>
            </a:r>
            <a:r>
              <a:rPr dirty="0" smtClean="0" sz="1100" spc="-15">
                <a:latin typeface="Cambria"/>
                <a:cs typeface="Cambria"/>
              </a:rPr>
              <a:t>a</a:t>
            </a:r>
            <a:r>
              <a:rPr dirty="0" smtClean="0" sz="1100" spc="0">
                <a:latin typeface="Cambria"/>
                <a:cs typeface="Cambria"/>
              </a:rPr>
              <a:t>a Rah</a:t>
            </a:r>
            <a:r>
              <a:rPr dirty="0" smtClean="0" sz="1100" spc="-10">
                <a:latin typeface="Cambria"/>
                <a:cs typeface="Cambria"/>
              </a:rPr>
              <a:t>e</a:t>
            </a:r>
            <a:r>
              <a:rPr dirty="0" smtClean="0" sz="1100" spc="0">
                <a:latin typeface="Cambria"/>
                <a:cs typeface="Cambria"/>
              </a:rPr>
              <a:t>em</a:t>
            </a:r>
            <a:endParaRPr sz="1100">
              <a:latin typeface="Cambria"/>
              <a:cs typeface="Cambria"/>
            </a:endParaRPr>
          </a:p>
        </p:txBody>
      </p:sp>
      <p:sp>
        <p:nvSpPr>
          <p:cNvPr id="35" name="object 3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100">
                <a:latin typeface="Cambria"/>
                <a:cs typeface="Cambria"/>
              </a:rPr>
              <a:t>Pa</a:t>
            </a:r>
            <a:r>
              <a:rPr dirty="0" smtClean="0" sz="1100" spc="-10">
                <a:latin typeface="Cambria"/>
                <a:cs typeface="Cambria"/>
              </a:rPr>
              <a:t>g</a:t>
            </a:r>
            <a:r>
              <a:rPr dirty="0" smtClean="0" sz="1100" spc="0">
                <a:latin typeface="Cambria"/>
                <a:cs typeface="Cambria"/>
              </a:rPr>
              <a:t>e </a:t>
            </a:r>
            <a:fld id="{81D60167-4931-47E6-BA6A-407CBD079E47}" type="slidenum">
              <a:rPr dirty="0" smtClean="0" sz="1100" spc="0">
                <a:latin typeface="Cambria"/>
                <a:cs typeface="Cambria"/>
              </a:rPr>
              <a:t>1</a:t>
            </a:fld>
            <a:endParaRPr sz="11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451104"/>
            <a:ext cx="1159510" cy="19431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200">
                <a:latin typeface="Cambria"/>
                <a:cs typeface="Cambria"/>
              </a:rPr>
              <a:t>Signal</a:t>
            </a:r>
            <a:r>
              <a:rPr dirty="0" smtClean="0" sz="1200" spc="-5">
                <a:latin typeface="Cambria"/>
                <a:cs typeface="Cambria"/>
              </a:rPr>
              <a:t> </a:t>
            </a:r>
            <a:r>
              <a:rPr dirty="0" smtClean="0" sz="1200" spc="-10">
                <a:latin typeface="Cambria"/>
                <a:cs typeface="Cambria"/>
              </a:rPr>
              <a:t>Pro</a:t>
            </a:r>
            <a:r>
              <a:rPr dirty="0" smtClean="0" sz="1200" spc="-15">
                <a:latin typeface="Cambria"/>
                <a:cs typeface="Cambria"/>
              </a:rPr>
              <a:t>c</a:t>
            </a:r>
            <a:r>
              <a:rPr dirty="0" smtClean="0" sz="1200" spc="-5">
                <a:latin typeface="Cambria"/>
                <a:cs typeface="Cambria"/>
              </a:rPr>
              <a:t>essi</a:t>
            </a:r>
            <a:r>
              <a:rPr dirty="0" smtClean="0" sz="1200" spc="-5">
                <a:latin typeface="Cambria"/>
                <a:cs typeface="Cambria"/>
              </a:rPr>
              <a:t>ng</a:t>
            </a:r>
            <a:endParaRPr sz="1200">
              <a:latin typeface="Cambria"/>
              <a:cs typeface="Cambr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738366" y="451104"/>
            <a:ext cx="399415" cy="19431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200" spc="-5">
                <a:latin typeface="Cambria"/>
                <a:cs typeface="Cambria"/>
              </a:rPr>
              <a:t>Lec.</a:t>
            </a:r>
            <a:r>
              <a:rPr dirty="0" smtClean="0" sz="1200" spc="5">
                <a:latin typeface="Cambria"/>
                <a:cs typeface="Cambria"/>
              </a:rPr>
              <a:t> </a:t>
            </a:r>
            <a:r>
              <a:rPr dirty="0" smtClean="0" sz="1200" spc="-10">
                <a:latin typeface="Cambria"/>
                <a:cs typeface="Cambria"/>
              </a:rPr>
              <a:t>5</a:t>
            </a:r>
            <a:endParaRPr sz="1200">
              <a:latin typeface="Cambria"/>
              <a:cs typeface="Cambri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30351" y="686562"/>
            <a:ext cx="6713220" cy="0"/>
          </a:xfrm>
          <a:custGeom>
            <a:avLst/>
            <a:gdLst/>
            <a:ahLst/>
            <a:cxnLst/>
            <a:rect l="l" t="t" r="r" b="b"/>
            <a:pathLst>
              <a:path w="6713220" h="0">
                <a:moveTo>
                  <a:pt x="0" y="0"/>
                </a:moveTo>
                <a:lnTo>
                  <a:pt x="6713220" y="0"/>
                </a:lnTo>
              </a:path>
            </a:pathLst>
          </a:custGeom>
          <a:ln w="39370">
            <a:solidFill>
              <a:srgbClr val="61232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530351" y="653795"/>
            <a:ext cx="6713220" cy="0"/>
          </a:xfrm>
          <a:custGeom>
            <a:avLst/>
            <a:gdLst/>
            <a:ahLst/>
            <a:cxnLst/>
            <a:rect l="l" t="t" r="r" b="b"/>
            <a:pathLst>
              <a:path w="6713220" h="0">
                <a:moveTo>
                  <a:pt x="0" y="0"/>
                </a:moveTo>
                <a:lnTo>
                  <a:pt x="6713220" y="0"/>
                </a:lnTo>
              </a:path>
            </a:pathLst>
          </a:custGeom>
          <a:ln w="10414">
            <a:solidFill>
              <a:srgbClr val="61232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530351" y="9217914"/>
            <a:ext cx="6713220" cy="0"/>
          </a:xfrm>
          <a:custGeom>
            <a:avLst/>
            <a:gdLst/>
            <a:ahLst/>
            <a:cxnLst/>
            <a:rect l="l" t="t" r="r" b="b"/>
            <a:pathLst>
              <a:path w="6713220" h="0">
                <a:moveTo>
                  <a:pt x="0" y="0"/>
                </a:moveTo>
                <a:lnTo>
                  <a:pt x="6713220" y="0"/>
                </a:lnTo>
              </a:path>
            </a:pathLst>
          </a:custGeom>
          <a:ln w="39370">
            <a:solidFill>
              <a:srgbClr val="61232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530351" y="9250679"/>
            <a:ext cx="6713220" cy="0"/>
          </a:xfrm>
          <a:custGeom>
            <a:avLst/>
            <a:gdLst/>
            <a:ahLst/>
            <a:cxnLst/>
            <a:rect l="l" t="t" r="r" b="b"/>
            <a:pathLst>
              <a:path w="6713220" h="0">
                <a:moveTo>
                  <a:pt x="0" y="0"/>
                </a:moveTo>
                <a:lnTo>
                  <a:pt x="6713220" y="0"/>
                </a:lnTo>
              </a:path>
            </a:pathLst>
          </a:custGeom>
          <a:ln w="10414">
            <a:solidFill>
              <a:srgbClr val="61232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535940" y="911606"/>
            <a:ext cx="5374005" cy="53530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 marR="12700">
              <a:lnSpc>
                <a:spcPts val="1380"/>
              </a:lnSpc>
            </a:pPr>
            <a:r>
              <a:rPr dirty="0" smtClean="0" sz="1200">
                <a:latin typeface="Times New Roman"/>
                <a:cs typeface="Times New Roman"/>
              </a:rPr>
              <a:t>d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nomin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tor </a:t>
            </a:r>
            <a:r>
              <a:rPr dirty="0" smtClean="0" sz="1200" spc="-10">
                <a:latin typeface="Times New Roman"/>
                <a:cs typeface="Times New Roman"/>
              </a:rPr>
              <a:t>c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10">
                <a:latin typeface="Times New Roman"/>
                <a:cs typeface="Times New Roman"/>
              </a:rPr>
              <a:t>n</a:t>
            </a:r>
            <a:r>
              <a:rPr dirty="0" smtClean="0" sz="1200" spc="-15">
                <a:latin typeface="Times New Roman"/>
                <a:cs typeface="Times New Roman"/>
              </a:rPr>
              <a:t>'</a:t>
            </a:r>
            <a:r>
              <a:rPr dirty="0" smtClean="0" sz="1200" spc="0">
                <a:latin typeface="Times New Roman"/>
                <a:cs typeface="Times New Roman"/>
              </a:rPr>
              <a:t>t</a:t>
            </a:r>
            <a:r>
              <a:rPr dirty="0" smtClean="0" sz="1200" spc="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be</a:t>
            </a:r>
            <a:r>
              <a:rPr dirty="0" smtClean="0" sz="1200" spc="5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</a:t>
            </a:r>
            <a:r>
              <a:rPr dirty="0" smtClean="0" sz="1200" spc="5">
                <a:latin typeface="Times New Roman"/>
                <a:cs typeface="Times New Roman"/>
              </a:rPr>
              <a:t>a</a:t>
            </a:r>
            <a:r>
              <a:rPr dirty="0" smtClean="0" sz="1200" spc="10">
                <a:latin typeface="Times New Roman"/>
                <a:cs typeface="Times New Roman"/>
              </a:rPr>
              <a:t>l</a:t>
            </a:r>
            <a:r>
              <a:rPr dirty="0" smtClean="0" sz="1200" spc="-40">
                <a:latin typeface="Times New Roman"/>
                <a:cs typeface="Times New Roman"/>
              </a:rPr>
              <a:t>y</a:t>
            </a:r>
            <a:r>
              <a:rPr dirty="0" smtClean="0" sz="1200" spc="15">
                <a:latin typeface="Times New Roman"/>
                <a:cs typeface="Times New Roman"/>
              </a:rPr>
              <a:t>z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d.</a:t>
            </a:r>
            <a:r>
              <a:rPr dirty="0" smtClean="0" sz="1200" spc="10">
                <a:latin typeface="Times New Roman"/>
                <a:cs typeface="Times New Roman"/>
              </a:rPr>
              <a:t> </a:t>
            </a:r>
            <a:r>
              <a:rPr dirty="0" smtClean="0" sz="1200" spc="-20">
                <a:latin typeface="Times New Roman"/>
                <a:cs typeface="Times New Roman"/>
              </a:rPr>
              <a:t>I</a:t>
            </a:r>
            <a:r>
              <a:rPr dirty="0" smtClean="0" sz="1200" spc="0">
                <a:latin typeface="Times New Roman"/>
                <a:cs typeface="Times New Roman"/>
              </a:rPr>
              <a:t>t is not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10">
                <a:latin typeface="Times New Roman"/>
                <a:cs typeface="Times New Roman"/>
              </a:rPr>
              <a:t>u</a:t>
            </a:r>
            <a:r>
              <a:rPr dirty="0" smtClean="0" sz="1200" spc="0">
                <a:latin typeface="Times New Roman"/>
                <a:cs typeface="Times New Roman"/>
              </a:rPr>
              <a:t>r</a:t>
            </a:r>
            <a:r>
              <a:rPr dirty="0" smtClean="0" sz="1200" spc="-10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te</a:t>
            </a:r>
            <a:r>
              <a:rPr dirty="0" smtClean="0" sz="1200" spc="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method 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ompa</a:t>
            </a:r>
            <a:r>
              <a:rPr dirty="0" smtClean="0" sz="1200" spc="-10">
                <a:latin typeface="Times New Roman"/>
                <a:cs typeface="Times New Roman"/>
              </a:rPr>
              <a:t>r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d with </a:t>
            </a:r>
            <a:r>
              <a:rPr dirty="0" smtClean="0" sz="1200" spc="15">
                <a:latin typeface="Times New Roman"/>
                <a:cs typeface="Times New Roman"/>
              </a:rPr>
              <a:t>t</a:t>
            </a:r>
            <a:r>
              <a:rPr dirty="0" smtClean="0" sz="1200" spc="0">
                <a:latin typeface="Times New Roman"/>
                <a:cs typeface="Times New Roman"/>
              </a:rPr>
              <a:t>he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bove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th</a:t>
            </a:r>
            <a:r>
              <a:rPr dirty="0" smtClean="0" sz="1200" spc="5">
                <a:latin typeface="Times New Roman"/>
                <a:cs typeface="Times New Roman"/>
              </a:rPr>
              <a:t>r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 methods)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ts val="1355"/>
              </a:lnSpc>
            </a:pPr>
            <a:r>
              <a:rPr dirty="0" smtClean="0" sz="1200" b="1">
                <a:latin typeface="Times New Roman"/>
                <a:cs typeface="Times New Roman"/>
              </a:rPr>
              <a:t>Exa</a:t>
            </a:r>
            <a:r>
              <a:rPr dirty="0" smtClean="0" sz="1200" spc="-20" b="1">
                <a:latin typeface="Times New Roman"/>
                <a:cs typeface="Times New Roman"/>
              </a:rPr>
              <a:t>m</a:t>
            </a:r>
            <a:r>
              <a:rPr dirty="0" smtClean="0" sz="1200" spc="0" b="1">
                <a:latin typeface="Times New Roman"/>
                <a:cs typeface="Times New Roman"/>
              </a:rPr>
              <a:t>ple1</a:t>
            </a:r>
            <a:r>
              <a:rPr dirty="0" smtClean="0" sz="1200" spc="0">
                <a:latin typeface="Times New Roman"/>
                <a:cs typeface="Times New Roman"/>
              </a:rPr>
              <a:t>:</a:t>
            </a:r>
            <a:r>
              <a:rPr dirty="0" smtClean="0" sz="1200" spc="-25">
                <a:latin typeface="Times New Roman"/>
                <a:cs typeface="Times New Roman"/>
              </a:rPr>
              <a:t> </a:t>
            </a:r>
            <a:r>
              <a:rPr dirty="0" smtClean="0" sz="1150" spc="-20">
                <a:latin typeface="Times New Roman"/>
                <a:cs typeface="Times New Roman"/>
              </a:rPr>
              <a:t>F</a:t>
            </a:r>
            <a:r>
              <a:rPr dirty="0" smtClean="0" sz="1150" spc="0">
                <a:latin typeface="Times New Roman"/>
                <a:cs typeface="Times New Roman"/>
              </a:rPr>
              <a:t>ind x(n), us</a:t>
            </a:r>
            <a:r>
              <a:rPr dirty="0" smtClean="0" sz="1150" spc="-15">
                <a:latin typeface="Times New Roman"/>
                <a:cs typeface="Times New Roman"/>
              </a:rPr>
              <a:t>i</a:t>
            </a:r>
            <a:r>
              <a:rPr dirty="0" smtClean="0" sz="1150" spc="0">
                <a:latin typeface="Times New Roman"/>
                <a:cs typeface="Times New Roman"/>
              </a:rPr>
              <a:t>ng</a:t>
            </a:r>
            <a:r>
              <a:rPr dirty="0" smtClean="0" sz="1150" spc="-15">
                <a:latin typeface="Times New Roman"/>
                <a:cs typeface="Times New Roman"/>
              </a:rPr>
              <a:t> </a:t>
            </a:r>
            <a:r>
              <a:rPr dirty="0" smtClean="0" sz="1150" spc="0">
                <a:latin typeface="Times New Roman"/>
                <a:cs typeface="Times New Roman"/>
              </a:rPr>
              <a:t>properties</a:t>
            </a:r>
            <a:r>
              <a:rPr dirty="0" smtClean="0" sz="1150" spc="-5">
                <a:latin typeface="Times New Roman"/>
                <a:cs typeface="Times New Roman"/>
              </a:rPr>
              <a:t> </a:t>
            </a:r>
            <a:r>
              <a:rPr dirty="0" smtClean="0" sz="1150" spc="0">
                <a:latin typeface="Times New Roman"/>
                <a:cs typeface="Times New Roman"/>
              </a:rPr>
              <a:t>, if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35940" y="2254504"/>
            <a:ext cx="593725" cy="1873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150" spc="-5" b="1">
                <a:latin typeface="Times New Roman"/>
                <a:cs typeface="Times New Roman"/>
              </a:rPr>
              <a:t>S</a:t>
            </a:r>
            <a:r>
              <a:rPr dirty="0" smtClean="0" sz="1150" spc="0" b="1">
                <a:latin typeface="Times New Roman"/>
                <a:cs typeface="Times New Roman"/>
              </a:rPr>
              <a:t>ol</a:t>
            </a:r>
            <a:r>
              <a:rPr dirty="0" smtClean="0" sz="1150" spc="-5" b="1">
                <a:latin typeface="Times New Roman"/>
                <a:cs typeface="Times New Roman"/>
              </a:rPr>
              <a:t>u</a:t>
            </a:r>
            <a:r>
              <a:rPr dirty="0" smtClean="0" sz="1150" spc="0" b="1">
                <a:latin typeface="Times New Roman"/>
                <a:cs typeface="Times New Roman"/>
              </a:rPr>
              <a:t>tio</a:t>
            </a:r>
            <a:r>
              <a:rPr dirty="0" smtClean="0" sz="1150" spc="-5" b="1">
                <a:latin typeface="Times New Roman"/>
                <a:cs typeface="Times New Roman"/>
              </a:rPr>
              <a:t>n</a:t>
            </a:r>
            <a:r>
              <a:rPr dirty="0" smtClean="0" sz="1150" spc="0" b="1">
                <a:latin typeface="Times New Roman"/>
                <a:cs typeface="Times New Roman"/>
              </a:rPr>
              <a:t>: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35940" y="5705221"/>
            <a:ext cx="3491865" cy="1949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200" b="1" u="heavy">
                <a:latin typeface="Times New Roman"/>
                <a:cs typeface="Times New Roman"/>
              </a:rPr>
              <a:t>E</a:t>
            </a:r>
            <a:r>
              <a:rPr dirty="0" smtClean="0" sz="1200" b="1" u="heavy">
                <a:latin typeface="Times New Roman"/>
                <a:cs typeface="Times New Roman"/>
              </a:rPr>
              <a:t>xa</a:t>
            </a:r>
            <a:r>
              <a:rPr dirty="0" smtClean="0" sz="1200" spc="-20" b="1" u="heavy">
                <a:latin typeface="Times New Roman"/>
                <a:cs typeface="Times New Roman"/>
              </a:rPr>
              <a:t>m</a:t>
            </a:r>
            <a:r>
              <a:rPr dirty="0" smtClean="0" sz="1200" spc="0" b="1" u="heavy">
                <a:latin typeface="Times New Roman"/>
                <a:cs typeface="Times New Roman"/>
              </a:rPr>
              <a:t>p</a:t>
            </a:r>
            <a:r>
              <a:rPr dirty="0" smtClean="0" sz="1200" spc="0" b="1" u="heavy">
                <a:latin typeface="Times New Roman"/>
                <a:cs typeface="Times New Roman"/>
              </a:rPr>
              <a:t>le</a:t>
            </a:r>
            <a:r>
              <a:rPr dirty="0" smtClean="0" sz="1200" spc="-10" b="1" u="heavy">
                <a:latin typeface="Times New Roman"/>
                <a:cs typeface="Times New Roman"/>
              </a:rPr>
              <a:t>(</a:t>
            </a:r>
            <a:r>
              <a:rPr dirty="0" smtClean="0" sz="1200" spc="0" b="1" u="heavy">
                <a:latin typeface="Times New Roman"/>
                <a:cs typeface="Times New Roman"/>
              </a:rPr>
              <a:t>2</a:t>
            </a:r>
            <a:r>
              <a:rPr dirty="0" smtClean="0" sz="1200" spc="5" b="1" u="heavy">
                <a:latin typeface="Times New Roman"/>
                <a:cs typeface="Times New Roman"/>
              </a:rPr>
              <a:t>)</a:t>
            </a:r>
            <a:r>
              <a:rPr dirty="0" smtClean="0" sz="1200" spc="0" b="1" u="heavy">
                <a:latin typeface="Times New Roman"/>
                <a:cs typeface="Times New Roman"/>
              </a:rPr>
              <a:t>:</a:t>
            </a:r>
            <a:r>
              <a:rPr dirty="0" smtClean="0" sz="1200" spc="-5" b="1" u="heavy">
                <a:latin typeface="Times New Roman"/>
                <a:cs typeface="Times New Roman"/>
              </a:rPr>
              <a:t> </a:t>
            </a:r>
            <a:r>
              <a:rPr dirty="0" smtClean="0" sz="1200" spc="-10">
                <a:latin typeface="Times New Roman"/>
                <a:cs typeface="Times New Roman"/>
              </a:rPr>
              <a:t>F</a:t>
            </a:r>
            <a:r>
              <a:rPr dirty="0" smtClean="0" sz="1200" spc="0">
                <a:latin typeface="Times New Roman"/>
                <a:cs typeface="Times New Roman"/>
              </a:rPr>
              <a:t>ind </a:t>
            </a:r>
            <a:r>
              <a:rPr dirty="0" smtClean="0" sz="1200" spc="10">
                <a:latin typeface="Times New Roman"/>
                <a:cs typeface="Times New Roman"/>
              </a:rPr>
              <a:t>x</a:t>
            </a:r>
            <a:r>
              <a:rPr dirty="0" smtClean="0" sz="1200" spc="0">
                <a:latin typeface="Times New Roman"/>
                <a:cs typeface="Times New Roman"/>
              </a:rPr>
              <a:t>(n)</a:t>
            </a:r>
            <a:r>
              <a:rPr dirty="0" smtClean="0" sz="1200" spc="-10">
                <a:latin typeface="Times New Roman"/>
                <a:cs typeface="Times New Roman"/>
              </a:rPr>
              <a:t> </a:t>
            </a:r>
            <a:r>
              <a:rPr dirty="0" smtClean="0" sz="1200" spc="10">
                <a:latin typeface="Times New Roman"/>
                <a:cs typeface="Times New Roman"/>
              </a:rPr>
              <a:t>u</a:t>
            </a:r>
            <a:r>
              <a:rPr dirty="0" smtClean="0" sz="1200" spc="0">
                <a:latin typeface="Times New Roman"/>
                <a:cs typeface="Times New Roman"/>
              </a:rPr>
              <a:t>sing</a:t>
            </a:r>
            <a:r>
              <a:rPr dirty="0" smtClean="0" sz="1200" spc="-1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p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rti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l </a:t>
            </a:r>
            <a:r>
              <a:rPr dirty="0" smtClean="0" sz="1200" spc="5">
                <a:latin typeface="Times New Roman"/>
                <a:cs typeface="Times New Roman"/>
              </a:rPr>
              <a:t>f</a:t>
            </a:r>
            <a:r>
              <a:rPr dirty="0" smtClean="0" sz="1200" spc="0">
                <a:latin typeface="Times New Roman"/>
                <a:cs typeface="Times New Roman"/>
              </a:rPr>
              <a:t>ra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tion method , if: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35940" y="6608953"/>
            <a:ext cx="619760" cy="1949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200" b="1">
                <a:latin typeface="Times New Roman"/>
                <a:cs typeface="Times New Roman"/>
              </a:rPr>
              <a:t>Sol</a:t>
            </a:r>
            <a:r>
              <a:rPr dirty="0" smtClean="0" sz="1200" spc="5" b="1">
                <a:latin typeface="Times New Roman"/>
                <a:cs typeface="Times New Roman"/>
              </a:rPr>
              <a:t>u</a:t>
            </a:r>
            <a:r>
              <a:rPr dirty="0" smtClean="0" sz="1200" spc="0" b="1">
                <a:latin typeface="Times New Roman"/>
                <a:cs typeface="Times New Roman"/>
              </a:rPr>
              <a:t>tion: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48640" y="6047234"/>
            <a:ext cx="2019909" cy="41003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/>
          <p:nvPr/>
        </p:nvSpPr>
        <p:spPr>
          <a:xfrm>
            <a:off x="629412" y="1642874"/>
            <a:ext cx="1249814" cy="4100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/>
          <p:nvPr/>
        </p:nvSpPr>
        <p:spPr>
          <a:xfrm>
            <a:off x="496823" y="2641063"/>
            <a:ext cx="4666690" cy="134570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/>
          <p:nvPr/>
        </p:nvSpPr>
        <p:spPr>
          <a:xfrm>
            <a:off x="416051" y="4056877"/>
            <a:ext cx="4434312" cy="146291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" name="object 16"/>
          <p:cNvSpPr/>
          <p:nvPr/>
        </p:nvSpPr>
        <p:spPr>
          <a:xfrm>
            <a:off x="1389888" y="6722385"/>
            <a:ext cx="5020008" cy="228907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object 17"/>
          <p:cNvSpPr/>
          <p:nvPr/>
        </p:nvSpPr>
        <p:spPr>
          <a:xfrm>
            <a:off x="304800" y="307847"/>
            <a:ext cx="7164324" cy="0"/>
          </a:xfrm>
          <a:custGeom>
            <a:avLst/>
            <a:gdLst/>
            <a:ahLst/>
            <a:cxnLst/>
            <a:rect l="l" t="t" r="r" b="b"/>
            <a:pathLst>
              <a:path w="7164324" h="0">
                <a:moveTo>
                  <a:pt x="0" y="0"/>
                </a:moveTo>
                <a:lnTo>
                  <a:pt x="7164324" y="0"/>
                </a:lnTo>
              </a:path>
            </a:pathLst>
          </a:custGeom>
          <a:ln w="736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object 18"/>
          <p:cNvSpPr/>
          <p:nvPr/>
        </p:nvSpPr>
        <p:spPr>
          <a:xfrm>
            <a:off x="310895" y="310895"/>
            <a:ext cx="12192" cy="6096"/>
          </a:xfrm>
          <a:custGeom>
            <a:avLst/>
            <a:gdLst/>
            <a:ahLst/>
            <a:cxnLst/>
            <a:rect l="l" t="t" r="r" b="b"/>
            <a:pathLst>
              <a:path w="12192" h="6096">
                <a:moveTo>
                  <a:pt x="0" y="3048"/>
                </a:moveTo>
                <a:lnTo>
                  <a:pt x="12192" y="3048"/>
                </a:lnTo>
              </a:path>
            </a:pathLst>
          </a:custGeom>
          <a:ln w="7366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object 19"/>
          <p:cNvSpPr/>
          <p:nvPr/>
        </p:nvSpPr>
        <p:spPr>
          <a:xfrm>
            <a:off x="316991" y="320040"/>
            <a:ext cx="7139940" cy="0"/>
          </a:xfrm>
          <a:custGeom>
            <a:avLst/>
            <a:gdLst/>
            <a:ahLst/>
            <a:cxnLst/>
            <a:rect l="l" t="t" r="r" b="b"/>
            <a:pathLst>
              <a:path w="7139940" h="0">
                <a:moveTo>
                  <a:pt x="0" y="0"/>
                </a:moveTo>
                <a:lnTo>
                  <a:pt x="7139940" y="0"/>
                </a:lnTo>
              </a:path>
            </a:pathLst>
          </a:custGeom>
          <a:ln w="736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object 20"/>
          <p:cNvSpPr/>
          <p:nvPr/>
        </p:nvSpPr>
        <p:spPr>
          <a:xfrm>
            <a:off x="7456931" y="310895"/>
            <a:ext cx="6095" cy="12192"/>
          </a:xfrm>
          <a:custGeom>
            <a:avLst/>
            <a:gdLst/>
            <a:ahLst/>
            <a:cxnLst/>
            <a:rect l="l" t="t" r="r" b="b"/>
            <a:pathLst>
              <a:path w="6095" h="12192">
                <a:moveTo>
                  <a:pt x="0" y="6096"/>
                </a:moveTo>
                <a:lnTo>
                  <a:pt x="6095" y="6096"/>
                </a:lnTo>
              </a:path>
            </a:pathLst>
          </a:custGeom>
          <a:ln w="1346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object 21"/>
          <p:cNvSpPr/>
          <p:nvPr/>
        </p:nvSpPr>
        <p:spPr>
          <a:xfrm>
            <a:off x="307847" y="301752"/>
            <a:ext cx="0" cy="9456420"/>
          </a:xfrm>
          <a:custGeom>
            <a:avLst/>
            <a:gdLst/>
            <a:ahLst/>
            <a:cxnLst/>
            <a:rect l="l" t="t" r="r" b="b"/>
            <a:pathLst>
              <a:path w="0" h="9456420">
                <a:moveTo>
                  <a:pt x="0" y="0"/>
                </a:moveTo>
                <a:lnTo>
                  <a:pt x="0" y="9456420"/>
                </a:lnTo>
              </a:path>
            </a:pathLst>
          </a:custGeom>
          <a:ln w="736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object 22"/>
          <p:cNvSpPr/>
          <p:nvPr/>
        </p:nvSpPr>
        <p:spPr>
          <a:xfrm>
            <a:off x="313943" y="307847"/>
            <a:ext cx="0" cy="9444228"/>
          </a:xfrm>
          <a:custGeom>
            <a:avLst/>
            <a:gdLst/>
            <a:ahLst/>
            <a:cxnLst/>
            <a:rect l="l" t="t" r="r" b="b"/>
            <a:pathLst>
              <a:path w="0" h="9444228">
                <a:moveTo>
                  <a:pt x="0" y="0"/>
                </a:moveTo>
                <a:lnTo>
                  <a:pt x="0" y="9444228"/>
                </a:lnTo>
              </a:path>
            </a:pathLst>
          </a:custGeom>
          <a:ln w="7365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object 23"/>
          <p:cNvSpPr/>
          <p:nvPr/>
        </p:nvSpPr>
        <p:spPr>
          <a:xfrm>
            <a:off x="320040" y="323088"/>
            <a:ext cx="0" cy="9413748"/>
          </a:xfrm>
          <a:custGeom>
            <a:avLst/>
            <a:gdLst/>
            <a:ahLst/>
            <a:cxnLst/>
            <a:rect l="l" t="t" r="r" b="b"/>
            <a:pathLst>
              <a:path w="0" h="9413748">
                <a:moveTo>
                  <a:pt x="0" y="0"/>
                </a:moveTo>
                <a:lnTo>
                  <a:pt x="0" y="9413748"/>
                </a:lnTo>
              </a:path>
            </a:pathLst>
          </a:custGeom>
          <a:ln w="736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object 24"/>
          <p:cNvSpPr/>
          <p:nvPr/>
        </p:nvSpPr>
        <p:spPr>
          <a:xfrm>
            <a:off x="7466076" y="301752"/>
            <a:ext cx="0" cy="9456419"/>
          </a:xfrm>
          <a:custGeom>
            <a:avLst/>
            <a:gdLst/>
            <a:ahLst/>
            <a:cxnLst/>
            <a:rect l="l" t="t" r="r" b="b"/>
            <a:pathLst>
              <a:path w="0" h="9456419">
                <a:moveTo>
                  <a:pt x="0" y="0"/>
                </a:moveTo>
                <a:lnTo>
                  <a:pt x="0" y="9456419"/>
                </a:lnTo>
              </a:path>
            </a:pathLst>
          </a:custGeom>
          <a:ln w="736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object 25"/>
          <p:cNvSpPr/>
          <p:nvPr/>
        </p:nvSpPr>
        <p:spPr>
          <a:xfrm>
            <a:off x="7457249" y="304799"/>
            <a:ext cx="0" cy="9450324"/>
          </a:xfrm>
          <a:custGeom>
            <a:avLst/>
            <a:gdLst/>
            <a:ahLst/>
            <a:cxnLst/>
            <a:rect l="l" t="t" r="r" b="b"/>
            <a:pathLst>
              <a:path w="0" h="9450324">
                <a:moveTo>
                  <a:pt x="0" y="0"/>
                </a:moveTo>
                <a:lnTo>
                  <a:pt x="0" y="9450324"/>
                </a:lnTo>
              </a:path>
            </a:pathLst>
          </a:custGeom>
          <a:ln w="12826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object 26"/>
          <p:cNvSpPr/>
          <p:nvPr/>
        </p:nvSpPr>
        <p:spPr>
          <a:xfrm>
            <a:off x="7453884" y="323088"/>
            <a:ext cx="0" cy="9413748"/>
          </a:xfrm>
          <a:custGeom>
            <a:avLst/>
            <a:gdLst/>
            <a:ahLst/>
            <a:cxnLst/>
            <a:rect l="l" t="t" r="r" b="b"/>
            <a:pathLst>
              <a:path w="0" h="9413748">
                <a:moveTo>
                  <a:pt x="0" y="0"/>
                </a:moveTo>
                <a:lnTo>
                  <a:pt x="0" y="9413748"/>
                </a:lnTo>
              </a:path>
            </a:pathLst>
          </a:custGeom>
          <a:ln w="736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" name="object 27"/>
          <p:cNvSpPr/>
          <p:nvPr/>
        </p:nvSpPr>
        <p:spPr>
          <a:xfrm>
            <a:off x="304800" y="9752076"/>
            <a:ext cx="7164324" cy="0"/>
          </a:xfrm>
          <a:custGeom>
            <a:avLst/>
            <a:gdLst/>
            <a:ahLst/>
            <a:cxnLst/>
            <a:rect l="l" t="t" r="r" b="b"/>
            <a:pathLst>
              <a:path w="7164324" h="0">
                <a:moveTo>
                  <a:pt x="0" y="0"/>
                </a:moveTo>
                <a:lnTo>
                  <a:pt x="7164324" y="0"/>
                </a:lnTo>
              </a:path>
            </a:pathLst>
          </a:custGeom>
          <a:ln w="736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" name="object 28"/>
          <p:cNvSpPr/>
          <p:nvPr/>
        </p:nvSpPr>
        <p:spPr>
          <a:xfrm>
            <a:off x="310895" y="9742932"/>
            <a:ext cx="12192" cy="6095"/>
          </a:xfrm>
          <a:custGeom>
            <a:avLst/>
            <a:gdLst/>
            <a:ahLst/>
            <a:cxnLst/>
            <a:rect l="l" t="t" r="r" b="b"/>
            <a:pathLst>
              <a:path w="12192" h="6095">
                <a:moveTo>
                  <a:pt x="0" y="3047"/>
                </a:moveTo>
                <a:lnTo>
                  <a:pt x="12192" y="3047"/>
                </a:lnTo>
              </a:path>
            </a:pathLst>
          </a:custGeom>
          <a:ln w="7365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9" name="object 29"/>
          <p:cNvSpPr/>
          <p:nvPr/>
        </p:nvSpPr>
        <p:spPr>
          <a:xfrm>
            <a:off x="316991" y="9739883"/>
            <a:ext cx="7139940" cy="0"/>
          </a:xfrm>
          <a:custGeom>
            <a:avLst/>
            <a:gdLst/>
            <a:ahLst/>
            <a:cxnLst/>
            <a:rect l="l" t="t" r="r" b="b"/>
            <a:pathLst>
              <a:path w="7139940" h="0">
                <a:moveTo>
                  <a:pt x="0" y="0"/>
                </a:moveTo>
                <a:lnTo>
                  <a:pt x="7139940" y="0"/>
                </a:lnTo>
              </a:path>
            </a:pathLst>
          </a:custGeom>
          <a:ln w="736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0" name="object 30"/>
          <p:cNvSpPr/>
          <p:nvPr/>
        </p:nvSpPr>
        <p:spPr>
          <a:xfrm>
            <a:off x="7456931" y="9736835"/>
            <a:ext cx="6095" cy="12192"/>
          </a:xfrm>
          <a:custGeom>
            <a:avLst/>
            <a:gdLst/>
            <a:ahLst/>
            <a:cxnLst/>
            <a:rect l="l" t="t" r="r" b="b"/>
            <a:pathLst>
              <a:path w="6095" h="12192">
                <a:moveTo>
                  <a:pt x="0" y="6096"/>
                </a:moveTo>
                <a:lnTo>
                  <a:pt x="6095" y="6096"/>
                </a:lnTo>
              </a:path>
            </a:pathLst>
          </a:custGeom>
          <a:ln w="1346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1" name="object 31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100" spc="-5">
                <a:latin typeface="Cambria"/>
                <a:cs typeface="Cambria"/>
              </a:rPr>
              <a:t>A</a:t>
            </a:r>
            <a:r>
              <a:rPr dirty="0" smtClean="0" sz="1100" spc="0">
                <a:latin typeface="Cambria"/>
                <a:cs typeface="Cambria"/>
              </a:rPr>
              <a:t>sst. </a:t>
            </a:r>
            <a:r>
              <a:rPr dirty="0" smtClean="0" sz="1100" spc="-10">
                <a:latin typeface="Cambria"/>
                <a:cs typeface="Cambria"/>
              </a:rPr>
              <a:t>L</a:t>
            </a:r>
            <a:r>
              <a:rPr dirty="0" smtClean="0" sz="1100" spc="-15">
                <a:latin typeface="Cambria"/>
                <a:cs typeface="Cambria"/>
              </a:rPr>
              <a:t>e</a:t>
            </a:r>
            <a:r>
              <a:rPr dirty="0" smtClean="0" sz="1100" spc="0">
                <a:latin typeface="Cambria"/>
                <a:cs typeface="Cambria"/>
              </a:rPr>
              <a:t>c. </a:t>
            </a:r>
            <a:r>
              <a:rPr dirty="0" smtClean="0" sz="1100" spc="-5">
                <a:latin typeface="Cambria"/>
                <a:cs typeface="Cambria"/>
              </a:rPr>
              <a:t>H</a:t>
            </a:r>
            <a:r>
              <a:rPr dirty="0" smtClean="0" sz="1100" spc="0">
                <a:latin typeface="Cambria"/>
                <a:cs typeface="Cambria"/>
              </a:rPr>
              <a:t>ar</a:t>
            </a:r>
            <a:r>
              <a:rPr dirty="0" smtClean="0" sz="1100" spc="-15">
                <a:latin typeface="Cambria"/>
                <a:cs typeface="Cambria"/>
              </a:rPr>
              <a:t>a</a:t>
            </a:r>
            <a:r>
              <a:rPr dirty="0" smtClean="0" sz="1100" spc="0">
                <a:latin typeface="Cambria"/>
                <a:cs typeface="Cambria"/>
              </a:rPr>
              <a:t>a Rah</a:t>
            </a:r>
            <a:r>
              <a:rPr dirty="0" smtClean="0" sz="1100" spc="-10">
                <a:latin typeface="Cambria"/>
                <a:cs typeface="Cambria"/>
              </a:rPr>
              <a:t>e</a:t>
            </a:r>
            <a:r>
              <a:rPr dirty="0" smtClean="0" sz="1100" spc="0">
                <a:latin typeface="Cambria"/>
                <a:cs typeface="Cambria"/>
              </a:rPr>
              <a:t>em</a:t>
            </a:r>
            <a:endParaRPr sz="1100">
              <a:latin typeface="Cambria"/>
              <a:cs typeface="Cambria"/>
            </a:endParaRPr>
          </a:p>
        </p:txBody>
      </p:sp>
      <p:sp>
        <p:nvSpPr>
          <p:cNvPr id="32" name="object 3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100">
                <a:latin typeface="Cambria"/>
                <a:cs typeface="Cambria"/>
              </a:rPr>
              <a:t>Pa</a:t>
            </a:r>
            <a:r>
              <a:rPr dirty="0" smtClean="0" sz="1100" spc="-10">
                <a:latin typeface="Cambria"/>
                <a:cs typeface="Cambria"/>
              </a:rPr>
              <a:t>g</a:t>
            </a:r>
            <a:r>
              <a:rPr dirty="0" smtClean="0" sz="1100" spc="0">
                <a:latin typeface="Cambria"/>
                <a:cs typeface="Cambria"/>
              </a:rPr>
              <a:t>e </a:t>
            </a:r>
            <a:fld id="{81D60167-4931-47E6-BA6A-407CBD079E47}" type="slidenum">
              <a:rPr dirty="0" smtClean="0" sz="1100" spc="0">
                <a:latin typeface="Cambria"/>
                <a:cs typeface="Cambria"/>
              </a:rPr>
              <a:t>1</a:t>
            </a:fld>
            <a:endParaRPr sz="11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451104"/>
            <a:ext cx="1159510" cy="19431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200">
                <a:latin typeface="Cambria"/>
                <a:cs typeface="Cambria"/>
              </a:rPr>
              <a:t>Signal</a:t>
            </a:r>
            <a:r>
              <a:rPr dirty="0" smtClean="0" sz="1200" spc="-5">
                <a:latin typeface="Cambria"/>
                <a:cs typeface="Cambria"/>
              </a:rPr>
              <a:t> </a:t>
            </a:r>
            <a:r>
              <a:rPr dirty="0" smtClean="0" sz="1200" spc="-10">
                <a:latin typeface="Cambria"/>
                <a:cs typeface="Cambria"/>
              </a:rPr>
              <a:t>Pro</a:t>
            </a:r>
            <a:r>
              <a:rPr dirty="0" smtClean="0" sz="1200" spc="-15">
                <a:latin typeface="Cambria"/>
                <a:cs typeface="Cambria"/>
              </a:rPr>
              <a:t>c</a:t>
            </a:r>
            <a:r>
              <a:rPr dirty="0" smtClean="0" sz="1200" spc="-5">
                <a:latin typeface="Cambria"/>
                <a:cs typeface="Cambria"/>
              </a:rPr>
              <a:t>essi</a:t>
            </a:r>
            <a:r>
              <a:rPr dirty="0" smtClean="0" sz="1200" spc="-5">
                <a:latin typeface="Cambria"/>
                <a:cs typeface="Cambria"/>
              </a:rPr>
              <a:t>ng</a:t>
            </a:r>
            <a:endParaRPr sz="1200">
              <a:latin typeface="Cambria"/>
              <a:cs typeface="Cambr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738366" y="451104"/>
            <a:ext cx="399415" cy="19431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200" spc="-5">
                <a:latin typeface="Cambria"/>
                <a:cs typeface="Cambria"/>
              </a:rPr>
              <a:t>Lec.</a:t>
            </a:r>
            <a:r>
              <a:rPr dirty="0" smtClean="0" sz="1200" spc="5">
                <a:latin typeface="Cambria"/>
                <a:cs typeface="Cambria"/>
              </a:rPr>
              <a:t> </a:t>
            </a:r>
            <a:r>
              <a:rPr dirty="0" smtClean="0" sz="1200" spc="-10">
                <a:latin typeface="Cambria"/>
                <a:cs typeface="Cambria"/>
              </a:rPr>
              <a:t>5</a:t>
            </a:r>
            <a:endParaRPr sz="1200">
              <a:latin typeface="Cambria"/>
              <a:cs typeface="Cambri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30351" y="686562"/>
            <a:ext cx="6713220" cy="0"/>
          </a:xfrm>
          <a:custGeom>
            <a:avLst/>
            <a:gdLst/>
            <a:ahLst/>
            <a:cxnLst/>
            <a:rect l="l" t="t" r="r" b="b"/>
            <a:pathLst>
              <a:path w="6713220" h="0">
                <a:moveTo>
                  <a:pt x="0" y="0"/>
                </a:moveTo>
                <a:lnTo>
                  <a:pt x="6713220" y="0"/>
                </a:lnTo>
              </a:path>
            </a:pathLst>
          </a:custGeom>
          <a:ln w="39370">
            <a:solidFill>
              <a:srgbClr val="61232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530351" y="653795"/>
            <a:ext cx="6713220" cy="0"/>
          </a:xfrm>
          <a:custGeom>
            <a:avLst/>
            <a:gdLst/>
            <a:ahLst/>
            <a:cxnLst/>
            <a:rect l="l" t="t" r="r" b="b"/>
            <a:pathLst>
              <a:path w="6713220" h="0">
                <a:moveTo>
                  <a:pt x="0" y="0"/>
                </a:moveTo>
                <a:lnTo>
                  <a:pt x="6713220" y="0"/>
                </a:lnTo>
              </a:path>
            </a:pathLst>
          </a:custGeom>
          <a:ln w="10414">
            <a:solidFill>
              <a:srgbClr val="61232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530351" y="9217914"/>
            <a:ext cx="6713220" cy="0"/>
          </a:xfrm>
          <a:custGeom>
            <a:avLst/>
            <a:gdLst/>
            <a:ahLst/>
            <a:cxnLst/>
            <a:rect l="l" t="t" r="r" b="b"/>
            <a:pathLst>
              <a:path w="6713220" h="0">
                <a:moveTo>
                  <a:pt x="0" y="0"/>
                </a:moveTo>
                <a:lnTo>
                  <a:pt x="6713220" y="0"/>
                </a:lnTo>
              </a:path>
            </a:pathLst>
          </a:custGeom>
          <a:ln w="39370">
            <a:solidFill>
              <a:srgbClr val="61232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530351" y="9250679"/>
            <a:ext cx="6713220" cy="0"/>
          </a:xfrm>
          <a:custGeom>
            <a:avLst/>
            <a:gdLst/>
            <a:ahLst/>
            <a:cxnLst/>
            <a:rect l="l" t="t" r="r" b="b"/>
            <a:pathLst>
              <a:path w="6713220" h="0">
                <a:moveTo>
                  <a:pt x="0" y="0"/>
                </a:moveTo>
                <a:lnTo>
                  <a:pt x="6713220" y="0"/>
                </a:lnTo>
              </a:path>
            </a:pathLst>
          </a:custGeom>
          <a:ln w="10414">
            <a:solidFill>
              <a:srgbClr val="61232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535940" y="3530219"/>
            <a:ext cx="3016250" cy="1949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200">
                <a:latin typeface="Times New Roman"/>
                <a:cs typeface="Times New Roman"/>
              </a:rPr>
              <a:t>H.W:</a:t>
            </a:r>
            <a:r>
              <a:rPr dirty="0" smtClean="0" sz="1200" spc="5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D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te</a:t>
            </a:r>
            <a:r>
              <a:rPr dirty="0" smtClean="0" sz="1200" spc="-10">
                <a:latin typeface="Times New Roman"/>
                <a:cs typeface="Times New Roman"/>
              </a:rPr>
              <a:t>r</a:t>
            </a:r>
            <a:r>
              <a:rPr dirty="0" smtClean="0" sz="1200" spc="0">
                <a:latin typeface="Times New Roman"/>
                <a:cs typeface="Times New Roman"/>
              </a:rPr>
              <a:t>mine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the s</a:t>
            </a:r>
            <a:r>
              <a:rPr dirty="0" smtClean="0" sz="1200" spc="10">
                <a:latin typeface="Times New Roman"/>
                <a:cs typeface="Times New Roman"/>
              </a:rPr>
              <a:t>i</a:t>
            </a:r>
            <a:r>
              <a:rPr dirty="0" smtClean="0" sz="1200" spc="-15">
                <a:latin typeface="Times New Roman"/>
                <a:cs typeface="Times New Roman"/>
              </a:rPr>
              <a:t>g</a:t>
            </a:r>
            <a:r>
              <a:rPr dirty="0" smtClean="0" sz="1200" spc="10">
                <a:latin typeface="Times New Roman"/>
                <a:cs typeface="Times New Roman"/>
              </a:rPr>
              <a:t>n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l</a:t>
            </a:r>
            <a:r>
              <a:rPr dirty="0" smtClean="0" sz="1200" spc="5">
                <a:latin typeface="Times New Roman"/>
                <a:cs typeface="Times New Roman"/>
              </a:rPr>
              <a:t> </a:t>
            </a:r>
            <a:r>
              <a:rPr dirty="0" smtClean="0" sz="1200" spc="5" i="1">
                <a:latin typeface="Times New Roman"/>
                <a:cs typeface="Times New Roman"/>
              </a:rPr>
              <a:t>x</a:t>
            </a:r>
            <a:r>
              <a:rPr dirty="0" smtClean="0" sz="1200" spc="-20" i="1">
                <a:latin typeface="Times New Roman"/>
                <a:cs typeface="Times New Roman"/>
              </a:rPr>
              <a:t>(</a:t>
            </a:r>
            <a:r>
              <a:rPr dirty="0" smtClean="0" sz="1200" spc="10" i="1">
                <a:latin typeface="Times New Roman"/>
                <a:cs typeface="Times New Roman"/>
              </a:rPr>
              <a:t>n</a:t>
            </a:r>
            <a:r>
              <a:rPr dirty="0" smtClean="0" sz="1200" spc="0" i="1">
                <a:latin typeface="Times New Roman"/>
                <a:cs typeface="Times New Roman"/>
              </a:rPr>
              <a:t>)</a:t>
            </a:r>
            <a:r>
              <a:rPr dirty="0" smtClean="0" sz="1200" spc="-15" i="1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with </a:t>
            </a:r>
            <a:r>
              <a:rPr dirty="0" smtClean="0" sz="1200" spc="5">
                <a:latin typeface="Times New Roman"/>
                <a:cs typeface="Times New Roman"/>
              </a:rPr>
              <a:t>z</a:t>
            </a:r>
            <a:r>
              <a:rPr dirty="0" smtClean="0" sz="1200" spc="-5">
                <a:latin typeface="Times New Roman"/>
                <a:cs typeface="Times New Roman"/>
              </a:rPr>
              <a:t>-</a:t>
            </a:r>
            <a:r>
              <a:rPr dirty="0" smtClean="0" sz="1200" spc="0">
                <a:latin typeface="Times New Roman"/>
                <a:cs typeface="Times New Roman"/>
              </a:rPr>
              <a:t>tr</a:t>
            </a:r>
            <a:r>
              <a:rPr dirty="0" smtClean="0" sz="1200" spc="-10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nsf</a:t>
            </a:r>
            <a:r>
              <a:rPr dirty="0" smtClean="0" sz="1200" spc="5">
                <a:latin typeface="Times New Roman"/>
                <a:cs typeface="Times New Roman"/>
              </a:rPr>
              <a:t>o</a:t>
            </a:r>
            <a:r>
              <a:rPr dirty="0" smtClean="0" sz="1200" spc="0">
                <a:latin typeface="Times New Roman"/>
                <a:cs typeface="Times New Roman"/>
              </a:rPr>
              <a:t>rm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35940" y="4188586"/>
            <a:ext cx="765175" cy="1949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200" b="1">
                <a:latin typeface="Times New Roman"/>
                <a:cs typeface="Times New Roman"/>
              </a:rPr>
              <a:t>Exa</a:t>
            </a:r>
            <a:r>
              <a:rPr dirty="0" smtClean="0" sz="1200" spc="-20" b="1">
                <a:latin typeface="Times New Roman"/>
                <a:cs typeface="Times New Roman"/>
              </a:rPr>
              <a:t>m</a:t>
            </a:r>
            <a:r>
              <a:rPr dirty="0" smtClean="0" sz="1200" spc="0" b="1">
                <a:latin typeface="Times New Roman"/>
                <a:cs typeface="Times New Roman"/>
              </a:rPr>
              <a:t>ple 3: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85216" y="899192"/>
            <a:ext cx="4717498" cy="199634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2141220" y="3029720"/>
            <a:ext cx="1958712" cy="35041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/>
          <p:nvPr/>
        </p:nvSpPr>
        <p:spPr>
          <a:xfrm>
            <a:off x="3883152" y="3560064"/>
            <a:ext cx="1638300" cy="41757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/>
          <p:nvPr/>
        </p:nvSpPr>
        <p:spPr>
          <a:xfrm>
            <a:off x="548640" y="4375403"/>
            <a:ext cx="6664452" cy="25968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/>
          <p:nvPr/>
        </p:nvSpPr>
        <p:spPr>
          <a:xfrm>
            <a:off x="964691" y="6972300"/>
            <a:ext cx="5199888" cy="148894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/>
          <p:nvPr/>
        </p:nvSpPr>
        <p:spPr>
          <a:xfrm>
            <a:off x="304800" y="307847"/>
            <a:ext cx="7164324" cy="0"/>
          </a:xfrm>
          <a:custGeom>
            <a:avLst/>
            <a:gdLst/>
            <a:ahLst/>
            <a:cxnLst/>
            <a:rect l="l" t="t" r="r" b="b"/>
            <a:pathLst>
              <a:path w="7164324" h="0">
                <a:moveTo>
                  <a:pt x="0" y="0"/>
                </a:moveTo>
                <a:lnTo>
                  <a:pt x="7164324" y="0"/>
                </a:lnTo>
              </a:path>
            </a:pathLst>
          </a:custGeom>
          <a:ln w="736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" name="object 16"/>
          <p:cNvSpPr/>
          <p:nvPr/>
        </p:nvSpPr>
        <p:spPr>
          <a:xfrm>
            <a:off x="310895" y="310895"/>
            <a:ext cx="12192" cy="6096"/>
          </a:xfrm>
          <a:custGeom>
            <a:avLst/>
            <a:gdLst/>
            <a:ahLst/>
            <a:cxnLst/>
            <a:rect l="l" t="t" r="r" b="b"/>
            <a:pathLst>
              <a:path w="12192" h="6096">
                <a:moveTo>
                  <a:pt x="0" y="3048"/>
                </a:moveTo>
                <a:lnTo>
                  <a:pt x="12192" y="3048"/>
                </a:lnTo>
              </a:path>
            </a:pathLst>
          </a:custGeom>
          <a:ln w="7366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object 17"/>
          <p:cNvSpPr/>
          <p:nvPr/>
        </p:nvSpPr>
        <p:spPr>
          <a:xfrm>
            <a:off x="316991" y="320040"/>
            <a:ext cx="7139940" cy="0"/>
          </a:xfrm>
          <a:custGeom>
            <a:avLst/>
            <a:gdLst/>
            <a:ahLst/>
            <a:cxnLst/>
            <a:rect l="l" t="t" r="r" b="b"/>
            <a:pathLst>
              <a:path w="7139940" h="0">
                <a:moveTo>
                  <a:pt x="0" y="0"/>
                </a:moveTo>
                <a:lnTo>
                  <a:pt x="7139940" y="0"/>
                </a:lnTo>
              </a:path>
            </a:pathLst>
          </a:custGeom>
          <a:ln w="736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object 18"/>
          <p:cNvSpPr/>
          <p:nvPr/>
        </p:nvSpPr>
        <p:spPr>
          <a:xfrm>
            <a:off x="7456931" y="310895"/>
            <a:ext cx="6095" cy="12192"/>
          </a:xfrm>
          <a:custGeom>
            <a:avLst/>
            <a:gdLst/>
            <a:ahLst/>
            <a:cxnLst/>
            <a:rect l="l" t="t" r="r" b="b"/>
            <a:pathLst>
              <a:path w="6095" h="12192">
                <a:moveTo>
                  <a:pt x="0" y="6096"/>
                </a:moveTo>
                <a:lnTo>
                  <a:pt x="6095" y="6096"/>
                </a:lnTo>
              </a:path>
            </a:pathLst>
          </a:custGeom>
          <a:ln w="1346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object 19"/>
          <p:cNvSpPr/>
          <p:nvPr/>
        </p:nvSpPr>
        <p:spPr>
          <a:xfrm>
            <a:off x="307847" y="301752"/>
            <a:ext cx="0" cy="9456420"/>
          </a:xfrm>
          <a:custGeom>
            <a:avLst/>
            <a:gdLst/>
            <a:ahLst/>
            <a:cxnLst/>
            <a:rect l="l" t="t" r="r" b="b"/>
            <a:pathLst>
              <a:path w="0" h="9456420">
                <a:moveTo>
                  <a:pt x="0" y="0"/>
                </a:moveTo>
                <a:lnTo>
                  <a:pt x="0" y="9456420"/>
                </a:lnTo>
              </a:path>
            </a:pathLst>
          </a:custGeom>
          <a:ln w="736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object 20"/>
          <p:cNvSpPr/>
          <p:nvPr/>
        </p:nvSpPr>
        <p:spPr>
          <a:xfrm>
            <a:off x="313943" y="307847"/>
            <a:ext cx="0" cy="9444228"/>
          </a:xfrm>
          <a:custGeom>
            <a:avLst/>
            <a:gdLst/>
            <a:ahLst/>
            <a:cxnLst/>
            <a:rect l="l" t="t" r="r" b="b"/>
            <a:pathLst>
              <a:path w="0" h="9444228">
                <a:moveTo>
                  <a:pt x="0" y="0"/>
                </a:moveTo>
                <a:lnTo>
                  <a:pt x="0" y="9444228"/>
                </a:lnTo>
              </a:path>
            </a:pathLst>
          </a:custGeom>
          <a:ln w="7365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object 21"/>
          <p:cNvSpPr/>
          <p:nvPr/>
        </p:nvSpPr>
        <p:spPr>
          <a:xfrm>
            <a:off x="320040" y="323088"/>
            <a:ext cx="0" cy="9413748"/>
          </a:xfrm>
          <a:custGeom>
            <a:avLst/>
            <a:gdLst/>
            <a:ahLst/>
            <a:cxnLst/>
            <a:rect l="l" t="t" r="r" b="b"/>
            <a:pathLst>
              <a:path w="0" h="9413748">
                <a:moveTo>
                  <a:pt x="0" y="0"/>
                </a:moveTo>
                <a:lnTo>
                  <a:pt x="0" y="9413748"/>
                </a:lnTo>
              </a:path>
            </a:pathLst>
          </a:custGeom>
          <a:ln w="736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object 22"/>
          <p:cNvSpPr/>
          <p:nvPr/>
        </p:nvSpPr>
        <p:spPr>
          <a:xfrm>
            <a:off x="7466076" y="301752"/>
            <a:ext cx="0" cy="9456419"/>
          </a:xfrm>
          <a:custGeom>
            <a:avLst/>
            <a:gdLst/>
            <a:ahLst/>
            <a:cxnLst/>
            <a:rect l="l" t="t" r="r" b="b"/>
            <a:pathLst>
              <a:path w="0" h="9456419">
                <a:moveTo>
                  <a:pt x="0" y="0"/>
                </a:moveTo>
                <a:lnTo>
                  <a:pt x="0" y="9456419"/>
                </a:lnTo>
              </a:path>
            </a:pathLst>
          </a:custGeom>
          <a:ln w="736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object 23"/>
          <p:cNvSpPr/>
          <p:nvPr/>
        </p:nvSpPr>
        <p:spPr>
          <a:xfrm>
            <a:off x="7457249" y="304799"/>
            <a:ext cx="0" cy="9450324"/>
          </a:xfrm>
          <a:custGeom>
            <a:avLst/>
            <a:gdLst/>
            <a:ahLst/>
            <a:cxnLst/>
            <a:rect l="l" t="t" r="r" b="b"/>
            <a:pathLst>
              <a:path w="0" h="9450324">
                <a:moveTo>
                  <a:pt x="0" y="0"/>
                </a:moveTo>
                <a:lnTo>
                  <a:pt x="0" y="9450324"/>
                </a:lnTo>
              </a:path>
            </a:pathLst>
          </a:custGeom>
          <a:ln w="12826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object 24"/>
          <p:cNvSpPr/>
          <p:nvPr/>
        </p:nvSpPr>
        <p:spPr>
          <a:xfrm>
            <a:off x="7453884" y="323088"/>
            <a:ext cx="0" cy="9413748"/>
          </a:xfrm>
          <a:custGeom>
            <a:avLst/>
            <a:gdLst/>
            <a:ahLst/>
            <a:cxnLst/>
            <a:rect l="l" t="t" r="r" b="b"/>
            <a:pathLst>
              <a:path w="0" h="9413748">
                <a:moveTo>
                  <a:pt x="0" y="0"/>
                </a:moveTo>
                <a:lnTo>
                  <a:pt x="0" y="9413748"/>
                </a:lnTo>
              </a:path>
            </a:pathLst>
          </a:custGeom>
          <a:ln w="736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object 25"/>
          <p:cNvSpPr/>
          <p:nvPr/>
        </p:nvSpPr>
        <p:spPr>
          <a:xfrm>
            <a:off x="304800" y="9752076"/>
            <a:ext cx="7164324" cy="0"/>
          </a:xfrm>
          <a:custGeom>
            <a:avLst/>
            <a:gdLst/>
            <a:ahLst/>
            <a:cxnLst/>
            <a:rect l="l" t="t" r="r" b="b"/>
            <a:pathLst>
              <a:path w="7164324" h="0">
                <a:moveTo>
                  <a:pt x="0" y="0"/>
                </a:moveTo>
                <a:lnTo>
                  <a:pt x="7164324" y="0"/>
                </a:lnTo>
              </a:path>
            </a:pathLst>
          </a:custGeom>
          <a:ln w="736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object 26"/>
          <p:cNvSpPr/>
          <p:nvPr/>
        </p:nvSpPr>
        <p:spPr>
          <a:xfrm>
            <a:off x="310895" y="9742932"/>
            <a:ext cx="12192" cy="6095"/>
          </a:xfrm>
          <a:custGeom>
            <a:avLst/>
            <a:gdLst/>
            <a:ahLst/>
            <a:cxnLst/>
            <a:rect l="l" t="t" r="r" b="b"/>
            <a:pathLst>
              <a:path w="12192" h="6095">
                <a:moveTo>
                  <a:pt x="0" y="3047"/>
                </a:moveTo>
                <a:lnTo>
                  <a:pt x="12192" y="3047"/>
                </a:lnTo>
              </a:path>
            </a:pathLst>
          </a:custGeom>
          <a:ln w="7365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" name="object 27"/>
          <p:cNvSpPr/>
          <p:nvPr/>
        </p:nvSpPr>
        <p:spPr>
          <a:xfrm>
            <a:off x="316991" y="9739883"/>
            <a:ext cx="7139940" cy="0"/>
          </a:xfrm>
          <a:custGeom>
            <a:avLst/>
            <a:gdLst/>
            <a:ahLst/>
            <a:cxnLst/>
            <a:rect l="l" t="t" r="r" b="b"/>
            <a:pathLst>
              <a:path w="7139940" h="0">
                <a:moveTo>
                  <a:pt x="0" y="0"/>
                </a:moveTo>
                <a:lnTo>
                  <a:pt x="7139940" y="0"/>
                </a:lnTo>
              </a:path>
            </a:pathLst>
          </a:custGeom>
          <a:ln w="736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" name="object 28"/>
          <p:cNvSpPr/>
          <p:nvPr/>
        </p:nvSpPr>
        <p:spPr>
          <a:xfrm>
            <a:off x="7456931" y="9736835"/>
            <a:ext cx="6095" cy="12192"/>
          </a:xfrm>
          <a:custGeom>
            <a:avLst/>
            <a:gdLst/>
            <a:ahLst/>
            <a:cxnLst/>
            <a:rect l="l" t="t" r="r" b="b"/>
            <a:pathLst>
              <a:path w="6095" h="12192">
                <a:moveTo>
                  <a:pt x="0" y="6096"/>
                </a:moveTo>
                <a:lnTo>
                  <a:pt x="6095" y="6096"/>
                </a:lnTo>
              </a:path>
            </a:pathLst>
          </a:custGeom>
          <a:ln w="1346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9" name="object 29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100" spc="-5">
                <a:latin typeface="Cambria"/>
                <a:cs typeface="Cambria"/>
              </a:rPr>
              <a:t>A</a:t>
            </a:r>
            <a:r>
              <a:rPr dirty="0" smtClean="0" sz="1100" spc="0">
                <a:latin typeface="Cambria"/>
                <a:cs typeface="Cambria"/>
              </a:rPr>
              <a:t>sst. </a:t>
            </a:r>
            <a:r>
              <a:rPr dirty="0" smtClean="0" sz="1100" spc="-10">
                <a:latin typeface="Cambria"/>
                <a:cs typeface="Cambria"/>
              </a:rPr>
              <a:t>L</a:t>
            </a:r>
            <a:r>
              <a:rPr dirty="0" smtClean="0" sz="1100" spc="-15">
                <a:latin typeface="Cambria"/>
                <a:cs typeface="Cambria"/>
              </a:rPr>
              <a:t>e</a:t>
            </a:r>
            <a:r>
              <a:rPr dirty="0" smtClean="0" sz="1100" spc="0">
                <a:latin typeface="Cambria"/>
                <a:cs typeface="Cambria"/>
              </a:rPr>
              <a:t>c. </a:t>
            </a:r>
            <a:r>
              <a:rPr dirty="0" smtClean="0" sz="1100" spc="-5">
                <a:latin typeface="Cambria"/>
                <a:cs typeface="Cambria"/>
              </a:rPr>
              <a:t>H</a:t>
            </a:r>
            <a:r>
              <a:rPr dirty="0" smtClean="0" sz="1100" spc="0">
                <a:latin typeface="Cambria"/>
                <a:cs typeface="Cambria"/>
              </a:rPr>
              <a:t>ar</a:t>
            </a:r>
            <a:r>
              <a:rPr dirty="0" smtClean="0" sz="1100" spc="-15">
                <a:latin typeface="Cambria"/>
                <a:cs typeface="Cambria"/>
              </a:rPr>
              <a:t>a</a:t>
            </a:r>
            <a:r>
              <a:rPr dirty="0" smtClean="0" sz="1100" spc="0">
                <a:latin typeface="Cambria"/>
                <a:cs typeface="Cambria"/>
              </a:rPr>
              <a:t>a Rah</a:t>
            </a:r>
            <a:r>
              <a:rPr dirty="0" smtClean="0" sz="1100" spc="-10">
                <a:latin typeface="Cambria"/>
                <a:cs typeface="Cambria"/>
              </a:rPr>
              <a:t>e</a:t>
            </a:r>
            <a:r>
              <a:rPr dirty="0" smtClean="0" sz="1100" spc="0">
                <a:latin typeface="Cambria"/>
                <a:cs typeface="Cambria"/>
              </a:rPr>
              <a:t>em</a:t>
            </a:r>
            <a:endParaRPr sz="1100">
              <a:latin typeface="Cambria"/>
              <a:cs typeface="Cambria"/>
            </a:endParaRPr>
          </a:p>
        </p:txBody>
      </p:sp>
      <p:sp>
        <p:nvSpPr>
          <p:cNvPr id="30" name="object 30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100">
                <a:latin typeface="Cambria"/>
                <a:cs typeface="Cambria"/>
              </a:rPr>
              <a:t>Pa</a:t>
            </a:r>
            <a:r>
              <a:rPr dirty="0" smtClean="0" sz="1100" spc="-10">
                <a:latin typeface="Cambria"/>
                <a:cs typeface="Cambria"/>
              </a:rPr>
              <a:t>g</a:t>
            </a:r>
            <a:r>
              <a:rPr dirty="0" smtClean="0" sz="1100" spc="0">
                <a:latin typeface="Cambria"/>
                <a:cs typeface="Cambria"/>
              </a:rPr>
              <a:t>e </a:t>
            </a:r>
            <a:fld id="{81D60167-4931-47E6-BA6A-407CBD079E47}" type="slidenum">
              <a:rPr dirty="0" smtClean="0" sz="1100" spc="0">
                <a:latin typeface="Cambria"/>
                <a:cs typeface="Cambria"/>
              </a:rPr>
              <a:t>1</a:t>
            </a:fld>
            <a:endParaRPr sz="11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451104"/>
            <a:ext cx="1159510" cy="19431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200">
                <a:latin typeface="Cambria"/>
                <a:cs typeface="Cambria"/>
              </a:rPr>
              <a:t>Signal</a:t>
            </a:r>
            <a:r>
              <a:rPr dirty="0" smtClean="0" sz="1200" spc="-5">
                <a:latin typeface="Cambria"/>
                <a:cs typeface="Cambria"/>
              </a:rPr>
              <a:t> </a:t>
            </a:r>
            <a:r>
              <a:rPr dirty="0" smtClean="0" sz="1200" spc="-10">
                <a:latin typeface="Cambria"/>
                <a:cs typeface="Cambria"/>
              </a:rPr>
              <a:t>Pro</a:t>
            </a:r>
            <a:r>
              <a:rPr dirty="0" smtClean="0" sz="1200" spc="-15">
                <a:latin typeface="Cambria"/>
                <a:cs typeface="Cambria"/>
              </a:rPr>
              <a:t>c</a:t>
            </a:r>
            <a:r>
              <a:rPr dirty="0" smtClean="0" sz="1200" spc="-5">
                <a:latin typeface="Cambria"/>
                <a:cs typeface="Cambria"/>
              </a:rPr>
              <a:t>essi</a:t>
            </a:r>
            <a:r>
              <a:rPr dirty="0" smtClean="0" sz="1200" spc="-5">
                <a:latin typeface="Cambria"/>
                <a:cs typeface="Cambria"/>
              </a:rPr>
              <a:t>ng</a:t>
            </a:r>
            <a:endParaRPr sz="1200">
              <a:latin typeface="Cambria"/>
              <a:cs typeface="Cambr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738366" y="451104"/>
            <a:ext cx="399415" cy="19431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200" spc="-5">
                <a:latin typeface="Cambria"/>
                <a:cs typeface="Cambria"/>
              </a:rPr>
              <a:t>Lec.</a:t>
            </a:r>
            <a:r>
              <a:rPr dirty="0" smtClean="0" sz="1200" spc="5">
                <a:latin typeface="Cambria"/>
                <a:cs typeface="Cambria"/>
              </a:rPr>
              <a:t> </a:t>
            </a:r>
            <a:r>
              <a:rPr dirty="0" smtClean="0" sz="1200" spc="-10">
                <a:latin typeface="Cambria"/>
                <a:cs typeface="Cambria"/>
              </a:rPr>
              <a:t>5</a:t>
            </a:r>
            <a:endParaRPr sz="1200">
              <a:latin typeface="Cambria"/>
              <a:cs typeface="Cambri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30351" y="686562"/>
            <a:ext cx="6713220" cy="0"/>
          </a:xfrm>
          <a:custGeom>
            <a:avLst/>
            <a:gdLst/>
            <a:ahLst/>
            <a:cxnLst/>
            <a:rect l="l" t="t" r="r" b="b"/>
            <a:pathLst>
              <a:path w="6713220" h="0">
                <a:moveTo>
                  <a:pt x="0" y="0"/>
                </a:moveTo>
                <a:lnTo>
                  <a:pt x="6713220" y="0"/>
                </a:lnTo>
              </a:path>
            </a:pathLst>
          </a:custGeom>
          <a:ln w="39370">
            <a:solidFill>
              <a:srgbClr val="61232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530351" y="653795"/>
            <a:ext cx="6713220" cy="0"/>
          </a:xfrm>
          <a:custGeom>
            <a:avLst/>
            <a:gdLst/>
            <a:ahLst/>
            <a:cxnLst/>
            <a:rect l="l" t="t" r="r" b="b"/>
            <a:pathLst>
              <a:path w="6713220" h="0">
                <a:moveTo>
                  <a:pt x="0" y="0"/>
                </a:moveTo>
                <a:lnTo>
                  <a:pt x="6713220" y="0"/>
                </a:lnTo>
              </a:path>
            </a:pathLst>
          </a:custGeom>
          <a:ln w="10414">
            <a:solidFill>
              <a:srgbClr val="61232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530351" y="9217914"/>
            <a:ext cx="6713220" cy="0"/>
          </a:xfrm>
          <a:custGeom>
            <a:avLst/>
            <a:gdLst/>
            <a:ahLst/>
            <a:cxnLst/>
            <a:rect l="l" t="t" r="r" b="b"/>
            <a:pathLst>
              <a:path w="6713220" h="0">
                <a:moveTo>
                  <a:pt x="0" y="0"/>
                </a:moveTo>
                <a:lnTo>
                  <a:pt x="6713220" y="0"/>
                </a:lnTo>
              </a:path>
            </a:pathLst>
          </a:custGeom>
          <a:ln w="39370">
            <a:solidFill>
              <a:srgbClr val="61232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530351" y="9250679"/>
            <a:ext cx="6713220" cy="0"/>
          </a:xfrm>
          <a:custGeom>
            <a:avLst/>
            <a:gdLst/>
            <a:ahLst/>
            <a:cxnLst/>
            <a:rect l="l" t="t" r="r" b="b"/>
            <a:pathLst>
              <a:path w="6713220" h="0">
                <a:moveTo>
                  <a:pt x="0" y="0"/>
                </a:moveTo>
                <a:lnTo>
                  <a:pt x="6713220" y="0"/>
                </a:lnTo>
              </a:path>
            </a:pathLst>
          </a:custGeom>
          <a:ln w="10414">
            <a:solidFill>
              <a:srgbClr val="61232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535940" y="6815073"/>
            <a:ext cx="5092065" cy="1949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200">
                <a:latin typeface="Times New Roman"/>
                <a:cs typeface="Times New Roman"/>
              </a:rPr>
              <a:t>H.W:</a:t>
            </a:r>
            <a:r>
              <a:rPr dirty="0" smtClean="0" sz="1200" spc="-2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Consid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 a</a:t>
            </a:r>
            <a:r>
              <a:rPr dirty="0" smtClean="0" sz="1200" spc="-1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disc</a:t>
            </a:r>
            <a:r>
              <a:rPr dirty="0" smtClean="0" sz="1200" spc="-5">
                <a:latin typeface="Times New Roman"/>
                <a:cs typeface="Times New Roman"/>
              </a:rPr>
              <a:t>r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t</a:t>
            </a:r>
            <a:r>
              <a:rPr dirty="0" smtClean="0" sz="1200" spc="10">
                <a:latin typeface="Times New Roman"/>
                <a:cs typeface="Times New Roman"/>
              </a:rPr>
              <a:t>e</a:t>
            </a:r>
            <a:r>
              <a:rPr dirty="0" smtClean="0" sz="1200" spc="-5">
                <a:latin typeface="Times New Roman"/>
                <a:cs typeface="Times New Roman"/>
              </a:rPr>
              <a:t>-</a:t>
            </a:r>
            <a:r>
              <a:rPr dirty="0" smtClean="0" sz="1200" spc="0">
                <a:latin typeface="Times New Roman"/>
                <a:cs typeface="Times New Roman"/>
              </a:rPr>
              <a:t>time</a:t>
            </a:r>
            <a:r>
              <a:rPr dirty="0" smtClean="0" sz="1200" spc="5">
                <a:latin typeface="Times New Roman"/>
                <a:cs typeface="Times New Roman"/>
              </a:rPr>
              <a:t> </a:t>
            </a:r>
            <a:r>
              <a:rPr dirty="0" smtClean="0" sz="1200" spc="-30">
                <a:latin typeface="Times New Roman"/>
                <a:cs typeface="Times New Roman"/>
              </a:rPr>
              <a:t>L</a:t>
            </a:r>
            <a:r>
              <a:rPr dirty="0" smtClean="0" sz="1200" spc="20">
                <a:latin typeface="Times New Roman"/>
                <a:cs typeface="Times New Roman"/>
              </a:rPr>
              <a:t>T</a:t>
            </a:r>
            <a:r>
              <a:rPr dirty="0" smtClean="0" sz="1200" spc="0">
                <a:latin typeface="Times New Roman"/>
                <a:cs typeface="Times New Roman"/>
              </a:rPr>
              <a:t>I</a:t>
            </a:r>
            <a:r>
              <a:rPr dirty="0" smtClean="0" sz="1200" spc="-20">
                <a:latin typeface="Times New Roman"/>
                <a:cs typeface="Times New Roman"/>
              </a:rPr>
              <a:t> </a:t>
            </a:r>
            <a:r>
              <a:rPr dirty="0" smtClean="0" sz="1200" spc="10">
                <a:latin typeface="Times New Roman"/>
                <a:cs typeface="Times New Roman"/>
              </a:rPr>
              <a:t>s</a:t>
            </a:r>
            <a:r>
              <a:rPr dirty="0" smtClean="0" sz="1200" spc="-25">
                <a:latin typeface="Times New Roman"/>
                <a:cs typeface="Times New Roman"/>
              </a:rPr>
              <a:t>y</a:t>
            </a:r>
            <a:r>
              <a:rPr dirty="0" smtClean="0" sz="1200" spc="0">
                <a:latin typeface="Times New Roman"/>
                <a:cs typeface="Times New Roman"/>
              </a:rPr>
              <a:t>s</a:t>
            </a:r>
            <a:r>
              <a:rPr dirty="0" smtClean="0" sz="1200" spc="10">
                <a:latin typeface="Times New Roman"/>
                <a:cs typeface="Times New Roman"/>
              </a:rPr>
              <a:t>t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m whose</a:t>
            </a:r>
            <a:r>
              <a:rPr dirty="0" smtClean="0" sz="1200" spc="5">
                <a:latin typeface="Times New Roman"/>
                <a:cs typeface="Times New Roman"/>
              </a:rPr>
              <a:t> </a:t>
            </a:r>
            <a:r>
              <a:rPr dirty="0" smtClean="0" sz="1200" spc="10">
                <a:latin typeface="Times New Roman"/>
                <a:cs typeface="Times New Roman"/>
              </a:rPr>
              <a:t>s</a:t>
            </a:r>
            <a:r>
              <a:rPr dirty="0" smtClean="0" sz="1200" spc="-25">
                <a:latin typeface="Times New Roman"/>
                <a:cs typeface="Times New Roman"/>
              </a:rPr>
              <a:t>y</a:t>
            </a:r>
            <a:r>
              <a:rPr dirty="0" smtClean="0" sz="1200" spc="0">
                <a:latin typeface="Times New Roman"/>
                <a:cs typeface="Times New Roman"/>
              </a:rPr>
              <a:t>stem fu</a:t>
            </a:r>
            <a:r>
              <a:rPr dirty="0" smtClean="0" sz="1200" spc="5">
                <a:latin typeface="Times New Roman"/>
                <a:cs typeface="Times New Roman"/>
              </a:rPr>
              <a:t>n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tion</a:t>
            </a:r>
            <a:r>
              <a:rPr dirty="0" smtClean="0" sz="1200" spc="15">
                <a:latin typeface="Times New Roman"/>
                <a:cs typeface="Times New Roman"/>
              </a:rPr>
              <a:t> </a:t>
            </a:r>
            <a:r>
              <a:rPr dirty="0" smtClean="0" sz="1200" spc="0" b="1" i="1">
                <a:latin typeface="Times New Roman"/>
                <a:cs typeface="Times New Roman"/>
              </a:rPr>
              <a:t>H(z)</a:t>
            </a:r>
            <a:r>
              <a:rPr dirty="0" smtClean="0" sz="1200" spc="-5" b="1" i="1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is giv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n </a:t>
            </a:r>
            <a:r>
              <a:rPr dirty="0" smtClean="0" sz="1200" spc="0" b="1">
                <a:latin typeface="Times New Roman"/>
                <a:cs typeface="Times New Roman"/>
              </a:rPr>
              <a:t>by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687323" y="7200900"/>
            <a:ext cx="2011680" cy="4465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547116" y="7760207"/>
            <a:ext cx="3372612" cy="2651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548640" y="914400"/>
            <a:ext cx="5759196" cy="281635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/>
          <p:nvPr/>
        </p:nvSpPr>
        <p:spPr>
          <a:xfrm>
            <a:off x="548640" y="3869435"/>
            <a:ext cx="5376672" cy="265938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/>
          <p:nvPr/>
        </p:nvSpPr>
        <p:spPr>
          <a:xfrm>
            <a:off x="304800" y="307847"/>
            <a:ext cx="7164324" cy="0"/>
          </a:xfrm>
          <a:custGeom>
            <a:avLst/>
            <a:gdLst/>
            <a:ahLst/>
            <a:cxnLst/>
            <a:rect l="l" t="t" r="r" b="b"/>
            <a:pathLst>
              <a:path w="7164324" h="0">
                <a:moveTo>
                  <a:pt x="0" y="0"/>
                </a:moveTo>
                <a:lnTo>
                  <a:pt x="7164324" y="0"/>
                </a:lnTo>
              </a:path>
            </a:pathLst>
          </a:custGeom>
          <a:ln w="736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/>
          <p:nvPr/>
        </p:nvSpPr>
        <p:spPr>
          <a:xfrm>
            <a:off x="310895" y="310895"/>
            <a:ext cx="12192" cy="6096"/>
          </a:xfrm>
          <a:custGeom>
            <a:avLst/>
            <a:gdLst/>
            <a:ahLst/>
            <a:cxnLst/>
            <a:rect l="l" t="t" r="r" b="b"/>
            <a:pathLst>
              <a:path w="12192" h="6096">
                <a:moveTo>
                  <a:pt x="0" y="3048"/>
                </a:moveTo>
                <a:lnTo>
                  <a:pt x="12192" y="3048"/>
                </a:lnTo>
              </a:path>
            </a:pathLst>
          </a:custGeom>
          <a:ln w="7366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/>
          <p:nvPr/>
        </p:nvSpPr>
        <p:spPr>
          <a:xfrm>
            <a:off x="316991" y="320040"/>
            <a:ext cx="7139940" cy="0"/>
          </a:xfrm>
          <a:custGeom>
            <a:avLst/>
            <a:gdLst/>
            <a:ahLst/>
            <a:cxnLst/>
            <a:rect l="l" t="t" r="r" b="b"/>
            <a:pathLst>
              <a:path w="7139940" h="0">
                <a:moveTo>
                  <a:pt x="0" y="0"/>
                </a:moveTo>
                <a:lnTo>
                  <a:pt x="7139940" y="0"/>
                </a:lnTo>
              </a:path>
            </a:pathLst>
          </a:custGeom>
          <a:ln w="736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" name="object 16"/>
          <p:cNvSpPr/>
          <p:nvPr/>
        </p:nvSpPr>
        <p:spPr>
          <a:xfrm>
            <a:off x="7456931" y="310895"/>
            <a:ext cx="6095" cy="12192"/>
          </a:xfrm>
          <a:custGeom>
            <a:avLst/>
            <a:gdLst/>
            <a:ahLst/>
            <a:cxnLst/>
            <a:rect l="l" t="t" r="r" b="b"/>
            <a:pathLst>
              <a:path w="6095" h="12192">
                <a:moveTo>
                  <a:pt x="0" y="6096"/>
                </a:moveTo>
                <a:lnTo>
                  <a:pt x="6095" y="6096"/>
                </a:lnTo>
              </a:path>
            </a:pathLst>
          </a:custGeom>
          <a:ln w="1346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object 17"/>
          <p:cNvSpPr/>
          <p:nvPr/>
        </p:nvSpPr>
        <p:spPr>
          <a:xfrm>
            <a:off x="307847" y="301752"/>
            <a:ext cx="0" cy="9456420"/>
          </a:xfrm>
          <a:custGeom>
            <a:avLst/>
            <a:gdLst/>
            <a:ahLst/>
            <a:cxnLst/>
            <a:rect l="l" t="t" r="r" b="b"/>
            <a:pathLst>
              <a:path w="0" h="9456420">
                <a:moveTo>
                  <a:pt x="0" y="0"/>
                </a:moveTo>
                <a:lnTo>
                  <a:pt x="0" y="9456420"/>
                </a:lnTo>
              </a:path>
            </a:pathLst>
          </a:custGeom>
          <a:ln w="736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object 18"/>
          <p:cNvSpPr/>
          <p:nvPr/>
        </p:nvSpPr>
        <p:spPr>
          <a:xfrm>
            <a:off x="313943" y="307847"/>
            <a:ext cx="0" cy="9444228"/>
          </a:xfrm>
          <a:custGeom>
            <a:avLst/>
            <a:gdLst/>
            <a:ahLst/>
            <a:cxnLst/>
            <a:rect l="l" t="t" r="r" b="b"/>
            <a:pathLst>
              <a:path w="0" h="9444228">
                <a:moveTo>
                  <a:pt x="0" y="0"/>
                </a:moveTo>
                <a:lnTo>
                  <a:pt x="0" y="9444228"/>
                </a:lnTo>
              </a:path>
            </a:pathLst>
          </a:custGeom>
          <a:ln w="7365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object 19"/>
          <p:cNvSpPr/>
          <p:nvPr/>
        </p:nvSpPr>
        <p:spPr>
          <a:xfrm>
            <a:off x="320040" y="323088"/>
            <a:ext cx="0" cy="9413748"/>
          </a:xfrm>
          <a:custGeom>
            <a:avLst/>
            <a:gdLst/>
            <a:ahLst/>
            <a:cxnLst/>
            <a:rect l="l" t="t" r="r" b="b"/>
            <a:pathLst>
              <a:path w="0" h="9413748">
                <a:moveTo>
                  <a:pt x="0" y="0"/>
                </a:moveTo>
                <a:lnTo>
                  <a:pt x="0" y="9413748"/>
                </a:lnTo>
              </a:path>
            </a:pathLst>
          </a:custGeom>
          <a:ln w="736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object 20"/>
          <p:cNvSpPr/>
          <p:nvPr/>
        </p:nvSpPr>
        <p:spPr>
          <a:xfrm>
            <a:off x="7466076" y="301752"/>
            <a:ext cx="0" cy="9456419"/>
          </a:xfrm>
          <a:custGeom>
            <a:avLst/>
            <a:gdLst/>
            <a:ahLst/>
            <a:cxnLst/>
            <a:rect l="l" t="t" r="r" b="b"/>
            <a:pathLst>
              <a:path w="0" h="9456419">
                <a:moveTo>
                  <a:pt x="0" y="0"/>
                </a:moveTo>
                <a:lnTo>
                  <a:pt x="0" y="9456419"/>
                </a:lnTo>
              </a:path>
            </a:pathLst>
          </a:custGeom>
          <a:ln w="736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object 21"/>
          <p:cNvSpPr/>
          <p:nvPr/>
        </p:nvSpPr>
        <p:spPr>
          <a:xfrm>
            <a:off x="7457249" y="304799"/>
            <a:ext cx="0" cy="9450324"/>
          </a:xfrm>
          <a:custGeom>
            <a:avLst/>
            <a:gdLst/>
            <a:ahLst/>
            <a:cxnLst/>
            <a:rect l="l" t="t" r="r" b="b"/>
            <a:pathLst>
              <a:path w="0" h="9450324">
                <a:moveTo>
                  <a:pt x="0" y="0"/>
                </a:moveTo>
                <a:lnTo>
                  <a:pt x="0" y="9450324"/>
                </a:lnTo>
              </a:path>
            </a:pathLst>
          </a:custGeom>
          <a:ln w="12826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object 22"/>
          <p:cNvSpPr/>
          <p:nvPr/>
        </p:nvSpPr>
        <p:spPr>
          <a:xfrm>
            <a:off x="7453884" y="323088"/>
            <a:ext cx="0" cy="9413748"/>
          </a:xfrm>
          <a:custGeom>
            <a:avLst/>
            <a:gdLst/>
            <a:ahLst/>
            <a:cxnLst/>
            <a:rect l="l" t="t" r="r" b="b"/>
            <a:pathLst>
              <a:path w="0" h="9413748">
                <a:moveTo>
                  <a:pt x="0" y="0"/>
                </a:moveTo>
                <a:lnTo>
                  <a:pt x="0" y="9413748"/>
                </a:lnTo>
              </a:path>
            </a:pathLst>
          </a:custGeom>
          <a:ln w="736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object 23"/>
          <p:cNvSpPr/>
          <p:nvPr/>
        </p:nvSpPr>
        <p:spPr>
          <a:xfrm>
            <a:off x="304800" y="9752076"/>
            <a:ext cx="7164324" cy="0"/>
          </a:xfrm>
          <a:custGeom>
            <a:avLst/>
            <a:gdLst/>
            <a:ahLst/>
            <a:cxnLst/>
            <a:rect l="l" t="t" r="r" b="b"/>
            <a:pathLst>
              <a:path w="7164324" h="0">
                <a:moveTo>
                  <a:pt x="0" y="0"/>
                </a:moveTo>
                <a:lnTo>
                  <a:pt x="7164324" y="0"/>
                </a:lnTo>
              </a:path>
            </a:pathLst>
          </a:custGeom>
          <a:ln w="736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object 24"/>
          <p:cNvSpPr/>
          <p:nvPr/>
        </p:nvSpPr>
        <p:spPr>
          <a:xfrm>
            <a:off x="310895" y="9742932"/>
            <a:ext cx="12192" cy="6095"/>
          </a:xfrm>
          <a:custGeom>
            <a:avLst/>
            <a:gdLst/>
            <a:ahLst/>
            <a:cxnLst/>
            <a:rect l="l" t="t" r="r" b="b"/>
            <a:pathLst>
              <a:path w="12192" h="6095">
                <a:moveTo>
                  <a:pt x="0" y="3047"/>
                </a:moveTo>
                <a:lnTo>
                  <a:pt x="12192" y="3047"/>
                </a:lnTo>
              </a:path>
            </a:pathLst>
          </a:custGeom>
          <a:ln w="7365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object 25"/>
          <p:cNvSpPr/>
          <p:nvPr/>
        </p:nvSpPr>
        <p:spPr>
          <a:xfrm>
            <a:off x="316991" y="9739883"/>
            <a:ext cx="7139940" cy="0"/>
          </a:xfrm>
          <a:custGeom>
            <a:avLst/>
            <a:gdLst/>
            <a:ahLst/>
            <a:cxnLst/>
            <a:rect l="l" t="t" r="r" b="b"/>
            <a:pathLst>
              <a:path w="7139940" h="0">
                <a:moveTo>
                  <a:pt x="0" y="0"/>
                </a:moveTo>
                <a:lnTo>
                  <a:pt x="7139940" y="0"/>
                </a:lnTo>
              </a:path>
            </a:pathLst>
          </a:custGeom>
          <a:ln w="736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object 26"/>
          <p:cNvSpPr/>
          <p:nvPr/>
        </p:nvSpPr>
        <p:spPr>
          <a:xfrm>
            <a:off x="7456931" y="9736835"/>
            <a:ext cx="6095" cy="12192"/>
          </a:xfrm>
          <a:custGeom>
            <a:avLst/>
            <a:gdLst/>
            <a:ahLst/>
            <a:cxnLst/>
            <a:rect l="l" t="t" r="r" b="b"/>
            <a:pathLst>
              <a:path w="6095" h="12192">
                <a:moveTo>
                  <a:pt x="0" y="6096"/>
                </a:moveTo>
                <a:lnTo>
                  <a:pt x="6095" y="6096"/>
                </a:lnTo>
              </a:path>
            </a:pathLst>
          </a:custGeom>
          <a:ln w="1346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" name="object 27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100" spc="-5">
                <a:latin typeface="Cambria"/>
                <a:cs typeface="Cambria"/>
              </a:rPr>
              <a:t>A</a:t>
            </a:r>
            <a:r>
              <a:rPr dirty="0" smtClean="0" sz="1100" spc="0">
                <a:latin typeface="Cambria"/>
                <a:cs typeface="Cambria"/>
              </a:rPr>
              <a:t>sst. </a:t>
            </a:r>
            <a:r>
              <a:rPr dirty="0" smtClean="0" sz="1100" spc="-10">
                <a:latin typeface="Cambria"/>
                <a:cs typeface="Cambria"/>
              </a:rPr>
              <a:t>L</a:t>
            </a:r>
            <a:r>
              <a:rPr dirty="0" smtClean="0" sz="1100" spc="-15">
                <a:latin typeface="Cambria"/>
                <a:cs typeface="Cambria"/>
              </a:rPr>
              <a:t>e</a:t>
            </a:r>
            <a:r>
              <a:rPr dirty="0" smtClean="0" sz="1100" spc="0">
                <a:latin typeface="Cambria"/>
                <a:cs typeface="Cambria"/>
              </a:rPr>
              <a:t>c. </a:t>
            </a:r>
            <a:r>
              <a:rPr dirty="0" smtClean="0" sz="1100" spc="-5">
                <a:latin typeface="Cambria"/>
                <a:cs typeface="Cambria"/>
              </a:rPr>
              <a:t>H</a:t>
            </a:r>
            <a:r>
              <a:rPr dirty="0" smtClean="0" sz="1100" spc="0">
                <a:latin typeface="Cambria"/>
                <a:cs typeface="Cambria"/>
              </a:rPr>
              <a:t>ar</a:t>
            </a:r>
            <a:r>
              <a:rPr dirty="0" smtClean="0" sz="1100" spc="-15">
                <a:latin typeface="Cambria"/>
                <a:cs typeface="Cambria"/>
              </a:rPr>
              <a:t>a</a:t>
            </a:r>
            <a:r>
              <a:rPr dirty="0" smtClean="0" sz="1100" spc="0">
                <a:latin typeface="Cambria"/>
                <a:cs typeface="Cambria"/>
              </a:rPr>
              <a:t>a Rah</a:t>
            </a:r>
            <a:r>
              <a:rPr dirty="0" smtClean="0" sz="1100" spc="-10">
                <a:latin typeface="Cambria"/>
                <a:cs typeface="Cambria"/>
              </a:rPr>
              <a:t>e</a:t>
            </a:r>
            <a:r>
              <a:rPr dirty="0" smtClean="0" sz="1100" spc="0">
                <a:latin typeface="Cambria"/>
                <a:cs typeface="Cambria"/>
              </a:rPr>
              <a:t>em</a:t>
            </a:r>
            <a:endParaRPr sz="1100">
              <a:latin typeface="Cambria"/>
              <a:cs typeface="Cambria"/>
            </a:endParaRPr>
          </a:p>
        </p:txBody>
      </p:sp>
      <p:sp>
        <p:nvSpPr>
          <p:cNvPr id="28" name="object 2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100">
                <a:latin typeface="Cambria"/>
                <a:cs typeface="Cambria"/>
              </a:rPr>
              <a:t>Pa</a:t>
            </a:r>
            <a:r>
              <a:rPr dirty="0" smtClean="0" sz="1100" spc="-10">
                <a:latin typeface="Cambria"/>
                <a:cs typeface="Cambria"/>
              </a:rPr>
              <a:t>g</a:t>
            </a:r>
            <a:r>
              <a:rPr dirty="0" smtClean="0" sz="1100" spc="0">
                <a:latin typeface="Cambria"/>
                <a:cs typeface="Cambria"/>
              </a:rPr>
              <a:t>e </a:t>
            </a:r>
            <a:fld id="{81D60167-4931-47E6-BA6A-407CBD079E47}" type="slidenum">
              <a:rPr dirty="0" smtClean="0" sz="1100" spc="0">
                <a:latin typeface="Cambria"/>
                <a:cs typeface="Cambria"/>
              </a:rPr>
              <a:t>1</a:t>
            </a:fld>
            <a:endParaRPr sz="11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DR.Ahmed Saker 2o1O</dc:creator>
  <dc:title>Signal Processing                                                                                                                                                       Lec. 5</dc:title>
  <dcterms:created xsi:type="dcterms:W3CDTF">2018-11-09T22:49:49Z</dcterms:created>
  <dcterms:modified xsi:type="dcterms:W3CDTF">2018-11-09T22:49:49Z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2018-02-10T00:00:00Z</vt:filetime>
  </property>
  <property fmtid="{D5CDD505-2E9C-101B-9397-08002B2CF9AE}" pid="3" name="LastSaved">
    <vt:filetime>2018-11-09T00:00:00Z</vt:filetime>
  </property>
</Properties>
</file>