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120" y="3118104"/>
            <a:ext cx="6608699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6241" y="5632704"/>
            <a:ext cx="5442457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747" y="2313432"/>
            <a:ext cx="3382098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4093" y="2313432"/>
            <a:ext cx="3382098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747" y="402335"/>
            <a:ext cx="6997445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747" y="2313432"/>
            <a:ext cx="6997445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3479" y="9354312"/>
            <a:ext cx="2487980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747" y="9354312"/>
            <a:ext cx="1788236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7957" y="9354312"/>
            <a:ext cx="1788236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4685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4685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5447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4304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4558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2018-11-18T10:42:06Z</dcterms:created>
  <dcterms:modified xsi:type="dcterms:W3CDTF">2018-11-18T10:42:06Z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2018-11-18T00:00:00Z</vt:filetime>
  </property>
  <property fmtid="{D5CDD505-2E9C-101B-9397-08002B2CF9AE}" pid="3" name="LastSaved">
    <vt:filetime>2018-11-18T00:00:00Z</vt:filetime>
  </property>
</Properties>
</file>