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2" r:id="rId3"/>
    <p:sldId id="258" r:id="rId4"/>
    <p:sldId id="261" r:id="rId5"/>
    <p:sldId id="263" r:id="rId6"/>
    <p:sldId id="265" r:id="rId7"/>
    <p:sldId id="267" r:id="rId8"/>
    <p:sldId id="269" r:id="rId9"/>
    <p:sldId id="27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2301776"/>
            <a:ext cx="9144000" cy="4556224"/>
          </a:xfrm>
        </p:spPr>
        <p:txBody>
          <a:bodyPr>
            <a:norm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</a:rPr>
              <a:t>قسم هندسة العمارة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المرحلة الاولى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مادة حقوق الانسان </a:t>
            </a:r>
            <a:r>
              <a:rPr lang="ar-SA" sz="4000" dirty="0" smtClean="0">
                <a:solidFill>
                  <a:schemeClr val="bg1"/>
                </a:solidFill>
              </a:rPr>
              <a:t>والديمقراطية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المحاضرة السابعة </a:t>
            </a:r>
            <a:r>
              <a:rPr lang="ar-SA" sz="4000" dirty="0">
                <a:solidFill>
                  <a:schemeClr val="bg1"/>
                </a:solidFill>
              </a:rPr>
              <a:t>: </a:t>
            </a:r>
            <a:r>
              <a:rPr lang="ar-SA" sz="4000" dirty="0" smtClean="0">
                <a:solidFill>
                  <a:schemeClr val="bg1"/>
                </a:solidFill>
              </a:rPr>
              <a:t>الديمقراطية والجذور </a:t>
            </a:r>
            <a:r>
              <a:rPr lang="ar-SA" sz="4000" smtClean="0">
                <a:solidFill>
                  <a:schemeClr val="bg1"/>
                </a:solidFill>
              </a:rPr>
              <a:t>التاريخية لهذه الكلمة</a:t>
            </a: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أ. م. زينب فالح مهدي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endParaRPr lang="ar-SA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57796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bg1"/>
                </a:solidFill>
              </a:rPr>
              <a:t>بسم الله الرحمن الرحيم 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السلام عليكم ورحمة الله وبركاته ...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هذه بحول الله تعالى أولى محاضرات مادة الديمقراطية وسيكون السؤال الأول :-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عرف الديمقراطية عند محمود شريف </a:t>
            </a:r>
            <a:r>
              <a:rPr lang="ar-SA" sz="4000" dirty="0" err="1" smtClean="0">
                <a:solidFill>
                  <a:schemeClr val="bg1"/>
                </a:solidFill>
              </a:rPr>
              <a:t>بسيوني</a:t>
            </a:r>
            <a:r>
              <a:rPr lang="ar-SA" sz="4000" dirty="0" smtClean="0">
                <a:solidFill>
                  <a:schemeClr val="bg1"/>
                </a:solidFill>
              </a:rPr>
              <a:t> ؟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والإجابة عن هذا التساؤل سيكون في صفحة 177 من الملزمة التي رفعت وكما موضح في الصورة التالية</a:t>
            </a:r>
            <a:r>
              <a:rPr lang="ar-SA" sz="4000" dirty="0" smtClean="0"/>
              <a:t/>
            </a:r>
            <a:br>
              <a:rPr lang="ar-SA" sz="4000" dirty="0" smtClean="0"/>
            </a:b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722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pPr algn="justLow"/>
            <a:r>
              <a:rPr lang="ar-SA" sz="3600" dirty="0" smtClean="0"/>
              <a:t>بعد ذلك سأنتقل إلى صفحة 181 ليكون هناك سؤال من عدة أفرع وهو :</a:t>
            </a:r>
          </a:p>
          <a:p>
            <a:pPr algn="justLow"/>
            <a:r>
              <a:rPr lang="ar-SA" sz="3600" dirty="0" smtClean="0"/>
              <a:t>هل الديمقراطية موجودة في الإسلام؟</a:t>
            </a:r>
          </a:p>
          <a:p>
            <a:pPr algn="justLow"/>
            <a:r>
              <a:rPr lang="ar-SA" sz="3600" dirty="0" smtClean="0"/>
              <a:t>ما اسمها ؟</a:t>
            </a:r>
          </a:p>
          <a:p>
            <a:pPr algn="justLow"/>
            <a:r>
              <a:rPr lang="ar-SA" sz="3600" dirty="0" smtClean="0"/>
              <a:t>ما خصائصها ؟</a:t>
            </a:r>
          </a:p>
          <a:p>
            <a:pPr algn="justLow"/>
            <a:r>
              <a:rPr lang="ar-SA" sz="3600" dirty="0" smtClean="0"/>
              <a:t>هل نص عليها القران الكريم ؟</a:t>
            </a:r>
          </a:p>
          <a:p>
            <a:pPr algn="justLow"/>
            <a:r>
              <a:rPr lang="ar-SA" sz="3600" dirty="0" smtClean="0"/>
              <a:t>هل نصت عليها السنة النبوية ؟</a:t>
            </a:r>
          </a:p>
          <a:p>
            <a:pPr algn="justLow"/>
            <a:r>
              <a:rPr lang="ar-SA" sz="3600" dirty="0" smtClean="0"/>
              <a:t>وللإجابة عن هذه التساؤلات أتابع الصور المرفقة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ثم سأنتقل بعد ذلك إلى صفحة 187 ليكون هناك سؤال :-</a:t>
            </a:r>
          </a:p>
          <a:p>
            <a:pPr algn="justLow"/>
            <a:r>
              <a:rPr lang="ar-SA" sz="4000" dirty="0" smtClean="0"/>
              <a:t>ما الأفكار الأساسية في الديمقراطية الموجهة عند سوكارنو؟</a:t>
            </a:r>
          </a:p>
          <a:p>
            <a:pPr algn="justLow"/>
            <a:r>
              <a:rPr lang="ar-SA" sz="4000" dirty="0" smtClean="0"/>
              <a:t>وستكون الإجابة كما في الصورة المرفقة :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بعد ذلك سأنتقل إلى صفحة 202 ليكون هناك جملة من </a:t>
            </a:r>
            <a:r>
              <a:rPr lang="ar-SA" sz="4000" dirty="0" err="1" smtClean="0"/>
              <a:t>تعاريف</a:t>
            </a:r>
            <a:r>
              <a:rPr lang="ar-SA" sz="4000" dirty="0" smtClean="0"/>
              <a:t> الديمقراطية ومنها :-</a:t>
            </a:r>
          </a:p>
          <a:p>
            <a:pPr algn="justLow"/>
            <a:r>
              <a:rPr lang="ar-SA" sz="4000" dirty="0" smtClean="0"/>
              <a:t>يورد قاموس راودن </a:t>
            </a:r>
            <a:r>
              <a:rPr lang="ar-SA" sz="4000" dirty="0" err="1" smtClean="0"/>
              <a:t>هاوس</a:t>
            </a:r>
            <a:r>
              <a:rPr lang="ar-SA" sz="4000" dirty="0" smtClean="0"/>
              <a:t> جملة من </a:t>
            </a:r>
            <a:r>
              <a:rPr lang="ar-SA" sz="4000" dirty="0" err="1" smtClean="0"/>
              <a:t>تعاريف</a:t>
            </a:r>
            <a:r>
              <a:rPr lang="ar-SA" sz="4000" dirty="0" smtClean="0"/>
              <a:t> الديمقراطية عددها ؟</a:t>
            </a:r>
          </a:p>
          <a:p>
            <a:pPr algn="justLow"/>
            <a:r>
              <a:rPr lang="ar-SA" sz="4000" dirty="0" smtClean="0"/>
              <a:t>وستوضح الصورة المرفقة الإجابة عن هذا التساؤل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في صفحة 203 سأعود بكم إلى السؤال الأول في المادة لان هذا السؤال سيكون مكمل له :-</a:t>
            </a:r>
          </a:p>
          <a:p>
            <a:pPr algn="justLow"/>
            <a:r>
              <a:rPr lang="ar-SA" sz="4000" dirty="0" smtClean="0"/>
              <a:t>السؤال الأول كان ما تعريف الديمقراطية عند محمود شريف </a:t>
            </a:r>
            <a:r>
              <a:rPr lang="ar-SA" sz="4000" dirty="0" err="1" smtClean="0"/>
              <a:t>بسيوني</a:t>
            </a:r>
            <a:r>
              <a:rPr lang="ar-SA" sz="4000" dirty="0" smtClean="0"/>
              <a:t> وهنا تكملة السؤال وهي </a:t>
            </a:r>
            <a:r>
              <a:rPr lang="ar-SA" sz="4000" dirty="0" err="1" smtClean="0"/>
              <a:t>مالعناصر</a:t>
            </a:r>
            <a:r>
              <a:rPr lang="ar-SA" sz="4000" dirty="0" smtClean="0"/>
              <a:t> المشتركة في تعريفه ؟</a:t>
            </a:r>
          </a:p>
          <a:p>
            <a:pPr algn="justLow"/>
            <a:r>
              <a:rPr lang="ar-SA" sz="4000" dirty="0" smtClean="0"/>
              <a:t>والصورة التالية ستوضح الإجابة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في صفحة 204 تكملة الإجابة على السؤال السابق وهي النقطة الرابعة كما أنها تحوي سؤالين مهمين جدا جدا وهما :-</a:t>
            </a:r>
          </a:p>
          <a:p>
            <a:pPr algn="justLow"/>
            <a:r>
              <a:rPr lang="ar-SA" sz="4000" dirty="0" smtClean="0"/>
              <a:t>ما أركان الديمقراطية عند محمد عابد الجابري ؟</a:t>
            </a:r>
          </a:p>
          <a:p>
            <a:pPr algn="justLow"/>
            <a:r>
              <a:rPr lang="ar-SA" sz="4000" dirty="0" smtClean="0"/>
              <a:t>وما آليات الديمقراطية عند وحيد عبد المجيد ؟</a:t>
            </a:r>
          </a:p>
          <a:p>
            <a:pPr algn="justLow"/>
            <a:r>
              <a:rPr lang="ar-SA" sz="4000" dirty="0" smtClean="0"/>
              <a:t>والصورة التالية ستوضح الإجابة عن هذه التساؤلات .</a:t>
            </a:r>
          </a:p>
          <a:p>
            <a:pPr algn="justLow"/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وفي صفحة 205 سيكون أخر سؤال لمحاضرة اليوم وهو :-</a:t>
            </a:r>
          </a:p>
          <a:p>
            <a:pPr algn="justLow"/>
            <a:r>
              <a:rPr lang="ar-SA" sz="4000" dirty="0" smtClean="0"/>
              <a:t>من خلال </a:t>
            </a:r>
            <a:r>
              <a:rPr lang="ar-SA" sz="4000" dirty="0" err="1" smtClean="0"/>
              <a:t>تعاريف</a:t>
            </a:r>
            <a:r>
              <a:rPr lang="ar-SA" sz="4000" dirty="0" smtClean="0"/>
              <a:t> الديمقراطية وجد أنها تحتوي على عدد من المبادئ عدد خمسة منها ؟</a:t>
            </a:r>
          </a:p>
          <a:p>
            <a:pPr algn="justLow"/>
            <a:r>
              <a:rPr lang="ar-SA" sz="4000" dirty="0" smtClean="0"/>
              <a:t>والصورة التالية ستوضح الإجابة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هذا ودمتم في حفظ الله جل وعلا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233</Words>
  <Application>Microsoft Office PowerPoint</Application>
  <PresentationFormat>عرض على الشاشة (3:4)‏</PresentationFormat>
  <Paragraphs>26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قسم هندسة العمارة المرحلة الاولى مادة حقوق الانسان والديمقراطية المحاضرة السابعة : الديمقراطية والجذور التاريخية لهذه الكلمة أ. م. زينب فالح مهدي  </vt:lpstr>
      <vt:lpstr>بسم الله الرحمن الرحيم  السلام عليكم ورحمة الله وبركاته ... هذه بحول الله تعالى أولى محاضرات مادة الديمقراطية وسيكون السؤال الأول :- عرف الديمقراطية عند محمود شريف بسيوني ؟ والإجابة عن هذا التساؤل سيكون في صفحة 177 من الملزمة التي رفعت وكما موضح في الصورة التالية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هذا ودمتم في حفظ الله جل وعلا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وبركاته ... هذه بحول الله تعالى أولى محاضرات مادة الديمقراطية وسيكون السؤال الأول :- عرف الديمقراطية عند محمود شريف بسيوني ؟ والإجابة عن هذا التساؤل سيكون في صفحة 177 من الملزمة التي رفعت وكما موضح في الصورة التالية </dc:title>
  <dc:creator>hamdalla</dc:creator>
  <cp:lastModifiedBy>Maher</cp:lastModifiedBy>
  <cp:revision>5</cp:revision>
  <dcterms:created xsi:type="dcterms:W3CDTF">2020-05-14T10:39:57Z</dcterms:created>
  <dcterms:modified xsi:type="dcterms:W3CDTF">2022-10-15T04:16:12Z</dcterms:modified>
</cp:coreProperties>
</file>