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4" r:id="rId3"/>
    <p:sldId id="273" r:id="rId4"/>
    <p:sldId id="271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800E0-0965-46EF-9431-C8B5C6F319C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036496" cy="4869160"/>
          </a:xfrm>
        </p:spPr>
        <p:txBody>
          <a:bodyPr>
            <a:norm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</a:rPr>
              <a:t>قسم هندسة العمارة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المرحلة الاولى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مادة حقوق الانسان والديمقراطية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المحاضرة </a:t>
            </a:r>
            <a:r>
              <a:rPr lang="ar-SA" sz="4000" dirty="0" smtClean="0">
                <a:solidFill>
                  <a:schemeClr val="bg1"/>
                </a:solidFill>
              </a:rPr>
              <a:t>الثامنة </a:t>
            </a:r>
            <a:r>
              <a:rPr lang="ar-SA" sz="4000" dirty="0">
                <a:solidFill>
                  <a:schemeClr val="bg1"/>
                </a:solidFill>
              </a:rPr>
              <a:t>: </a:t>
            </a:r>
            <a:r>
              <a:rPr lang="ar-SA" sz="4000" dirty="0" smtClean="0">
                <a:solidFill>
                  <a:schemeClr val="bg1"/>
                </a:solidFill>
              </a:rPr>
              <a:t>الديمقراطية بين </a:t>
            </a:r>
            <a:r>
              <a:rPr lang="ar-SA" sz="4000" smtClean="0">
                <a:solidFill>
                  <a:schemeClr val="bg1"/>
                </a:solidFill>
              </a:rPr>
              <a:t>العالمية والخصوصية</a:t>
            </a:r>
            <a:r>
              <a:rPr lang="ar-SA" sz="4000" dirty="0">
                <a:solidFill>
                  <a:schemeClr val="bg1"/>
                </a:solidFill>
              </a:rPr>
              <a:t/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أ. م. زينب فالح مهدي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/>
            </a:r>
            <a:br>
              <a:rPr lang="ar-SA" sz="4000" dirty="0">
                <a:solidFill>
                  <a:schemeClr val="bg1"/>
                </a:solidFill>
              </a:rPr>
            </a:br>
            <a:endParaRPr lang="ar-SA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05779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dirty="0" smtClean="0">
                <a:solidFill>
                  <a:schemeClr val="bg1"/>
                </a:solidFill>
              </a:rPr>
              <a:t>بسم الله الرحمن الرحيم 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السلام عليكم ورحمة الله وبركاته ...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 اليوم إن شاء الله راح نستأنف محاضراتنا وهذه المحاضرة راح تكون عبارة عن سؤالين :-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 السؤال الأول :-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ما محاور الديمقراطية بين العالمية والخصوصية ؟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والإجابة عن هذا التساؤل سيكون في صفحة 214 من الملزمة التي رفعت وكما موضح في الصورة التالية</a:t>
            </a:r>
            <a:r>
              <a:rPr lang="ar-SA" sz="4000" dirty="0" smtClean="0"/>
              <a:t/>
            </a:r>
            <a:br>
              <a:rPr lang="ar-SA" sz="4000" dirty="0" smtClean="0"/>
            </a:b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5175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السؤال الثاني في المحاضرة وهو مهم جدا جدا جدا إن قضية الديمقراطية بين العالمية والخصوصية تثير تساؤلات وأفكار عديدة عدد ثلاثة منها ؟</a:t>
            </a:r>
          </a:p>
          <a:p>
            <a:r>
              <a:rPr lang="ar-SA" dirty="0" smtClean="0"/>
              <a:t>طبعا هنة سبع نقاط أني احتاج فقط ثلاثة .</a:t>
            </a:r>
          </a:p>
          <a:p>
            <a:r>
              <a:rPr lang="ar-SA" dirty="0" smtClean="0"/>
              <a:t>والإجابة عن هذا السؤال هي في الصفحة 220 والصفحة 221 من الملزمة وكما موضح في الصور المرفقة :-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chemeClr val="bg1"/>
                </a:solidFill>
              </a:rPr>
              <a:t>هذا ودمتم في حفظ الله جل وعلا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64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قسم هندسة العمارة المرحلة الاولى مادة حقوق الانسان والديمقراطية المحاضرة الثامنة : الديمقراطية بين العالمية والخصوصية أ. م. زينب فالح مهدي  </vt:lpstr>
      <vt:lpstr>بسم الله الرحمن الرحيم  السلام عليكم ورحمة الله وبركاته ...  اليوم إن شاء الله راح نستأنف محاضراتنا وهذه المحاضرة راح تكون عبارة عن سؤالين :-  السؤال الأول :- ما محاور الديمقراطية بين العالمية والخصوصية ؟ والإجابة عن هذا التساؤل سيكون في صفحة 214 من الملزمة التي رفعت وكما موضح في الصورة التالية 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وبركاته ... هذه بحول الله تعالى أولى محاضرات مادة الديمقراطية وسيكون السؤال الأول :- عرف الديمقراطية عند محمود شريف بسيوني ؟ والإجابة عن هذا التساؤل سيكون في صفحة 177 من الملزمة التي رفعت وكما موضح في الصورة التالية </dc:title>
  <dc:creator>hamdalla</dc:creator>
  <cp:lastModifiedBy>Maher</cp:lastModifiedBy>
  <cp:revision>6</cp:revision>
  <dcterms:created xsi:type="dcterms:W3CDTF">2020-05-14T10:39:57Z</dcterms:created>
  <dcterms:modified xsi:type="dcterms:W3CDTF">2022-10-15T04:20:42Z</dcterms:modified>
</cp:coreProperties>
</file>