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7" r:id="rId9"/>
    <p:sldId id="258" r:id="rId10"/>
    <p:sldId id="262" r:id="rId11"/>
    <p:sldId id="263" r:id="rId12"/>
    <p:sldId id="264" r:id="rId13"/>
    <p:sldId id="267" r:id="rId14"/>
    <p:sldId id="265" r:id="rId15"/>
    <p:sldId id="266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Chemical Process Industries</a:t>
            </a:r>
            <a:br>
              <a:rPr lang="en-US" sz="4800" dirty="0" smtClean="0"/>
            </a:br>
            <a:r>
              <a:rPr lang="en-US" sz="4800" dirty="0" smtClean="0"/>
              <a:t>University of </a:t>
            </a:r>
            <a:r>
              <a:rPr lang="en-US" sz="4800" dirty="0" err="1" smtClean="0"/>
              <a:t>Diyala</a:t>
            </a:r>
            <a:r>
              <a:rPr lang="en-US" sz="4800" dirty="0" smtClean="0"/>
              <a:t> Chemical Engineering Department</a:t>
            </a:r>
            <a:br>
              <a:rPr lang="en-US" sz="4800" dirty="0" smtClean="0"/>
            </a:b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4400" b="1" dirty="0" smtClean="0"/>
              <a:t>Lecture </a:t>
            </a:r>
            <a:r>
              <a:rPr lang="en-US" sz="4400" b="1" dirty="0" smtClean="0"/>
              <a:t>(7)</a:t>
            </a:r>
            <a:endParaRPr lang="en-US" sz="4400" b="1" dirty="0" smtClean="0"/>
          </a:p>
          <a:p>
            <a:pPr rtl="0"/>
            <a:r>
              <a:rPr lang="ar-IQ" sz="4400" b="1" dirty="0" smtClean="0"/>
              <a:t>د. أديبة </a:t>
            </a:r>
            <a:r>
              <a:rPr lang="ar-IQ" sz="4400" b="1" dirty="0" err="1" smtClean="0"/>
              <a:t>النعيمي</a:t>
            </a:r>
            <a:r>
              <a:rPr lang="ar-IQ" sz="4400" b="1" dirty="0" smtClean="0"/>
              <a:t> </a:t>
            </a:r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sz="4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3900" dirty="0" smtClean="0"/>
              <a:t>Liquid feed: cooling is carried out first using direct wash with oil such as gas oil</a:t>
            </a:r>
          </a:p>
          <a:p>
            <a:pPr algn="l" rtl="0"/>
            <a:r>
              <a:rPr lang="en-US" sz="3900" dirty="0" smtClean="0"/>
              <a:t>then fractional distillation is carried out to for fuel oil separation from heavy gasoline</a:t>
            </a:r>
          </a:p>
          <a:p>
            <a:pPr algn="l" rtl="0"/>
            <a:r>
              <a:rPr lang="en-US" sz="3900" dirty="0" smtClean="0"/>
              <a:t>fraction. During direct washing products temp. decrease to 200-220oC then products</a:t>
            </a:r>
          </a:p>
          <a:p>
            <a:pPr algn="l" rtl="0"/>
            <a:r>
              <a:rPr lang="en-US" sz="3900" dirty="0" smtClean="0"/>
              <a:t>are introduced to primary </a:t>
            </a:r>
            <a:r>
              <a:rPr lang="en-US" sz="3900" dirty="0" err="1" smtClean="0"/>
              <a:t>disitlation</a:t>
            </a:r>
            <a:r>
              <a:rPr lang="en-US" sz="3900" dirty="0" smtClean="0"/>
              <a:t> tower to separate fuel oil and washing gas ,temp.</a:t>
            </a:r>
          </a:p>
          <a:p>
            <a:pPr algn="l" rtl="0"/>
            <a:r>
              <a:rPr lang="en-US" sz="3900" dirty="0" smtClean="0"/>
              <a:t>of product is reduced to about 100-1100C,Final cooling is about 40oC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b="1" dirty="0" err="1" smtClean="0"/>
              <a:t>Third:Compression</a:t>
            </a:r>
            <a:r>
              <a:rPr lang="en-US" sz="3600" b="1" dirty="0" smtClean="0"/>
              <a:t>:</a:t>
            </a:r>
          </a:p>
          <a:p>
            <a:pPr algn="l" rtl="0"/>
            <a:r>
              <a:rPr lang="en-US" sz="3600" dirty="0" smtClean="0"/>
              <a:t>Pyro.gas contains some impurities with different concentrations differs according to</a:t>
            </a:r>
          </a:p>
          <a:p>
            <a:pPr algn="l" rtl="0"/>
            <a:r>
              <a:rPr lang="en-US" sz="3600" dirty="0" smtClean="0"/>
              <a:t>feed type and operating conditions. Impurities are acids gases(H2S,CO2) ,acetylene</a:t>
            </a:r>
          </a:p>
          <a:p>
            <a:pPr algn="l" rtl="0"/>
            <a:r>
              <a:rPr lang="en-US" sz="3600" dirty="0" smtClean="0"/>
              <a:t>and water</a:t>
            </a:r>
            <a:endParaRPr lang="ar-IQ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dirty="0" smtClean="0"/>
              <a:t>The compression of gas to 34 atm. occur in multi stages (4-5).condense HCS are</a:t>
            </a:r>
          </a:p>
          <a:p>
            <a:pPr algn="l" rtl="0"/>
            <a:r>
              <a:rPr lang="en-US" sz="3600" dirty="0" smtClean="0"/>
              <a:t>removed from these stages. Acids gases removal is usually carried out during</a:t>
            </a:r>
          </a:p>
          <a:p>
            <a:pPr algn="l" rtl="0"/>
            <a:r>
              <a:rPr lang="en-US" sz="3600" dirty="0" smtClean="0"/>
              <a:t>compression using soda or amine wash unit, then gas is dried to prevent hydride and</a:t>
            </a:r>
          </a:p>
          <a:p>
            <a:pPr algn="l" rtl="0"/>
            <a:r>
              <a:rPr lang="en-US" sz="3600" dirty="0" smtClean="0"/>
              <a:t>ice formation when the gas is cooled to low temp. during the distillation under</a:t>
            </a:r>
          </a:p>
          <a:p>
            <a:pPr algn="l" rtl="0"/>
            <a:r>
              <a:rPr lang="en-US" sz="3600" dirty="0" smtClean="0"/>
              <a:t>pressure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Fourth: Acid gases removal:</a:t>
            </a:r>
          </a:p>
          <a:p>
            <a:pPr algn="l" rtl="0"/>
            <a:r>
              <a:rPr lang="en-US" sz="3600" dirty="0" smtClean="0"/>
              <a:t>Purity requirement in low olefins need to reduce the contain of H2S(1-2)</a:t>
            </a:r>
            <a:r>
              <a:rPr lang="en-US" sz="3600" dirty="0" err="1" smtClean="0"/>
              <a:t>ppm</a:t>
            </a:r>
            <a:r>
              <a:rPr lang="en-US" sz="3600" dirty="0" smtClean="0"/>
              <a:t> and</a:t>
            </a:r>
          </a:p>
          <a:p>
            <a:pPr algn="l" rtl="0"/>
            <a:r>
              <a:rPr lang="en-US" sz="3600" dirty="0" smtClean="0"/>
              <a:t>CO2(10-15) </a:t>
            </a:r>
            <a:r>
              <a:rPr lang="en-US" sz="3600" dirty="0" err="1" smtClean="0"/>
              <a:t>ppm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b="1" dirty="0" err="1" smtClean="0"/>
              <a:t>Resonces</a:t>
            </a:r>
            <a:r>
              <a:rPr lang="en-US" sz="3600" b="1" dirty="0" smtClean="0"/>
              <a:t> for acid gas removal:</a:t>
            </a:r>
          </a:p>
          <a:p>
            <a:pPr algn="l" rtl="0"/>
            <a:r>
              <a:rPr lang="en-US" sz="3600" dirty="0" smtClean="0"/>
              <a:t>1-To avoid corrosion problems, and limit solid CO2 precipitation at low temp. 2-</a:t>
            </a:r>
          </a:p>
          <a:p>
            <a:pPr algn="l" rtl="0"/>
            <a:r>
              <a:rPr lang="en-US" sz="3600" dirty="0" smtClean="0"/>
              <a:t>Prevent catalyst (pd) poisoning. Catalyst is used in acetylene hydrogenation.</a:t>
            </a:r>
            <a:endParaRPr lang="ar-IQ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b="1" dirty="0" smtClean="0"/>
              <a:t>Washing process :</a:t>
            </a:r>
          </a:p>
          <a:p>
            <a:pPr algn="l" rtl="0"/>
            <a:r>
              <a:rPr lang="en-US" sz="3600" dirty="0" smtClean="0"/>
              <a:t>Treated gas from the second stage is washed with water in a separated region in a</a:t>
            </a:r>
          </a:p>
          <a:p>
            <a:pPr algn="l" rtl="0"/>
            <a:r>
              <a:rPr lang="en-US" sz="3600" dirty="0" smtClean="0"/>
              <a:t>tower contain several trays for contact .The water is recycle with different speed to</a:t>
            </a:r>
          </a:p>
          <a:p>
            <a:pPr algn="l" rtl="0"/>
            <a:r>
              <a:rPr lang="en-US" sz="3600" dirty="0" smtClean="0"/>
              <a:t>obtained effective washing of gas from residual soda and impurities.</a:t>
            </a:r>
            <a:endParaRPr lang="ar-IQ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endParaRPr lang="en-US" sz="36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276</Words>
  <PresentationFormat>عرض على الشاشة (3:4)‏</PresentationFormat>
  <Paragraphs>32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Chemical Process Industries University of Diyala Chemical Engineering Department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 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10</cp:revision>
  <dcterms:created xsi:type="dcterms:W3CDTF">2018-11-26T16:08:53Z</dcterms:created>
  <dcterms:modified xsi:type="dcterms:W3CDTF">2018-11-26T19:27:33Z</dcterms:modified>
</cp:coreProperties>
</file>