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84" r:id="rId2"/>
  </p:sldMasterIdLst>
  <p:notesMasterIdLst>
    <p:notesMasterId r:id="rId21"/>
  </p:notesMasterIdLst>
  <p:sldIdLst>
    <p:sldId id="276" r:id="rId3"/>
    <p:sldId id="283" r:id="rId4"/>
    <p:sldId id="284" r:id="rId5"/>
    <p:sldId id="285" r:id="rId6"/>
    <p:sldId id="286" r:id="rId7"/>
    <p:sldId id="292" r:id="rId8"/>
    <p:sldId id="293" r:id="rId9"/>
    <p:sldId id="294" r:id="rId10"/>
    <p:sldId id="278" r:id="rId11"/>
    <p:sldId id="287" r:id="rId12"/>
    <p:sldId id="289" r:id="rId13"/>
    <p:sldId id="288" r:id="rId14"/>
    <p:sldId id="261" r:id="rId15"/>
    <p:sldId id="282" r:id="rId16"/>
    <p:sldId id="263" r:id="rId17"/>
    <p:sldId id="264" r:id="rId18"/>
    <p:sldId id="274" r:id="rId19"/>
    <p:sldId id="275" r:id="rId2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294" autoAdjust="0"/>
    <p:restoredTop sz="96296" autoAdjust="0"/>
  </p:normalViewPr>
  <p:slideViewPr>
    <p:cSldViewPr>
      <p:cViewPr>
        <p:scale>
          <a:sx n="100" d="100"/>
          <a:sy n="100" d="100"/>
        </p:scale>
        <p:origin x="-528" y="102"/>
      </p:cViewPr>
      <p:guideLst>
        <p:guide orient="horz" pos="2160"/>
        <p:guide pos="2880"/>
      </p:guideLst>
    </p:cSldViewPr>
  </p:slideViewPr>
  <p:notesTextViewPr>
    <p:cViewPr>
      <p:scale>
        <a:sx n="200" d="100"/>
        <a:sy n="2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3" Type="http://schemas.openxmlformats.org/officeDocument/2006/relationships/slide" Target="slides/slide1.xml"/><Relationship Id="rId21" Type="http://schemas.openxmlformats.org/officeDocument/2006/relationships/notesMaster" Target="notesMasters/notesMaster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theme" Target="theme/theme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viewProps" Target="viewProp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presProps" Target="presProps.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B63E520-2F06-4D40-8EB7-65C6120EC03C}" type="datetimeFigureOut">
              <a:rPr lang="en-US" smtClean="0"/>
              <a:pPr/>
              <a:t>1/8/2019</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4368137-46C9-42AF-8E17-780CE49FFAB1}" type="slidenum">
              <a:rPr lang="en-US" smtClean="0"/>
              <a:pPr/>
              <a:t>‹#›</a:t>
            </a:fld>
            <a:endParaRPr lang="en-US"/>
          </a:p>
        </p:txBody>
      </p:sp>
    </p:spTree>
    <p:extLst>
      <p:ext uri="{BB962C8B-B14F-4D97-AF65-F5344CB8AC3E}">
        <p14:creationId xmlns:p14="http://schemas.microsoft.com/office/powerpoint/2010/main" val="314467628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D4368137-46C9-42AF-8E17-780CE49FFAB1}" type="slidenum">
              <a:rPr lang="en-US" smtClean="0"/>
              <a:pPr/>
              <a:t>16</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94AB17DB-46D2-4BAA-B7FB-E3B2FA298716}" type="datetimeFigureOut">
              <a:rPr lang="en-US" smtClean="0"/>
              <a:pPr/>
              <a:t>1/8/2019</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8B138A32-C7FC-4E7D-AFED-9AC0ACF73556}"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4AB17DB-46D2-4BAA-B7FB-E3B2FA298716}" type="datetimeFigureOut">
              <a:rPr lang="en-US" smtClean="0"/>
              <a:pPr/>
              <a:t>1/8/2019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4AB17DB-46D2-4BAA-B7FB-E3B2FA298716}" type="datetimeFigureOut">
              <a:rPr lang="en-US" smtClean="0"/>
              <a:pPr/>
              <a:t>1/8/2019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3">
        <a:schemeClr val="bg1"/>
      </p:bgRef>
    </p:bg>
    <p:spTree>
      <p:nvGrpSpPr>
        <p:cNvPr id="1" name=""/>
        <p:cNvGrpSpPr/>
        <p:nvPr/>
      </p:nvGrpSpPr>
      <p:grpSpPr>
        <a:xfrm>
          <a:off x="0" y="0"/>
          <a:ext cx="0" cy="0"/>
          <a:chOff x="0" y="0"/>
          <a:chExt cx="0" cy="0"/>
        </a:xfrm>
      </p:grpSpPr>
      <p:sp>
        <p:nvSpPr>
          <p:cNvPr id="12" name="Rectangle 11"/>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3" name="Rounded Rectangle 12"/>
          <p:cNvSpPr/>
          <p:nvPr/>
        </p:nvSpPr>
        <p:spPr>
          <a:xfrm>
            <a:off x="65313" y="69755"/>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9" name="Subtitle 8"/>
          <p:cNvSpPr>
            <a:spLocks noGrp="1"/>
          </p:cNvSpPr>
          <p:nvPr>
            <p:ph type="subTitle" idx="1"/>
          </p:nvPr>
        </p:nvSpPr>
        <p:spPr>
          <a:xfrm>
            <a:off x="1295400" y="3200400"/>
            <a:ext cx="6400800" cy="1600200"/>
          </a:xfrm>
        </p:spPr>
        <p:txBody>
          <a:bodyPr/>
          <a:lstStyle>
            <a:lvl1pPr marL="0" indent="0" algn="ctr">
              <a:buNone/>
              <a:defRPr sz="26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p:txBody>
          <a:bodyPr/>
          <a:lstStyle/>
          <a:p>
            <a:fld id="{94AB17DB-46D2-4BAA-B7FB-E3B2FA298716}" type="datetimeFigureOut">
              <a:rPr lang="en-US" smtClean="0"/>
              <a:pPr/>
              <a:t>1/8/2019</a:t>
            </a:fld>
            <a:endParaRPr lang="en-US"/>
          </a:p>
        </p:txBody>
      </p:sp>
      <p:sp>
        <p:nvSpPr>
          <p:cNvPr id="17" name="Footer Placeholder 16"/>
          <p:cNvSpPr>
            <a:spLocks noGrp="1"/>
          </p:cNvSpPr>
          <p:nvPr>
            <p:ph type="ftr" sz="quarter" idx="11"/>
          </p:nvPr>
        </p:nvSpPr>
        <p:spPr/>
        <p:txBody>
          <a:bodyPr/>
          <a:lstStyle/>
          <a:p>
            <a:endParaRPr lang="en-US"/>
          </a:p>
        </p:txBody>
      </p:sp>
      <p:sp>
        <p:nvSpPr>
          <p:cNvPr id="29" name="Slide Number Placeholder 28"/>
          <p:cNvSpPr>
            <a:spLocks noGrp="1"/>
          </p:cNvSpPr>
          <p:nvPr>
            <p:ph type="sldNum" sz="quarter" idx="12"/>
          </p:nvPr>
        </p:nvSpPr>
        <p:spPr/>
        <p:txBody>
          <a:bodyPr lIns="0" tIns="0" rIns="0" bIns="0">
            <a:noAutofit/>
          </a:bodyPr>
          <a:lstStyle>
            <a:lvl1pPr>
              <a:defRPr sz="1400">
                <a:solidFill>
                  <a:srgbClr val="FFFFFF"/>
                </a:solidFill>
              </a:defRPr>
            </a:lvl1pPr>
          </a:lstStyle>
          <a:p>
            <a:fld id="{8B138A32-C7FC-4E7D-AFED-9AC0ACF73556}" type="slidenum">
              <a:rPr lang="en-US" smtClean="0"/>
              <a:pPr/>
              <a:t>‹#›</a:t>
            </a:fld>
            <a:endParaRPr lang="en-US"/>
          </a:p>
        </p:txBody>
      </p:sp>
      <p:sp>
        <p:nvSpPr>
          <p:cNvPr id="7" name="Rectangle 6"/>
          <p:cNvSpPr/>
          <p:nvPr/>
        </p:nvSpPr>
        <p:spPr>
          <a:xfrm>
            <a:off x="62931" y="1449303"/>
            <a:ext cx="9021537" cy="1527349"/>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62931" y="1396720"/>
            <a:ext cx="9021537" cy="120580"/>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62931" y="2976649"/>
            <a:ext cx="9021537" cy="110532"/>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457200" y="1505930"/>
            <a:ext cx="8229600" cy="1470025"/>
          </a:xfrm>
        </p:spPr>
        <p:txBody>
          <a:bodyPr anchor="ctr"/>
          <a:lstStyle>
            <a:lvl1pPr algn="ctr">
              <a:defRPr lang="en-US" dirty="0">
                <a:solidFill>
                  <a:srgbClr val="FFFFFF"/>
                </a:solidFill>
              </a:defRPr>
            </a:lvl1pPr>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fld id="{94AB17DB-46D2-4BAA-B7FB-E3B2FA298716}" type="datetimeFigureOut">
              <a:rPr lang="en-US" smtClean="0"/>
              <a:pPr/>
              <a:t>1/8/2019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138A32-C7FC-4E7D-AFED-9AC0ACF73556}" type="slidenum">
              <a:rPr lang="en-US" smtClean="0"/>
              <a:pPr/>
              <a:t>‹#›</a:t>
            </a:fld>
            <a:endParaRPr lang="en-US"/>
          </a:p>
        </p:txBody>
      </p:sp>
      <p:sp>
        <p:nvSpPr>
          <p:cNvPr id="8" name="Content Placeholder 7"/>
          <p:cNvSpPr>
            <a:spLocks noGrp="1"/>
          </p:cNvSpPr>
          <p:nvPr>
            <p:ph sz="quarter" idx="1"/>
          </p:nvPr>
        </p:nvSpPr>
        <p:spPr>
          <a:xfrm>
            <a:off x="914400" y="1447800"/>
            <a:ext cx="777240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sp>
        <p:nvSpPr>
          <p:cNvPr id="11" name="Rectangle 10"/>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0" name="Rounded Rectangle 9"/>
          <p:cNvSpPr/>
          <p:nvPr/>
        </p:nvSpPr>
        <p:spPr>
          <a:xfrm>
            <a:off x="65313" y="69755"/>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3">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722313" y="952500"/>
            <a:ext cx="7772400" cy="1362075"/>
          </a:xfrm>
        </p:spPr>
        <p:txBody>
          <a:bodyPr anchor="b" anchorCtr="0"/>
          <a:lstStyle>
            <a:lvl1pPr algn="l">
              <a:buNone/>
              <a:defRPr sz="4000" b="0" cap="none"/>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722313" y="2547938"/>
            <a:ext cx="7772400" cy="1338262"/>
          </a:xfrm>
        </p:spPr>
        <p:txBody>
          <a:bodyPr anchor="t" anchorCtr="0"/>
          <a:lstStyle>
            <a:lvl1pPr marL="0" indent="0">
              <a:buNone/>
              <a:defRPr sz="24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94AB17DB-46D2-4BAA-B7FB-E3B2FA298716}" type="datetimeFigureOut">
              <a:rPr lang="en-US" smtClean="0"/>
              <a:pPr/>
              <a:t>1/8/2019</a:t>
            </a:fld>
            <a:endParaRPr lang="en-US"/>
          </a:p>
        </p:txBody>
      </p:sp>
      <p:sp>
        <p:nvSpPr>
          <p:cNvPr id="5" name="Footer Placeholder 4"/>
          <p:cNvSpPr>
            <a:spLocks noGrp="1"/>
          </p:cNvSpPr>
          <p:nvPr>
            <p:ph type="ftr" sz="quarter" idx="11"/>
          </p:nvPr>
        </p:nvSpPr>
        <p:spPr>
          <a:xfrm>
            <a:off x="800100" y="6172200"/>
            <a:ext cx="4000500" cy="457200"/>
          </a:xfrm>
        </p:spPr>
        <p:txBody>
          <a:bodyPr/>
          <a:lstStyle/>
          <a:p>
            <a:endParaRPr lang="en-US"/>
          </a:p>
        </p:txBody>
      </p:sp>
      <p:sp>
        <p:nvSpPr>
          <p:cNvPr id="7" name="Rectangle 6"/>
          <p:cNvSpPr/>
          <p:nvPr/>
        </p:nvSpPr>
        <p:spPr>
          <a:xfrm flipV="1">
            <a:off x="69412" y="2376830"/>
            <a:ext cx="9013515"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69146" y="2341475"/>
            <a:ext cx="9013781"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68306" y="2468880"/>
            <a:ext cx="9014621" cy="45720"/>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6" name="Slide Number Placeholder 5"/>
          <p:cNvSpPr>
            <a:spLocks noGrp="1"/>
          </p:cNvSpPr>
          <p:nvPr>
            <p:ph type="sldNum" sz="quarter" idx="12"/>
          </p:nvPr>
        </p:nvSpPr>
        <p:spPr>
          <a:xfrm>
            <a:off x="146304" y="6208776"/>
            <a:ext cx="457200" cy="457200"/>
          </a:xfrm>
        </p:spPr>
        <p:txBody>
          <a:bodyPr/>
          <a:lstStyle/>
          <a:p>
            <a:fld id="{8B138A32-C7FC-4E7D-AFED-9AC0ACF73556}"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fld id="{94AB17DB-46D2-4BAA-B7FB-E3B2FA298716}" type="datetimeFigureOut">
              <a:rPr lang="en-US" smtClean="0"/>
              <a:pPr/>
              <a:t>1/8/2019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B138A32-C7FC-4E7D-AFED-9AC0ACF73556}" type="slidenum">
              <a:rPr lang="en-US" smtClean="0"/>
              <a:pPr/>
              <a:t>‹#›</a:t>
            </a:fld>
            <a:endParaRPr lang="en-US"/>
          </a:p>
        </p:txBody>
      </p:sp>
      <p:sp>
        <p:nvSpPr>
          <p:cNvPr id="9" name="Content Placeholder 8"/>
          <p:cNvSpPr>
            <a:spLocks noGrp="1"/>
          </p:cNvSpPr>
          <p:nvPr>
            <p:ph sz="quarter" idx="1"/>
          </p:nvPr>
        </p:nvSpPr>
        <p:spPr>
          <a:xfrm>
            <a:off x="914400" y="1447800"/>
            <a:ext cx="374904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933950" y="1447800"/>
            <a:ext cx="374904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914400" y="273050"/>
            <a:ext cx="7772400" cy="1143000"/>
          </a:xfrm>
        </p:spPr>
        <p:txBody>
          <a:bodyPr anchor="b" anchorCtr="0"/>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9144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9530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7" name="Date Placeholder 6"/>
          <p:cNvSpPr>
            <a:spLocks noGrp="1"/>
          </p:cNvSpPr>
          <p:nvPr>
            <p:ph type="dt" sz="half" idx="10"/>
          </p:nvPr>
        </p:nvSpPr>
        <p:spPr/>
        <p:txBody>
          <a:bodyPr/>
          <a:lstStyle/>
          <a:p>
            <a:fld id="{94AB17DB-46D2-4BAA-B7FB-E3B2FA298716}" type="datetimeFigureOut">
              <a:rPr lang="en-US" smtClean="0"/>
              <a:pPr/>
              <a:t>1/8/2019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B138A32-C7FC-4E7D-AFED-9AC0ACF73556}" type="slidenum">
              <a:rPr lang="en-US" smtClean="0"/>
              <a:pPr/>
              <a:t>‹#›</a:t>
            </a:fld>
            <a:endParaRPr lang="en-US"/>
          </a:p>
        </p:txBody>
      </p:sp>
      <p:sp>
        <p:nvSpPr>
          <p:cNvPr id="11" name="Content Placeholder 10"/>
          <p:cNvSpPr>
            <a:spLocks noGrp="1"/>
          </p:cNvSpPr>
          <p:nvPr>
            <p:ph sz="half" idx="2"/>
          </p:nvPr>
        </p:nvSpPr>
        <p:spPr>
          <a:xfrm>
            <a:off x="914400" y="2247900"/>
            <a:ext cx="3733800" cy="38862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half" idx="4"/>
          </p:nvPr>
        </p:nvSpPr>
        <p:spPr>
          <a:xfrm>
            <a:off x="4953000" y="2247900"/>
            <a:ext cx="3733800" cy="38862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94AB17DB-46D2-4BAA-B7FB-E3B2FA298716}" type="datetimeFigureOut">
              <a:rPr lang="en-US" smtClean="0"/>
              <a:pPr/>
              <a:t>1/8/2019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4AB17DB-46D2-4BAA-B7FB-E3B2FA298716}" type="datetimeFigureOut">
              <a:rPr lang="en-US" smtClean="0"/>
              <a:pPr/>
              <a:t>1/8/2019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9" name="Rounded Rectangle 8"/>
          <p:cNvSpPr/>
          <p:nvPr/>
        </p:nvSpPr>
        <p:spPr>
          <a:xfrm>
            <a:off x="64008"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914400" y="273050"/>
            <a:ext cx="7772400" cy="1143000"/>
          </a:xfrm>
        </p:spPr>
        <p:txBody>
          <a:bodyPr anchor="b" anchorCtr="0"/>
          <a:lstStyle>
            <a:lvl1pPr algn="l">
              <a:buNone/>
              <a:defRPr sz="4000" b="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914400" y="1600200"/>
            <a:ext cx="1905000" cy="4495800"/>
          </a:xfrm>
        </p:spPr>
        <p:txBody>
          <a:bodyPr/>
          <a:lstStyle>
            <a:lvl1pPr marL="0" indent="0">
              <a:buNone/>
              <a:defRPr sz="18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94AB17DB-46D2-4BAA-B7FB-E3B2FA298716}" type="datetimeFigureOut">
              <a:rPr lang="en-US" smtClean="0"/>
              <a:pPr/>
              <a:t>1/8/2019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B138A32-C7FC-4E7D-AFED-9AC0ACF73556}" type="slidenum">
              <a:rPr lang="en-US" smtClean="0"/>
              <a:pPr/>
              <a:t>‹#›</a:t>
            </a:fld>
            <a:endParaRPr lang="en-US"/>
          </a:p>
        </p:txBody>
      </p:sp>
      <p:sp>
        <p:nvSpPr>
          <p:cNvPr id="11" name="Content Placeholder 10"/>
          <p:cNvSpPr>
            <a:spLocks noGrp="1"/>
          </p:cNvSpPr>
          <p:nvPr>
            <p:ph sz="quarter" idx="1"/>
          </p:nvPr>
        </p:nvSpPr>
        <p:spPr>
          <a:xfrm>
            <a:off x="2971800" y="1600200"/>
            <a:ext cx="5715000" cy="44958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4AB17DB-46D2-4BAA-B7FB-E3B2FA298716}" type="datetimeFigureOut">
              <a:rPr lang="en-US" smtClean="0"/>
              <a:pPr/>
              <a:t>1/8/2019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14400" y="4900550"/>
            <a:ext cx="7315200" cy="522288"/>
          </a:xfrm>
        </p:spPr>
        <p:txBody>
          <a:bodyPr anchor="ctr">
            <a:noAutofit/>
          </a:bodyPr>
          <a:lstStyle>
            <a:lvl1pPr algn="l">
              <a:buNone/>
              <a:defRPr sz="2800" b="0"/>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914400" y="5445825"/>
            <a:ext cx="7315200" cy="685800"/>
          </a:xfrm>
        </p:spPr>
        <p:txBody>
          <a:bodyPr/>
          <a:lstStyle>
            <a:lvl1pPr marL="0" indent="0">
              <a:buFontTx/>
              <a:buNone/>
              <a:defRPr sz="16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94AB17DB-46D2-4BAA-B7FB-E3B2FA298716}" type="datetimeFigureOut">
              <a:rPr lang="en-US" smtClean="0"/>
              <a:pPr/>
              <a:t>1/8/2019</a:t>
            </a:fld>
            <a:endParaRPr lang="en-US"/>
          </a:p>
        </p:txBody>
      </p:sp>
      <p:sp>
        <p:nvSpPr>
          <p:cNvPr id="6" name="Footer Placeholder 5"/>
          <p:cNvSpPr>
            <a:spLocks noGrp="1"/>
          </p:cNvSpPr>
          <p:nvPr>
            <p:ph type="ftr" sz="quarter" idx="11"/>
          </p:nvPr>
        </p:nvSpPr>
        <p:spPr>
          <a:xfrm>
            <a:off x="914400" y="6172200"/>
            <a:ext cx="3886200" cy="457200"/>
          </a:xfrm>
        </p:spPr>
        <p:txBody>
          <a:bodyPr/>
          <a:lstStyle/>
          <a:p>
            <a:endParaRPr lang="en-US"/>
          </a:p>
        </p:txBody>
      </p:sp>
      <p:sp>
        <p:nvSpPr>
          <p:cNvPr id="7" name="Slide Number Placeholder 6"/>
          <p:cNvSpPr>
            <a:spLocks noGrp="1"/>
          </p:cNvSpPr>
          <p:nvPr>
            <p:ph type="sldNum" sz="quarter" idx="12"/>
          </p:nvPr>
        </p:nvSpPr>
        <p:spPr>
          <a:xfrm>
            <a:off x="146304" y="6208776"/>
            <a:ext cx="457200" cy="457200"/>
          </a:xfrm>
        </p:spPr>
        <p:txBody>
          <a:bodyPr/>
          <a:lstStyle/>
          <a:p>
            <a:fld id="{8B138A32-C7FC-4E7D-AFED-9AC0ACF73556}" type="slidenum">
              <a:rPr lang="en-US" smtClean="0"/>
              <a:pPr/>
              <a:t>‹#›</a:t>
            </a:fld>
            <a:endParaRPr lang="en-US"/>
          </a:p>
        </p:txBody>
      </p:sp>
      <p:sp>
        <p:nvSpPr>
          <p:cNvPr id="11" name="Rectangle 10"/>
          <p:cNvSpPr/>
          <p:nvPr/>
        </p:nvSpPr>
        <p:spPr>
          <a:xfrm flipV="1">
            <a:off x="68307" y="4683555"/>
            <a:ext cx="9006840"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a:xfrm>
            <a:off x="68508" y="4650474"/>
            <a:ext cx="9006639"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Rectangle 12"/>
          <p:cNvSpPr/>
          <p:nvPr/>
        </p:nvSpPr>
        <p:spPr>
          <a:xfrm>
            <a:off x="68510" y="4773224"/>
            <a:ext cx="9006637" cy="48807"/>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 name="Picture Placeholder 2"/>
          <p:cNvSpPr>
            <a:spLocks noGrp="1"/>
          </p:cNvSpPr>
          <p:nvPr>
            <p:ph type="pic" idx="1"/>
          </p:nvPr>
        </p:nvSpPr>
        <p:spPr>
          <a:xfrm>
            <a:off x="68308" y="66675"/>
            <a:ext cx="9001873" cy="4581525"/>
          </a:xfrm>
          <a:prstGeom prst="round2SameRect">
            <a:avLst>
              <a:gd name="adj1" fmla="val 7101"/>
              <a:gd name="adj2" fmla="val 0"/>
            </a:avLst>
          </a:prstGeom>
          <a:solidFill>
            <a:schemeClr val="bg2"/>
          </a:solidFill>
          <a:ln w="6350">
            <a:solidFill>
              <a:schemeClr val="tx1"/>
            </a:solidFill>
          </a:ln>
        </p:spPr>
        <p:txBody>
          <a:bodyPr/>
          <a:lstStyle>
            <a:lvl1pPr marL="0" indent="0">
              <a:buNone/>
              <a:defRPr sz="3200"/>
            </a:lvl1pPr>
          </a:lstStyle>
          <a:p>
            <a:r>
              <a:rPr kumimoji="0" lang="en-US" smtClean="0"/>
              <a:t>Click icon to add picture</a:t>
            </a:r>
            <a:endParaRPr kumimoji="0" 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4AB17DB-46D2-4BAA-B7FB-E3B2FA298716}" type="datetimeFigureOut">
              <a:rPr lang="en-US" smtClean="0"/>
              <a:pPr/>
              <a:t>1/8/2019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41"/>
            <a:ext cx="201168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914400" y="274640"/>
            <a:ext cx="55626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4AB17DB-46D2-4BAA-B7FB-E3B2FA298716}" type="datetimeFigureOut">
              <a:rPr lang="en-US" smtClean="0"/>
              <a:pPr/>
              <a:t>1/8/2019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94AB17DB-46D2-4BAA-B7FB-E3B2FA298716}" type="datetimeFigureOut">
              <a:rPr lang="en-US" smtClean="0"/>
              <a:pPr/>
              <a:t>1/8/2019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138A32-C7FC-4E7D-AFED-9AC0ACF73556}"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4AB17DB-46D2-4BAA-B7FB-E3B2FA298716}" type="datetimeFigureOut">
              <a:rPr lang="en-US" smtClean="0"/>
              <a:pPr/>
              <a:t>1/8/2019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94AB17DB-46D2-4BAA-B7FB-E3B2FA298716}" type="datetimeFigureOut">
              <a:rPr lang="en-US" smtClean="0"/>
              <a:pPr/>
              <a:t>1/8/2019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94AB17DB-46D2-4BAA-B7FB-E3B2FA298716}" type="datetimeFigureOut">
              <a:rPr lang="en-US" smtClean="0"/>
              <a:pPr/>
              <a:t>1/8/2019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4AB17DB-46D2-4BAA-B7FB-E3B2FA298716}" type="datetimeFigureOut">
              <a:rPr lang="en-US" smtClean="0"/>
              <a:pPr/>
              <a:t>1/8/2019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4AB17DB-46D2-4BAA-B7FB-E3B2FA298716}" type="datetimeFigureOut">
              <a:rPr lang="en-US" smtClean="0"/>
              <a:pPr/>
              <a:t>1/8/2019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B138A32-C7FC-4E7D-AFED-9AC0ACF73556}"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94AB17DB-46D2-4BAA-B7FB-E3B2FA298716}" type="datetimeFigureOut">
              <a:rPr lang="en-US" smtClean="0"/>
              <a:pPr/>
              <a:t>1/8/2019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077200" y="6356350"/>
            <a:ext cx="609600" cy="365125"/>
          </a:xfrm>
        </p:spPr>
        <p:txBody>
          <a:bodyPr/>
          <a:lstStyle/>
          <a:p>
            <a:fld id="{8B138A32-C7FC-4E7D-AFED-9AC0ACF73556}" type="slidenum">
              <a:rPr lang="en-US" smtClean="0"/>
              <a:pPr/>
              <a:t>‹#›</a:t>
            </a:fld>
            <a:endParaRPr 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94AB17DB-46D2-4BAA-B7FB-E3B2FA298716}" type="datetimeFigureOut">
              <a:rPr lang="en-US" smtClean="0"/>
              <a:pPr/>
              <a:t>1/8/2019</a:t>
            </a:fld>
            <a:endParaRPr 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8B138A32-C7FC-4E7D-AFED-9AC0ACF73556}" type="slidenum">
              <a:rPr lang="en-US" smtClean="0"/>
              <a:pPr/>
              <a:t>‹#›</a:t>
            </a:fld>
            <a:endParaRPr 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8" name="Rounded Rectangle 7"/>
          <p:cNvSpPr/>
          <p:nvPr/>
        </p:nvSpPr>
        <p:spPr>
          <a:xfrm>
            <a:off x="64008"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2" name="Title Placeholder 21"/>
          <p:cNvSpPr>
            <a:spLocks noGrp="1"/>
          </p:cNvSpPr>
          <p:nvPr>
            <p:ph type="title"/>
          </p:nvPr>
        </p:nvSpPr>
        <p:spPr>
          <a:xfrm>
            <a:off x="914400" y="274638"/>
            <a:ext cx="7772400" cy="1143000"/>
          </a:xfrm>
          <a:prstGeom prst="rect">
            <a:avLst/>
          </a:prstGeom>
        </p:spPr>
        <p:txBody>
          <a:bodyPr bIns="91440" anchor="b" anchorCtr="0">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914400" y="1447800"/>
            <a:ext cx="7772400" cy="4572000"/>
          </a:xfrm>
          <a:prstGeom prst="rect">
            <a:avLst/>
          </a:prstGeom>
        </p:spPr>
        <p:txBody>
          <a:bodyPr>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172200" y="6191250"/>
            <a:ext cx="2476500" cy="476250"/>
          </a:xfrm>
          <a:prstGeom prst="rect">
            <a:avLst/>
          </a:prstGeom>
        </p:spPr>
        <p:txBody>
          <a:bodyPr anchor="ctr" anchorCtr="0"/>
          <a:lstStyle>
            <a:lvl1pPr algn="r" eaLnBrk="1" latinLnBrk="0" hangingPunct="1">
              <a:defRPr kumimoji="0" sz="1400">
                <a:solidFill>
                  <a:schemeClr val="tx2"/>
                </a:solidFill>
              </a:defRPr>
            </a:lvl1pPr>
          </a:lstStyle>
          <a:p>
            <a:fld id="{94AB17DB-46D2-4BAA-B7FB-E3B2FA298716}" type="datetimeFigureOut">
              <a:rPr lang="en-US" smtClean="0"/>
              <a:pPr/>
              <a:t>1/8/2019</a:t>
            </a:fld>
            <a:endParaRPr lang="en-US"/>
          </a:p>
        </p:txBody>
      </p:sp>
      <p:sp>
        <p:nvSpPr>
          <p:cNvPr id="3" name="Footer Placeholder 2"/>
          <p:cNvSpPr>
            <a:spLocks noGrp="1"/>
          </p:cNvSpPr>
          <p:nvPr>
            <p:ph type="ftr" sz="quarter" idx="3"/>
          </p:nvPr>
        </p:nvSpPr>
        <p:spPr>
          <a:xfrm>
            <a:off x="914400" y="6172200"/>
            <a:ext cx="3962400" cy="457200"/>
          </a:xfrm>
          <a:prstGeom prst="rect">
            <a:avLst/>
          </a:prstGeom>
        </p:spPr>
        <p:txBody>
          <a:bodyPr anchor="ctr" anchorCtr="0"/>
          <a:lstStyle>
            <a:lvl1pPr eaLnBrk="1" latinLnBrk="0" hangingPunct="1">
              <a:defRPr kumimoji="0" sz="1400">
                <a:solidFill>
                  <a:schemeClr val="tx2"/>
                </a:solidFill>
              </a:defRPr>
            </a:lvl1pPr>
          </a:lstStyle>
          <a:p>
            <a:endParaRPr lang="en-US"/>
          </a:p>
        </p:txBody>
      </p:sp>
      <p:sp>
        <p:nvSpPr>
          <p:cNvPr id="23" name="Slide Number Placeholder 22"/>
          <p:cNvSpPr>
            <a:spLocks noGrp="1"/>
          </p:cNvSpPr>
          <p:nvPr>
            <p:ph type="sldNum" sz="quarter" idx="4"/>
          </p:nvPr>
        </p:nvSpPr>
        <p:spPr>
          <a:xfrm>
            <a:off x="146304" y="6210300"/>
            <a:ext cx="457200" cy="457200"/>
          </a:xfrm>
          <a:prstGeom prst="ellipse">
            <a:avLst/>
          </a:prstGeom>
          <a:solidFill>
            <a:schemeClr val="accent1"/>
          </a:solidFill>
        </p:spPr>
        <p:txBody>
          <a:bodyPr wrap="none" lIns="0" tIns="0" rIns="0" bIns="0" anchor="ctr" anchorCtr="1">
            <a:noAutofit/>
          </a:bodyPr>
          <a:lstStyle>
            <a:lvl1pPr algn="ctr" eaLnBrk="1" latinLnBrk="0" hangingPunct="1">
              <a:defRPr kumimoji="0" sz="1400">
                <a:solidFill>
                  <a:srgbClr val="FFFFFF"/>
                </a:solidFill>
                <a:latin typeface="+mj-lt"/>
                <a:ea typeface="+mj-ea"/>
                <a:cs typeface="+mj-cs"/>
              </a:defRPr>
            </a:lvl1pPr>
          </a:lstStyle>
          <a:p>
            <a:fld id="{8B138A32-C7FC-4E7D-AFED-9AC0ACF73556}"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274320" indent="-274320" algn="l" rtl="0" eaLnBrk="1" latinLnBrk="0" hangingPunct="1">
        <a:spcBef>
          <a:spcPts val="580"/>
        </a:spcBef>
        <a:buClr>
          <a:schemeClr val="accent1"/>
        </a:buClr>
        <a:buSzPct val="85000"/>
        <a:buFont typeface="Wingdings 2"/>
        <a:buChar char=""/>
        <a:defRPr kumimoji="0" sz="2600" kern="1200">
          <a:solidFill>
            <a:schemeClr val="tx1"/>
          </a:solidFill>
          <a:latin typeface="+mn-lt"/>
          <a:ea typeface="+mn-ea"/>
          <a:cs typeface="+mn-cs"/>
        </a:defRPr>
      </a:lvl1pPr>
      <a:lvl2pPr marL="548640" indent="-228600" algn="l" rtl="0" eaLnBrk="1" latinLnBrk="0" hangingPunct="1">
        <a:spcBef>
          <a:spcPts val="370"/>
        </a:spcBef>
        <a:buClr>
          <a:schemeClr val="accent2"/>
        </a:buClr>
        <a:buSzPct val="85000"/>
        <a:buFont typeface="Wingdings 2"/>
        <a:buChar char=""/>
        <a:defRPr kumimoji="0" sz="2400" kern="1200">
          <a:solidFill>
            <a:schemeClr val="tx1"/>
          </a:solidFill>
          <a:latin typeface="+mn-lt"/>
          <a:ea typeface="+mn-ea"/>
          <a:cs typeface="+mn-cs"/>
        </a:defRPr>
      </a:lvl2pPr>
      <a:lvl3pPr marL="822960" indent="-228600" algn="l" rtl="0" eaLnBrk="1" latinLnBrk="0" hangingPunct="1">
        <a:spcBef>
          <a:spcPts val="370"/>
        </a:spcBef>
        <a:buClr>
          <a:schemeClr val="accent1">
            <a:tint val="60000"/>
          </a:schemeClr>
        </a:buClr>
        <a:buSzPct val="85000"/>
        <a:buFont typeface="Wingdings 2"/>
        <a:buChar char=""/>
        <a:defRPr kumimoji="0" sz="2000" kern="1200">
          <a:solidFill>
            <a:schemeClr val="tx1"/>
          </a:solidFill>
          <a:latin typeface="+mn-lt"/>
          <a:ea typeface="+mn-ea"/>
          <a:cs typeface="+mn-cs"/>
        </a:defRPr>
      </a:lvl3pPr>
      <a:lvl4pPr marL="1097280" indent="-228600" algn="l" rtl="0" eaLnBrk="1" latinLnBrk="0" hangingPunct="1">
        <a:spcBef>
          <a:spcPts val="370"/>
        </a:spcBef>
        <a:buClr>
          <a:schemeClr val="accent3"/>
        </a:buClr>
        <a:buSzPct val="80000"/>
        <a:buFont typeface="Wingdings 2"/>
        <a:buChar char=""/>
        <a:defRPr kumimoji="0" sz="2000" kern="1200">
          <a:solidFill>
            <a:schemeClr val="tx1"/>
          </a:solidFill>
          <a:latin typeface="+mn-lt"/>
          <a:ea typeface="+mn-ea"/>
          <a:cs typeface="+mn-cs"/>
        </a:defRPr>
      </a:lvl4pPr>
      <a:lvl5pPr marL="1371600" indent="-228600" algn="l" rtl="0" eaLnBrk="1" latinLnBrk="0" hangingPunct="1">
        <a:spcBef>
          <a:spcPts val="370"/>
        </a:spcBef>
        <a:buClr>
          <a:schemeClr val="accent3"/>
        </a:buClr>
        <a:buFontTx/>
        <a:buChar char="o"/>
        <a:defRPr kumimoji="0" sz="2000" kern="1200">
          <a:solidFill>
            <a:schemeClr val="tx1"/>
          </a:solidFill>
          <a:latin typeface="+mn-lt"/>
          <a:ea typeface="+mn-ea"/>
          <a:cs typeface="+mn-cs"/>
        </a:defRPr>
      </a:lvl5pPr>
      <a:lvl6pPr marL="1645920" indent="-228600" algn="l" rtl="0" eaLnBrk="1" latinLnBrk="0" hangingPunct="1">
        <a:spcBef>
          <a:spcPts val="370"/>
        </a:spcBef>
        <a:buClr>
          <a:schemeClr val="accent3"/>
        </a:buClr>
        <a:buChar char="•"/>
        <a:defRPr kumimoji="0" sz="1800" kern="1200" baseline="0">
          <a:solidFill>
            <a:schemeClr val="tx1"/>
          </a:solidFill>
          <a:latin typeface="+mn-lt"/>
          <a:ea typeface="+mn-ea"/>
          <a:cs typeface="+mn-cs"/>
        </a:defRPr>
      </a:lvl6pPr>
      <a:lvl7pPr marL="1920240" indent="-228600" algn="l" rtl="0" eaLnBrk="1" latinLnBrk="0" hangingPunct="1">
        <a:spcBef>
          <a:spcPts val="370"/>
        </a:spcBef>
        <a:buClr>
          <a:schemeClr val="accent2"/>
        </a:buClr>
        <a:buChar char="•"/>
        <a:defRPr kumimoji="0" sz="1800" kern="1200">
          <a:solidFill>
            <a:schemeClr val="tx1"/>
          </a:solidFill>
          <a:latin typeface="+mn-lt"/>
          <a:ea typeface="+mn-ea"/>
          <a:cs typeface="+mn-cs"/>
        </a:defRPr>
      </a:lvl7pPr>
      <a:lvl8pPr marL="2194560" indent="-228600" algn="l" rtl="0" eaLnBrk="1" latinLnBrk="0" hangingPunct="1">
        <a:spcBef>
          <a:spcPts val="370"/>
        </a:spcBef>
        <a:buClr>
          <a:schemeClr val="accent1">
            <a:tint val="60000"/>
          </a:schemeClr>
        </a:buClr>
        <a:buChar char="•"/>
        <a:defRPr kumimoji="0" sz="1800" kern="1200">
          <a:solidFill>
            <a:schemeClr val="tx1"/>
          </a:solidFill>
          <a:latin typeface="+mn-lt"/>
          <a:ea typeface="+mn-ea"/>
          <a:cs typeface="+mn-cs"/>
        </a:defRPr>
      </a:lvl8pPr>
      <a:lvl9pPr marL="2468880" indent="-228600" algn="l" rtl="0" eaLnBrk="1" latinLnBrk="0" hangingPunct="1">
        <a:spcBef>
          <a:spcPts val="370"/>
        </a:spcBef>
        <a:buClr>
          <a:schemeClr val="accent2">
            <a:tint val="60000"/>
          </a:schemeClr>
        </a:buClr>
        <a:buChar char="•"/>
        <a:defRPr kumimoji="0" sz="18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457200"/>
            <a:ext cx="6553200" cy="5181600"/>
          </a:xfrm>
          <a:solidFill>
            <a:schemeClr val="accent1">
              <a:lumMod val="40000"/>
              <a:lumOff val="60000"/>
            </a:schemeClr>
          </a:solidFill>
        </p:spPr>
        <p:txBody>
          <a:bodyPr/>
          <a:lstStyle/>
          <a:p>
            <a:r>
              <a:rPr lang="en-US" sz="4400" b="1" dirty="0" smtClean="0">
                <a:solidFill>
                  <a:srgbClr val="7030A0"/>
                </a:solidFill>
                <a:latin typeface="Arial Black" pitchFamily="34" charset="0"/>
              </a:rPr>
              <a:t>TECHNICAL ENGLISH </a:t>
            </a:r>
            <a:br>
              <a:rPr lang="en-US" sz="4400" b="1" dirty="0" smtClean="0">
                <a:solidFill>
                  <a:srgbClr val="7030A0"/>
                </a:solidFill>
                <a:latin typeface="Arial Black" pitchFamily="34" charset="0"/>
              </a:rPr>
            </a:br>
            <a:r>
              <a:rPr lang="en-US" sz="2800" b="1" dirty="0" smtClean="0">
                <a:solidFill>
                  <a:srgbClr val="7030A0"/>
                </a:solidFill>
                <a:latin typeface="Arial Black" pitchFamily="34" charset="0"/>
              </a:rPr>
              <a:t/>
            </a:r>
            <a:br>
              <a:rPr lang="en-US" sz="2800" b="1" dirty="0" smtClean="0">
                <a:solidFill>
                  <a:srgbClr val="7030A0"/>
                </a:solidFill>
                <a:latin typeface="Arial Black" pitchFamily="34" charset="0"/>
              </a:rPr>
            </a:br>
            <a:r>
              <a:rPr lang="en-US" sz="2800" b="1" dirty="0" err="1" smtClean="0">
                <a:solidFill>
                  <a:srgbClr val="7030A0"/>
                </a:solidFill>
                <a:latin typeface="Arial Black" pitchFamily="34" charset="0"/>
              </a:rPr>
              <a:t>Asst</a:t>
            </a:r>
            <a:r>
              <a:rPr lang="en-US" sz="2800" b="1" dirty="0" smtClean="0">
                <a:solidFill>
                  <a:srgbClr val="7030A0"/>
                </a:solidFill>
                <a:latin typeface="Arial Black" pitchFamily="34" charset="0"/>
              </a:rPr>
              <a:t> .prof. </a:t>
            </a:r>
            <a:r>
              <a:rPr lang="en-US" sz="2800" b="1" dirty="0" err="1" smtClean="0">
                <a:solidFill>
                  <a:srgbClr val="7030A0"/>
                </a:solidFill>
                <a:latin typeface="Arial Black" pitchFamily="34" charset="0"/>
              </a:rPr>
              <a:t>Sawsan</a:t>
            </a:r>
            <a:r>
              <a:rPr lang="en-US" sz="2800" b="1" dirty="0" smtClean="0">
                <a:solidFill>
                  <a:srgbClr val="7030A0"/>
                </a:solidFill>
                <a:latin typeface="Arial Black" pitchFamily="34" charset="0"/>
              </a:rPr>
              <a:t> A. </a:t>
            </a:r>
            <a:r>
              <a:rPr lang="en-US" sz="2800" b="1" dirty="0" err="1" smtClean="0">
                <a:solidFill>
                  <a:srgbClr val="7030A0"/>
                </a:solidFill>
                <a:latin typeface="Arial Black" pitchFamily="34" charset="0"/>
              </a:rPr>
              <a:t>Qassim</a:t>
            </a:r>
            <a:r>
              <a:rPr lang="en-US" sz="2800" b="1" dirty="0" smtClean="0">
                <a:solidFill>
                  <a:srgbClr val="7030A0"/>
                </a:solidFill>
                <a:latin typeface="Arial Black" pitchFamily="34" charset="0"/>
              </a:rPr>
              <a:t> </a:t>
            </a:r>
            <a:br>
              <a:rPr lang="en-US" sz="2800" b="1" dirty="0" smtClean="0">
                <a:solidFill>
                  <a:srgbClr val="7030A0"/>
                </a:solidFill>
                <a:latin typeface="Arial Black" pitchFamily="34" charset="0"/>
              </a:rPr>
            </a:br>
            <a:r>
              <a:rPr lang="en-US" sz="2800" b="1" dirty="0" smtClean="0">
                <a:solidFill>
                  <a:srgbClr val="7030A0"/>
                </a:solidFill>
                <a:latin typeface="Arial Black" pitchFamily="34" charset="0"/>
              </a:rPr>
              <a:t>College of Engineering </a:t>
            </a:r>
            <a:r>
              <a:rPr sz="2800" b="1" dirty="0" smtClean="0">
                <a:solidFill>
                  <a:srgbClr val="7030A0"/>
                </a:solidFill>
                <a:latin typeface="Arial Black" pitchFamily="34" charset="0"/>
              </a:rPr>
              <a:t/>
            </a:r>
            <a:br>
              <a:rPr sz="2800" b="1" dirty="0" smtClean="0">
                <a:solidFill>
                  <a:srgbClr val="7030A0"/>
                </a:solidFill>
                <a:latin typeface="Arial Black" pitchFamily="34" charset="0"/>
              </a:rPr>
            </a:br>
            <a:endParaRPr lang="en-US" sz="3600" b="1" dirty="0">
              <a:solidFill>
                <a:srgbClr val="7030A0"/>
              </a:solidFill>
              <a:latin typeface="Arial Black" pitchFamily="34" charset="0"/>
            </a:endParaRPr>
          </a:p>
        </p:txBody>
      </p:sp>
    </p:spTree>
  </p:cSld>
  <p:clrMapOvr>
    <a:masterClrMapping/>
  </p:clrMapOvr>
  <p:transition>
    <p:dissolv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2"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20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2" animBg="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جدول 1"/>
          <p:cNvGraphicFramePr>
            <a:graphicFrameLocks noGrp="1"/>
          </p:cNvGraphicFramePr>
          <p:nvPr/>
        </p:nvGraphicFramePr>
        <p:xfrm>
          <a:off x="1281112" y="2895441"/>
          <a:ext cx="6581775" cy="2468880"/>
        </p:xfrm>
        <a:graphic>
          <a:graphicData uri="http://schemas.openxmlformats.org/drawingml/2006/table">
            <a:tbl>
              <a:tblPr firstRow="1" firstCol="1" lastRow="1" lastCol="1" bandRow="1" bandCol="1">
                <a:tableStyleId>{5C22544A-7EE6-4342-B048-85BDC9FD1C3A}</a:tableStyleId>
              </a:tblPr>
              <a:tblGrid>
                <a:gridCol w="2193925"/>
                <a:gridCol w="2193925"/>
                <a:gridCol w="2193925"/>
              </a:tblGrid>
              <a:tr h="274320">
                <a:tc>
                  <a:txBody>
                    <a:bodyPr/>
                    <a:lstStyle/>
                    <a:p>
                      <a:pPr algn="ctr">
                        <a:spcAft>
                          <a:spcPts val="0"/>
                        </a:spcAft>
                      </a:pPr>
                      <a:r>
                        <a:rPr lang="en-US" sz="1200">
                          <a:effectLst/>
                        </a:rPr>
                        <a:t>non-</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not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nonviolent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over-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over; too much</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overeat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pre-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before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preview</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re-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again</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rewrite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semi-</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half; partly; not fully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semifinal</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sub-</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Under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subway</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super-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above; beyond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superhuman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trans-</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across</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transmit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un-</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not; opposite of</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dirty="0">
                          <a:effectLst/>
                        </a:rPr>
                        <a:t>unusual</a:t>
                      </a:r>
                      <a:endParaRPr lang="en-US" sz="1200" dirty="0">
                        <a:effectLst/>
                        <a:latin typeface="Times New Roman"/>
                        <a:ea typeface="Times New Roman"/>
                      </a:endParaRPr>
                    </a:p>
                  </a:txBody>
                  <a:tcPr marL="68580" marR="68580" marT="0" marB="0" anchor="ctr"/>
                </a:tc>
              </a:tr>
            </a:tbl>
          </a:graphicData>
        </a:graphic>
      </p:graphicFrame>
    </p:spTree>
    <p:extLst>
      <p:ext uri="{BB962C8B-B14F-4D97-AF65-F5344CB8AC3E}">
        <p14:creationId xmlns:p14="http://schemas.microsoft.com/office/powerpoint/2010/main" val="347058550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133307723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endParaRPr lang="ar-IQ"/>
          </a:p>
        </p:txBody>
      </p:sp>
    </p:spTree>
    <p:extLst>
      <p:ext uri="{BB962C8B-B14F-4D97-AF65-F5344CB8AC3E}">
        <p14:creationId xmlns:p14="http://schemas.microsoft.com/office/powerpoint/2010/main" val="217779663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229600" cy="5410200"/>
          </a:xfrm>
        </p:spPr>
        <p:txBody>
          <a:bodyPr>
            <a:normAutofit/>
          </a:bodyPr>
          <a:lstStyle/>
          <a:p>
            <a:pPr>
              <a:buNone/>
            </a:pPr>
            <a:endParaRPr lang="en-US" dirty="0" smtClean="0"/>
          </a:p>
          <a:p>
            <a:pPr>
              <a:buNone/>
            </a:pPr>
            <a:endParaRPr lang="en-US" dirty="0" smtClean="0"/>
          </a:p>
          <a:p>
            <a:endParaRPr lang="en-US" dirty="0"/>
          </a:p>
        </p:txBody>
      </p:sp>
    </p:spTree>
  </p:cSld>
  <p:clrMapOvr>
    <a:masterClrMapping/>
  </p:clrMapOvr>
  <p:transition spd="slow">
    <p:wipe dir="d"/>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791200"/>
          </a:xfrm>
        </p:spPr>
        <p:txBody>
          <a:bodyPr>
            <a:normAutofit/>
          </a:bodyPr>
          <a:lstStyle/>
          <a:p>
            <a:pPr>
              <a:buNone/>
            </a:pPr>
            <a:endParaRPr lang="en-US" sz="2400" dirty="0" smtClean="0"/>
          </a:p>
          <a:p>
            <a:pPr>
              <a:buNone/>
            </a:pPr>
            <a:r>
              <a:rPr lang="en-US" sz="2400" dirty="0" smtClean="0"/>
              <a:t>I</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linds(horizontal)">
                                      <p:cBhvr>
                                        <p:cTn id="7"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762000"/>
            <a:ext cx="8229600" cy="5626291"/>
          </a:xfrm>
        </p:spPr>
        <p:txBody>
          <a:bodyPr>
            <a:normAutofit/>
          </a:bodyPr>
          <a:lstStyle/>
          <a:p>
            <a:pPr rtl="1">
              <a:buNone/>
            </a:pPr>
            <a:r>
              <a:rPr lang="en-US" dirty="0" smtClean="0"/>
              <a:t>             </a:t>
            </a:r>
          </a:p>
          <a:p>
            <a:pPr rtl="1">
              <a:buNone/>
            </a:pPr>
            <a:endParaRPr lang="en-US" sz="2300" dirty="0" smtClean="0">
              <a:latin typeface="Times New Roman" pitchFamily="18" charset="0"/>
              <a:cs typeface="Times New Roman" pitchFamily="18" charset="0"/>
            </a:endParaRPr>
          </a:p>
          <a:p>
            <a:pPr rtl="1">
              <a:buNone/>
            </a:pPr>
            <a:r>
              <a:rPr lang="en-US" sz="2300" dirty="0" smtClean="0">
                <a:latin typeface="Times New Roman" pitchFamily="18" charset="0"/>
                <a:cs typeface="Times New Roman" pitchFamily="18" charset="0"/>
              </a:rPr>
              <a:t>                                  </a:t>
            </a:r>
            <a:r>
              <a:rPr lang="en-US" sz="9600" dirty="0" smtClean="0">
                <a:latin typeface="Times New Roman" pitchFamily="18" charset="0"/>
                <a:cs typeface="Times New Roman" pitchFamily="18" charset="0"/>
              </a:rPr>
              <a:t>         </a:t>
            </a:r>
            <a:endParaRPr lang="en-US" sz="9600" dirty="0">
              <a:latin typeface="Times New Roman" pitchFamily="18" charset="0"/>
              <a:cs typeface="Times New Roman" pitchFamily="18" charset="0"/>
            </a:endParaRPr>
          </a:p>
        </p:txBody>
      </p:sp>
    </p:spTree>
  </p:cSld>
  <p:clrMapOvr>
    <a:masterClrMapping/>
  </p:clrMapOvr>
  <p:transition>
    <p:fade thruBlk="1"/>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circle(in)">
                                      <p:cBhvr>
                                        <p:cTn id="7" dur="2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6629400"/>
          </a:xfrm>
        </p:spPr>
        <p:txBody>
          <a:bodyPr>
            <a:normAutofit/>
          </a:bodyPr>
          <a:lstStyle/>
          <a:p>
            <a:pPr>
              <a:buNone/>
            </a:pPr>
            <a:endParaRPr lang="en-US" sz="2400" b="1" dirty="0" smtClean="0"/>
          </a:p>
          <a:p>
            <a:pPr>
              <a:buNone/>
            </a:pPr>
            <a:endParaRPr lang="en-US" sz="2400" b="1" dirty="0" smtClean="0"/>
          </a:p>
          <a:p>
            <a:pPr>
              <a:buNone/>
            </a:pPr>
            <a:endParaRPr lang="en-US" sz="2400"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ubtitle 5"/>
          <p:cNvSpPr>
            <a:spLocks noGrp="1"/>
          </p:cNvSpPr>
          <p:nvPr>
            <p:ph type="subTitle" idx="1"/>
          </p:nvPr>
        </p:nvSpPr>
        <p:spPr>
          <a:xfrm>
            <a:off x="533400" y="533400"/>
            <a:ext cx="7854696" cy="5715000"/>
          </a:xfrm>
        </p:spPr>
        <p:txBody>
          <a:bodyPr>
            <a:normAutofit/>
          </a:bodyPr>
          <a:lstStyle/>
          <a:p>
            <a:pPr lvl="0" algn="l"/>
            <a:r>
              <a:rPr lang="en-US" sz="9600" dirty="0" smtClean="0">
                <a:latin typeface="Times New Roman" pitchFamily="18" charset="0"/>
                <a:cs typeface="Times New Roman" pitchFamily="18" charset="0"/>
              </a:rPr>
              <a:t>      </a:t>
            </a:r>
            <a:endParaRPr lang="en-US" sz="6000" dirty="0" smtClean="0">
              <a:latin typeface="Times New Roman" pitchFamily="18" charset="0"/>
              <a:ea typeface="Times New Roman" pitchFamily="18" charset="0"/>
              <a:cs typeface="Times New Roman" pitchFamily="18" charset="0"/>
            </a:endParaRPr>
          </a:p>
          <a:p>
            <a:pPr lvl="0"/>
            <a:r>
              <a:rPr lang="en-US" sz="6000" dirty="0" smtClean="0">
                <a:latin typeface="Times New Roman" pitchFamily="18" charset="0"/>
                <a:ea typeface="Times New Roman" pitchFamily="18" charset="0"/>
                <a:cs typeface="Times New Roman" pitchFamily="18" charset="0"/>
              </a:rPr>
              <a:t> </a:t>
            </a:r>
            <a:endParaRPr lang="en-US" sz="6000" dirty="0" smtClean="0">
              <a:latin typeface="Times New Roman" pitchFamily="18" charset="0"/>
              <a:cs typeface="Times New Roman" pitchFamily="18" charset="0"/>
            </a:endParaRPr>
          </a:p>
          <a:p>
            <a:r>
              <a:rPr lang="en-US" dirty="0" smtClean="0"/>
              <a:t> </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3" presetClass="entr" presetSubtype="16"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plus(in)">
                                      <p:cBhvr>
                                        <p:cTn id="7" dur="2000"/>
                                        <p:tgtEl>
                                          <p:spTgt spid="6">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dirty="0"/>
          </a:p>
        </p:txBody>
      </p:sp>
      <p:sp>
        <p:nvSpPr>
          <p:cNvPr id="5" name="Rectangle 1"/>
          <p:cNvSpPr>
            <a:spLocks noChangeArrowheads="1"/>
          </p:cNvSpPr>
          <p:nvPr/>
        </p:nvSpPr>
        <p:spPr bwMode="auto">
          <a:xfrm>
            <a:off x="2416175" y="1447800"/>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ctr" defTabSz="914400" rtl="1" eaLnBrk="1" fontAlgn="base" latinLnBrk="0" hangingPunct="1">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pitchFamily="34" charset="0"/>
                <a:ea typeface="Times New Roman" pitchFamily="18" charset="0"/>
                <a:cs typeface="Arial" pitchFamily="34" charset="0"/>
              </a:rPr>
              <a:t>Common Latin Roots </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 name="عنصر نائب للمحتوى 2"/>
          <p:cNvSpPr>
            <a:spLocks noGrp="1"/>
          </p:cNvSpPr>
          <p:nvPr>
            <p:ph sz="quarter" idx="1"/>
          </p:nvPr>
        </p:nvSpPr>
        <p:spPr/>
        <p:txBody>
          <a:bodyPr>
            <a:normAutofit fontScale="85000" lnSpcReduction="10000"/>
          </a:bodyPr>
          <a:lstStyle/>
          <a:p>
            <a:r>
              <a:rPr lang="en-US" dirty="0" smtClean="0"/>
              <a:t>   </a:t>
            </a:r>
          </a:p>
          <a:p>
            <a:r>
              <a:rPr lang="en-US" dirty="0" smtClean="0"/>
              <a:t>English </a:t>
            </a:r>
            <a:r>
              <a:rPr lang="en-US" dirty="0"/>
              <a:t>has roots in many languages such as Greek and Latin and by learning to </a:t>
            </a:r>
            <a:r>
              <a:rPr lang="en-US" dirty="0" err="1"/>
              <a:t>recognise</a:t>
            </a:r>
            <a:r>
              <a:rPr lang="en-US" dirty="0"/>
              <a:t> some of these common roots and affixes helps a second language learner understand words out of context, as well as improve their vocabulary skills. English is based of Latin and Greek, the building blocks of the language. Learn one root and you unlock the meanings of many English words in which Latin and Greek roots appear. For example if you learn the Latin </a:t>
            </a:r>
            <a:r>
              <a:rPr lang="en-US" b="1" dirty="0" err="1"/>
              <a:t>audi</a:t>
            </a:r>
            <a:r>
              <a:rPr lang="en-US" b="1" dirty="0"/>
              <a:t>-, </a:t>
            </a:r>
            <a:r>
              <a:rPr lang="en-US" dirty="0"/>
              <a:t>which means </a:t>
            </a:r>
            <a:r>
              <a:rPr lang="en-US" u="sng" dirty="0"/>
              <a:t>hearing, listening or sound</a:t>
            </a:r>
            <a:r>
              <a:rPr lang="en-US" dirty="0"/>
              <a:t> you immediately have a grasp of the meaning of words such as </a:t>
            </a:r>
            <a:r>
              <a:rPr lang="en-US" b="1" dirty="0"/>
              <a:t>auditorium, auditory and audible. </a:t>
            </a:r>
            <a:r>
              <a:rPr lang="en-US" dirty="0"/>
              <a:t>If you learn the Greek root </a:t>
            </a:r>
            <a:r>
              <a:rPr lang="en-US" b="1" dirty="0"/>
              <a:t>log-</a:t>
            </a:r>
            <a:r>
              <a:rPr lang="en-US" dirty="0"/>
              <a:t>, which means </a:t>
            </a:r>
            <a:r>
              <a:rPr lang="en-US" u="sng" dirty="0"/>
              <a:t>thought, word or speech</a:t>
            </a:r>
            <a:r>
              <a:rPr lang="en-US" dirty="0"/>
              <a:t> you would be able to decipher the meanings of </a:t>
            </a:r>
            <a:r>
              <a:rPr lang="en-US" b="1" dirty="0"/>
              <a:t>logic, monologue and morphological.</a:t>
            </a:r>
            <a:endParaRPr lang="en-US" dirty="0"/>
          </a:p>
          <a:p>
            <a:r>
              <a:rPr lang="en-US" dirty="0"/>
              <a:t>Here are some examples:</a:t>
            </a:r>
          </a:p>
          <a:p>
            <a:endParaRPr lang="ar-IQ" dirty="0"/>
          </a:p>
        </p:txBody>
      </p:sp>
    </p:spTree>
    <p:extLst>
      <p:ext uri="{BB962C8B-B14F-4D97-AF65-F5344CB8AC3E}">
        <p14:creationId xmlns:p14="http://schemas.microsoft.com/office/powerpoint/2010/main" val="40597935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graphicFrame>
        <p:nvGraphicFramePr>
          <p:cNvPr id="4" name="عنصر نائب للمحتوى 3"/>
          <p:cNvGraphicFramePr>
            <a:graphicFrameLocks noGrp="1"/>
          </p:cNvGraphicFramePr>
          <p:nvPr>
            <p:ph sz="quarter" idx="1"/>
          </p:nvPr>
        </p:nvGraphicFramePr>
        <p:xfrm>
          <a:off x="1509712" y="1950720"/>
          <a:ext cx="6581775" cy="3566160"/>
        </p:xfrm>
        <a:graphic>
          <a:graphicData uri="http://schemas.openxmlformats.org/drawingml/2006/table">
            <a:tbl>
              <a:tblPr firstRow="1" firstCol="1" lastRow="1" lastCol="1" bandRow="1" bandCol="1">
                <a:tableStyleId>{5C22544A-7EE6-4342-B048-85BDC9FD1C3A}</a:tableStyleId>
              </a:tblPr>
              <a:tblGrid>
                <a:gridCol w="2193925"/>
                <a:gridCol w="2193925"/>
                <a:gridCol w="2193925"/>
              </a:tblGrid>
              <a:tr h="274320">
                <a:tc>
                  <a:txBody>
                    <a:bodyPr/>
                    <a:lstStyle/>
                    <a:p>
                      <a:pPr algn="ctr">
                        <a:spcAft>
                          <a:spcPts val="0"/>
                        </a:spcAft>
                      </a:pPr>
                      <a:r>
                        <a:rPr lang="en-US" sz="1200">
                          <a:effectLst/>
                        </a:rPr>
                        <a:t>mit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send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transmit, admit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mort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death</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mortal, mortician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multi</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many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multimedia, multiple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pater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father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paternal, paternity</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port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carry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portable, transportation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rupt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break</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bankrupt, disruption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scrib/script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write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inscription, prescribe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sect/sec</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cut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bisect, section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sent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feel; to send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consent, resent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spect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look</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inspection, spectator</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struct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build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destruction, restructure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vid/vis</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see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televise, video</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voc</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voice; to call</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dirty="0">
                          <a:effectLst/>
                        </a:rPr>
                        <a:t>vocalize, advocate</a:t>
                      </a:r>
                      <a:endParaRPr lang="en-US" sz="1200" dirty="0">
                        <a:effectLst/>
                        <a:latin typeface="Times New Roman"/>
                        <a:ea typeface="Times New Roman"/>
                      </a:endParaRPr>
                    </a:p>
                  </a:txBody>
                  <a:tcPr marL="68580" marR="68580" marT="0" marB="0" anchor="ctr"/>
                </a:tc>
              </a:tr>
            </a:tbl>
          </a:graphicData>
        </a:graphic>
      </p:graphicFrame>
    </p:spTree>
    <p:extLst>
      <p:ext uri="{BB962C8B-B14F-4D97-AF65-F5344CB8AC3E}">
        <p14:creationId xmlns:p14="http://schemas.microsoft.com/office/powerpoint/2010/main" val="37869684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graphicFrame>
        <p:nvGraphicFramePr>
          <p:cNvPr id="4" name="عنصر نائب للمحتوى 3"/>
          <p:cNvGraphicFramePr>
            <a:graphicFrameLocks noGrp="1"/>
          </p:cNvGraphicFramePr>
          <p:nvPr>
            <p:ph sz="quarter" idx="1"/>
          </p:nvPr>
        </p:nvGraphicFramePr>
        <p:xfrm>
          <a:off x="1509712" y="2087880"/>
          <a:ext cx="6581775" cy="3291840"/>
        </p:xfrm>
        <a:graphic>
          <a:graphicData uri="http://schemas.openxmlformats.org/drawingml/2006/table">
            <a:tbl>
              <a:tblPr firstRow="1" firstCol="1" lastRow="1" lastCol="1" bandRow="1" bandCol="1">
                <a:tableStyleId>{5C22544A-7EE6-4342-B048-85BDC9FD1C3A}</a:tableStyleId>
              </a:tblPr>
              <a:tblGrid>
                <a:gridCol w="2193925"/>
                <a:gridCol w="2193925"/>
                <a:gridCol w="2193925"/>
              </a:tblGrid>
              <a:tr h="274320">
                <a:tc>
                  <a:txBody>
                    <a:bodyPr/>
                    <a:lstStyle/>
                    <a:p>
                      <a:pPr algn="ctr">
                        <a:spcAft>
                          <a:spcPts val="0"/>
                        </a:spcAft>
                      </a:pPr>
                      <a:r>
                        <a:rPr lang="en-US" sz="1200">
                          <a:effectLst/>
                        </a:rPr>
                        <a:t>ambi</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both</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ambiguous, ambidextrous</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aqua</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water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aquarium, aquamarine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aud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hear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audience, audition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bene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good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benefactor, benevolent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cent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one hundred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century, percent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circum</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around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circumference, circumstance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contra/counter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against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contradict, encounter</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dict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say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dictation, dictator</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duc/duct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lead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conduct, induce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fac</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do; to make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factory, manufacture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form</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shape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conform, reform</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fort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strength</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dirty="0">
                          <a:effectLst/>
                        </a:rPr>
                        <a:t>fortitude, fortress</a:t>
                      </a:r>
                      <a:endParaRPr lang="en-US" sz="1200" dirty="0">
                        <a:effectLst/>
                        <a:latin typeface="Times New Roman"/>
                        <a:ea typeface="Times New Roman"/>
                      </a:endParaRPr>
                    </a:p>
                  </a:txBody>
                  <a:tcPr marL="68580" marR="68580" marT="0" marB="0" anchor="ctr"/>
                </a:tc>
              </a:tr>
            </a:tbl>
          </a:graphicData>
        </a:graphic>
      </p:graphicFrame>
    </p:spTree>
    <p:extLst>
      <p:ext uri="{BB962C8B-B14F-4D97-AF65-F5344CB8AC3E}">
        <p14:creationId xmlns:p14="http://schemas.microsoft.com/office/powerpoint/2010/main" val="105128793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جدول 1"/>
          <p:cNvGraphicFramePr>
            <a:graphicFrameLocks noGrp="1"/>
          </p:cNvGraphicFramePr>
          <p:nvPr/>
        </p:nvGraphicFramePr>
        <p:xfrm>
          <a:off x="1509712" y="2910840"/>
          <a:ext cx="6581775" cy="1645920"/>
        </p:xfrm>
        <a:graphic>
          <a:graphicData uri="http://schemas.openxmlformats.org/drawingml/2006/table">
            <a:tbl>
              <a:tblPr firstRow="1" firstCol="1" lastRow="1" lastCol="1" bandRow="1" bandCol="1">
                <a:tableStyleId>{5C22544A-7EE6-4342-B048-85BDC9FD1C3A}</a:tableStyleId>
              </a:tblPr>
              <a:tblGrid>
                <a:gridCol w="2193925"/>
                <a:gridCol w="2193925"/>
                <a:gridCol w="2193925"/>
              </a:tblGrid>
              <a:tr h="274320">
                <a:tc>
                  <a:txBody>
                    <a:bodyPr/>
                    <a:lstStyle/>
                    <a:p>
                      <a:pPr algn="ctr">
                        <a:spcAft>
                          <a:spcPts val="0"/>
                        </a:spcAft>
                      </a:pPr>
                      <a:r>
                        <a:rPr lang="en-US" sz="1200">
                          <a:effectLst/>
                        </a:rPr>
                        <a:t>sect/sec</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cut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bisect, section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sent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feel; to send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consent, resent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spect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look</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inspection, spectator</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struct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build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destruction, restructure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vid/vis</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see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televise, video</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voc</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voice; to call</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dirty="0">
                          <a:effectLst/>
                        </a:rPr>
                        <a:t>vocalize, advocate</a:t>
                      </a:r>
                      <a:endParaRPr lang="en-US" sz="1200" dirty="0">
                        <a:effectLst/>
                        <a:latin typeface="Times New Roman"/>
                        <a:ea typeface="Times New Roman"/>
                      </a:endParaRPr>
                    </a:p>
                  </a:txBody>
                  <a:tcPr marL="68580" marR="68580" marT="0" marB="0" anchor="ctr"/>
                </a:tc>
              </a:tr>
            </a:tbl>
          </a:graphicData>
        </a:graphic>
      </p:graphicFrame>
    </p:spTree>
    <p:extLst>
      <p:ext uri="{BB962C8B-B14F-4D97-AF65-F5344CB8AC3E}">
        <p14:creationId xmlns:p14="http://schemas.microsoft.com/office/powerpoint/2010/main" val="107981327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جدول 1"/>
          <p:cNvGraphicFramePr>
            <a:graphicFrameLocks noGrp="1"/>
          </p:cNvGraphicFramePr>
          <p:nvPr/>
        </p:nvGraphicFramePr>
        <p:xfrm>
          <a:off x="1509712" y="2087880"/>
          <a:ext cx="6581775" cy="3291840"/>
        </p:xfrm>
        <a:graphic>
          <a:graphicData uri="http://schemas.openxmlformats.org/drawingml/2006/table">
            <a:tbl>
              <a:tblPr firstRow="1" firstCol="1" lastRow="1" lastCol="1" bandRow="1" bandCol="1">
                <a:tableStyleId>{5C22544A-7EE6-4342-B048-85BDC9FD1C3A}</a:tableStyleId>
              </a:tblPr>
              <a:tblGrid>
                <a:gridCol w="2193925"/>
                <a:gridCol w="2193925"/>
                <a:gridCol w="2193925"/>
              </a:tblGrid>
              <a:tr h="274320">
                <a:tc>
                  <a:txBody>
                    <a:bodyPr/>
                    <a:lstStyle/>
                    <a:p>
                      <a:pPr algn="ctr">
                        <a:spcAft>
                          <a:spcPts val="0"/>
                        </a:spcAft>
                      </a:pPr>
                      <a:r>
                        <a:rPr lang="en-US" sz="1200">
                          <a:effectLst/>
                        </a:rPr>
                        <a:t>fract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break</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fracture, fraction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ject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throw</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projection, rejection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jud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judge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judicial, prejudice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mal</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bad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malevolent, malefactor</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mater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mother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maternal, maternity</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mit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send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transmit, admit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mort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death</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mortal, mortician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multi</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many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multimedia, multiple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pater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father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paternal, paternity</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port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carry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portable, transportation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rupt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break</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bankrupt, disruption</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scrib/script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to write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dirty="0">
                          <a:effectLst/>
                        </a:rPr>
                        <a:t>inscription, prescribe</a:t>
                      </a:r>
                      <a:endParaRPr lang="en-US" sz="1200" dirty="0">
                        <a:effectLst/>
                        <a:latin typeface="Times New Roman"/>
                        <a:ea typeface="Times New Roman"/>
                      </a:endParaRPr>
                    </a:p>
                  </a:txBody>
                  <a:tcPr marL="68580" marR="68580" marT="0" marB="0" anchor="ctr"/>
                </a:tc>
              </a:tr>
            </a:tbl>
          </a:graphicData>
        </a:graphic>
      </p:graphicFrame>
    </p:spTree>
    <p:extLst>
      <p:ext uri="{BB962C8B-B14F-4D97-AF65-F5344CB8AC3E}">
        <p14:creationId xmlns:p14="http://schemas.microsoft.com/office/powerpoint/2010/main" val="291621556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عنصر نائب للمحتوى 1"/>
          <p:cNvGraphicFramePr>
            <a:graphicFrameLocks noGrp="1"/>
          </p:cNvGraphicFramePr>
          <p:nvPr>
            <p:ph sz="quarter" idx="1"/>
          </p:nvPr>
        </p:nvGraphicFramePr>
        <p:xfrm>
          <a:off x="1509712" y="2499360"/>
          <a:ext cx="6581775" cy="2468880"/>
        </p:xfrm>
        <a:graphic>
          <a:graphicData uri="http://schemas.openxmlformats.org/drawingml/2006/table">
            <a:tbl>
              <a:tblPr firstRow="1" firstCol="1" lastRow="1" lastCol="1" bandRow="1" bandCol="1">
                <a:tableStyleId>{5C22544A-7EE6-4342-B048-85BDC9FD1C3A}</a:tableStyleId>
              </a:tblPr>
              <a:tblGrid>
                <a:gridCol w="2193925"/>
                <a:gridCol w="2193925"/>
                <a:gridCol w="2193925"/>
              </a:tblGrid>
              <a:tr h="274320">
                <a:tc>
                  <a:txBody>
                    <a:bodyPr/>
                    <a:lstStyle/>
                    <a:p>
                      <a:pPr algn="ctr">
                        <a:spcAft>
                          <a:spcPts val="0"/>
                        </a:spcAft>
                      </a:pPr>
                      <a:r>
                        <a:rPr lang="en-US" sz="1200">
                          <a:effectLst/>
                        </a:rPr>
                        <a:t>anthropo</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man; human; humanity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anthropologist, philanthropy</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auto</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self</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autobiography, automobile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bio</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life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biology, biography</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chron</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time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chronological, chronic</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dyna</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power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dynamic, dynamite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dys</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bad; hard; unlucky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dysfunctional, dyslexic</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gram</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thing written</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epigram, telegram</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graph</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writing</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graphic, phonograph</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hetero</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different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dirty="0">
                          <a:effectLst/>
                        </a:rPr>
                        <a:t>heteronym, heterogeneous</a:t>
                      </a:r>
                      <a:endParaRPr lang="en-US" sz="1200" dirty="0">
                        <a:effectLst/>
                        <a:latin typeface="Times New Roman"/>
                        <a:ea typeface="Times New Roman"/>
                      </a:endParaRPr>
                    </a:p>
                  </a:txBody>
                  <a:tcPr marL="68580" marR="68580" marT="0" marB="0" anchor="ctr"/>
                </a:tc>
              </a:tr>
            </a:tbl>
          </a:graphicData>
        </a:graphic>
      </p:graphicFrame>
    </p:spTree>
    <p:extLst>
      <p:ext uri="{BB962C8B-B14F-4D97-AF65-F5344CB8AC3E}">
        <p14:creationId xmlns:p14="http://schemas.microsoft.com/office/powerpoint/2010/main" val="35003660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عنصر نائب للمحتوى 3"/>
          <p:cNvGraphicFramePr>
            <a:graphicFrameLocks noGrp="1"/>
          </p:cNvGraphicFramePr>
          <p:nvPr>
            <p:ph sz="quarter" idx="1"/>
          </p:nvPr>
        </p:nvGraphicFramePr>
        <p:xfrm>
          <a:off x="1509712" y="2636520"/>
          <a:ext cx="6581775" cy="2194560"/>
        </p:xfrm>
        <a:graphic>
          <a:graphicData uri="http://schemas.openxmlformats.org/drawingml/2006/table">
            <a:tbl>
              <a:tblPr firstRow="1" firstCol="1" lastRow="1" lastCol="1" bandRow="1" bandCol="1">
                <a:tableStyleId>{5C22544A-7EE6-4342-B048-85BDC9FD1C3A}</a:tableStyleId>
              </a:tblPr>
              <a:tblGrid>
                <a:gridCol w="2193925"/>
                <a:gridCol w="2193925"/>
                <a:gridCol w="2193925"/>
              </a:tblGrid>
              <a:tr h="274320">
                <a:tc>
                  <a:txBody>
                    <a:bodyPr/>
                    <a:lstStyle/>
                    <a:p>
                      <a:pPr algn="ctr">
                        <a:spcAft>
                          <a:spcPts val="0"/>
                        </a:spcAft>
                      </a:pPr>
                      <a:r>
                        <a:rPr lang="en-US" sz="1200">
                          <a:effectLst/>
                        </a:rPr>
                        <a:t>homo</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same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homonym, homogenous</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hydr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water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hydration, dehydrate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hyper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over; above; beyond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hyperactive, hyperbole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hypo</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below; beneath</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hypothermia, hypothetical</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logy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study of</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biology, psychology</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meter/metr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measure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thermometer, perimeter</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micro</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small</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microbe, microscope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mis/miso</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hate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dirty="0">
                          <a:effectLst/>
                        </a:rPr>
                        <a:t>misanthrope, misogyny</a:t>
                      </a:r>
                      <a:endParaRPr lang="en-US" sz="1200" dirty="0">
                        <a:effectLst/>
                        <a:latin typeface="Times New Roman"/>
                        <a:ea typeface="Times New Roman"/>
                      </a:endParaRPr>
                    </a:p>
                  </a:txBody>
                  <a:tcPr marL="68580" marR="68580" marT="0" marB="0" anchor="ctr"/>
                </a:tc>
              </a:tr>
            </a:tbl>
          </a:graphicData>
        </a:graphic>
      </p:graphicFrame>
    </p:spTree>
    <p:extLst>
      <p:ext uri="{BB962C8B-B14F-4D97-AF65-F5344CB8AC3E}">
        <p14:creationId xmlns:p14="http://schemas.microsoft.com/office/powerpoint/2010/main" val="424016504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2133600" y="533400"/>
            <a:ext cx="5410200" cy="1524000"/>
          </a:xfrm>
        </p:spPr>
        <p:txBody>
          <a:bodyPr>
            <a:normAutofit fontScale="25000" lnSpcReduction="20000"/>
          </a:bodyPr>
          <a:lstStyle/>
          <a:p>
            <a:pPr algn="ctr" rtl="1"/>
            <a:endParaRPr lang="en-US" sz="5500" dirty="0" smtClean="0">
              <a:latin typeface="Times New Roman" pitchFamily="18" charset="0"/>
              <a:cs typeface="Times New Roman" pitchFamily="18" charset="0"/>
            </a:endParaRPr>
          </a:p>
          <a:p>
            <a:pPr rtl="1"/>
            <a:endParaRPr lang="en-US" sz="14400" dirty="0" smtClean="0"/>
          </a:p>
          <a:p>
            <a:pPr rtl="1"/>
            <a:r>
              <a:rPr lang="en-US" dirty="0" smtClean="0"/>
              <a:t> </a:t>
            </a:r>
          </a:p>
          <a:p>
            <a:pPr rtl="1"/>
            <a:r>
              <a:rPr lang="ar-SA" dirty="0" smtClean="0"/>
              <a:t> </a:t>
            </a:r>
            <a:endParaRPr lang="en-US" dirty="0" smtClean="0"/>
          </a:p>
          <a:p>
            <a:pPr rtl="1"/>
            <a:r>
              <a:rPr lang="ar-SA" dirty="0" smtClean="0"/>
              <a:t> </a:t>
            </a:r>
            <a:endParaRPr lang="en-US" dirty="0" smtClean="0"/>
          </a:p>
          <a:p>
            <a:pPr rtl="1"/>
            <a:r>
              <a:rPr lang="en-US" sz="6200" b="1" dirty="0" smtClean="0">
                <a:latin typeface="Times New Roman" pitchFamily="18" charset="0"/>
                <a:cs typeface="Times New Roman" pitchFamily="18" charset="0"/>
              </a:rPr>
              <a:t> </a:t>
            </a:r>
            <a:endParaRPr lang="en-US" sz="6200" dirty="0" smtClean="0">
              <a:latin typeface="Times New Roman" pitchFamily="18" charset="0"/>
              <a:cs typeface="Times New Roman" pitchFamily="18" charset="0"/>
            </a:endParaRPr>
          </a:p>
          <a:p>
            <a:pPr rtl="1"/>
            <a:r>
              <a:rPr lang="ar-SA" dirty="0" smtClean="0"/>
              <a:t> </a:t>
            </a:r>
            <a:endParaRPr lang="en-US" dirty="0"/>
          </a:p>
        </p:txBody>
      </p:sp>
      <p:graphicFrame>
        <p:nvGraphicFramePr>
          <p:cNvPr id="3" name="جدول 2"/>
          <p:cNvGraphicFramePr>
            <a:graphicFrameLocks noGrp="1"/>
          </p:cNvGraphicFramePr>
          <p:nvPr/>
        </p:nvGraphicFramePr>
        <p:xfrm>
          <a:off x="1281112" y="2712561"/>
          <a:ext cx="6581775" cy="2834640"/>
        </p:xfrm>
        <a:graphic>
          <a:graphicData uri="http://schemas.openxmlformats.org/drawingml/2006/table">
            <a:tbl>
              <a:tblPr firstRow="1" firstCol="1" lastRow="1" lastCol="1" bandRow="1" bandCol="1">
                <a:tableStyleId>{5C22544A-7EE6-4342-B048-85BDC9FD1C3A}</a:tableStyleId>
              </a:tblPr>
              <a:tblGrid>
                <a:gridCol w="2193925"/>
                <a:gridCol w="2193925"/>
                <a:gridCol w="2193925"/>
              </a:tblGrid>
              <a:tr h="274320">
                <a:tc>
                  <a:txBody>
                    <a:bodyPr/>
                    <a:lstStyle/>
                    <a:p>
                      <a:pPr algn="ctr">
                        <a:spcAft>
                          <a:spcPts val="0"/>
                        </a:spcAft>
                      </a:pPr>
                      <a:r>
                        <a:rPr lang="en-US" sz="1200">
                          <a:effectLst/>
                        </a:rPr>
                        <a:t>anti-</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against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anticlimax</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de-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opposite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devalue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dis-</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not; opposite of</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discover</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en-, em-</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cause to</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enact, empower</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fore-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before; front of</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foreshadow, forearm</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In-, im-</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in</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income, impulse</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in-, im-, il-, ir-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not</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indirect, immoral, </a:t>
                      </a:r>
                    </a:p>
                    <a:p>
                      <a:pPr algn="ctr">
                        <a:spcAft>
                          <a:spcPts val="0"/>
                        </a:spcAft>
                      </a:pPr>
                      <a:r>
                        <a:rPr lang="en-US" sz="1200">
                          <a:effectLst/>
                        </a:rPr>
                        <a:t>illiterate, irreverent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inter-</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between; among</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interrupt</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mid-</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middle</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midfield</a:t>
                      </a:r>
                      <a:endParaRPr lang="en-US" sz="1200">
                        <a:effectLst/>
                        <a:latin typeface="Times New Roman"/>
                        <a:ea typeface="Times New Roman"/>
                      </a:endParaRPr>
                    </a:p>
                  </a:txBody>
                  <a:tcPr marL="68580" marR="68580" marT="0" marB="0" anchor="ctr"/>
                </a:tc>
              </a:tr>
              <a:tr h="274320">
                <a:tc>
                  <a:txBody>
                    <a:bodyPr/>
                    <a:lstStyle/>
                    <a:p>
                      <a:pPr algn="ctr">
                        <a:spcAft>
                          <a:spcPts val="0"/>
                        </a:spcAft>
                      </a:pPr>
                      <a:r>
                        <a:rPr lang="en-US" sz="1200">
                          <a:effectLst/>
                        </a:rPr>
                        <a:t>mis-</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a:effectLst/>
                        </a:rPr>
                        <a:t>wrongly</a:t>
                      </a:r>
                      <a:endParaRPr lang="en-US" sz="1200">
                        <a:effectLst/>
                        <a:latin typeface="Times New Roman"/>
                        <a:ea typeface="Times New Roman"/>
                      </a:endParaRPr>
                    </a:p>
                  </a:txBody>
                  <a:tcPr marL="68580" marR="68580" marT="0" marB="0" anchor="ctr"/>
                </a:tc>
                <a:tc>
                  <a:txBody>
                    <a:bodyPr/>
                    <a:lstStyle/>
                    <a:p>
                      <a:pPr algn="ctr">
                        <a:spcAft>
                          <a:spcPts val="0"/>
                        </a:spcAft>
                      </a:pPr>
                      <a:r>
                        <a:rPr lang="en-US" sz="1200" dirty="0">
                          <a:effectLst/>
                        </a:rPr>
                        <a:t>misspell</a:t>
                      </a:r>
                      <a:endParaRPr lang="en-US" sz="1200" dirty="0">
                        <a:effectLst/>
                        <a:latin typeface="Times New Roman"/>
                        <a:ea typeface="Times New Roman"/>
                      </a:endParaRPr>
                    </a:p>
                  </a:txBody>
                  <a:tcPr marL="68580" marR="68580" marT="0" marB="0" anchor="ctr"/>
                </a:tc>
              </a:tr>
            </a:tbl>
          </a:graphicData>
        </a:graphic>
      </p:graphicFrame>
    </p:spTree>
  </p:cSld>
  <p:clrMapOvr>
    <a:masterClrMapping/>
  </p:clrMapOvr>
  <p:transition>
    <p:dissolve/>
  </p:transition>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_rels/theme2.xml.rels><?xml version="1.0" encoding="UTF-8" standalone="yes"?>
<Relationships xmlns="http://schemas.openxmlformats.org/package/2006/relationships"><Relationship Id="rId1" Type="http://schemas.openxmlformats.org/officeDocument/2006/relationships/image" Target="../media/image2.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ppt/theme/theme2.xml><?xml version="1.0" encoding="utf-8"?>
<a:theme xmlns:a="http://schemas.openxmlformats.org/drawingml/2006/main" name="Equity">
  <a:themeElements>
    <a:clrScheme name="Equity">
      <a:dk1>
        <a:sysClr val="windowText" lastClr="000000"/>
      </a:dk1>
      <a:lt1>
        <a:sysClr val="window" lastClr="FFFFFF"/>
      </a:lt1>
      <a:dk2>
        <a:srgbClr val="696464"/>
      </a:dk2>
      <a:lt2>
        <a:srgbClr val="E9E5DC"/>
      </a:lt2>
      <a:accent1>
        <a:srgbClr val="D34817"/>
      </a:accent1>
      <a:accent2>
        <a:srgbClr val="9B2D1F"/>
      </a:accent2>
      <a:accent3>
        <a:srgbClr val="A28E6A"/>
      </a:accent3>
      <a:accent4>
        <a:srgbClr val="956251"/>
      </a:accent4>
      <a:accent5>
        <a:srgbClr val="918485"/>
      </a:accent5>
      <a:accent6>
        <a:srgbClr val="855D5D"/>
      </a:accent6>
      <a:hlink>
        <a:srgbClr val="CC9900"/>
      </a:hlink>
      <a:folHlink>
        <a:srgbClr val="96A9A9"/>
      </a:folHlink>
    </a:clrScheme>
    <a:fontScheme name="Equity">
      <a:majorFont>
        <a:latin typeface="Franklin Gothic Book"/>
        <a:ea typeface=""/>
        <a:cs typeface=""/>
        <a:font script="Grek" typeface="Calibri"/>
        <a:font script="Cyrl" typeface="Calibri"/>
        <a:font script="Jpan" typeface="HGｺﾞｼｯｸM"/>
        <a:font script="Hang" typeface="바탕"/>
        <a:font script="Hans" typeface="幼圆"/>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Perpetua"/>
        <a:ea typeface=""/>
        <a:cs typeface=""/>
        <a:font script="Grek" typeface="Cambria"/>
        <a:font script="Cyrl" typeface="Cambria"/>
        <a:font script="Jpan" typeface="HG創英ﾌﾟﾚｾﾞﾝｽEB"/>
        <a:font script="Hang" typeface="맑은 고딕"/>
        <a:font script="Hans" typeface="宋体"/>
        <a:font script="Hant" typeface="新細明體"/>
        <a:font script="Arab" typeface="Times New Roman"/>
        <a:font script="Hebr" typeface="Aharoni"/>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Equity">
      <a:fillStyleLst>
        <a:solidFill>
          <a:schemeClr val="phClr"/>
        </a:solidFill>
        <a:blipFill>
          <a:blip xmlns:r="http://schemas.openxmlformats.org/officeDocument/2006/relationships" r:embed="rId1">
            <a:duotone>
              <a:schemeClr val="phClr">
                <a:tint val="30000"/>
                <a:satMod val="300000"/>
              </a:schemeClr>
              <a:schemeClr val="phClr">
                <a:tint val="40000"/>
                <a:satMod val="200000"/>
              </a:schemeClr>
            </a:duotone>
          </a:blip>
          <a:tile tx="0" ty="0" sx="70000" sy="70000" flip="none" algn="ctr"/>
        </a:blipFill>
        <a:blipFill>
          <a:blip xmlns:r="http://schemas.openxmlformats.org/officeDocument/2006/relationships" r:embed="rId1">
            <a:duotone>
              <a:schemeClr val="phClr">
                <a:shade val="22000"/>
                <a:satMod val="160000"/>
              </a:schemeClr>
              <a:schemeClr val="phClr">
                <a:shade val="45000"/>
                <a:satMod val="100000"/>
              </a:schemeClr>
            </a:duotone>
          </a:blip>
          <a:tile tx="0" ty="0" sx="65000" sy="65000" flip="none" algn="ctr"/>
        </a:blipFill>
      </a:fillStyleLst>
      <a:lnStyleLst>
        <a:ln w="9525" cap="flat" cmpd="sng" algn="ctr">
          <a:solidFill>
            <a:schemeClr val="phClr">
              <a:shade val="60000"/>
              <a:satMod val="110000"/>
            </a:schemeClr>
          </a:solidFill>
          <a:prstDash val="solid"/>
        </a:ln>
        <a:ln w="12700" cap="flat" cmpd="sng" algn="ctr">
          <a:solidFill>
            <a:schemeClr val="phClr"/>
          </a:solidFill>
          <a:prstDash val="solid"/>
        </a:ln>
        <a:ln w="38100" cap="flat" cmpd="sng" algn="ctr">
          <a:solidFill>
            <a:schemeClr val="phClr"/>
          </a:solidFill>
          <a:prstDash val="solid"/>
        </a:ln>
      </a:lnStyleLst>
      <a:effectStyleLst>
        <a:effectStyle>
          <a:effectLst>
            <a:outerShdw blurRad="38100" dist="25400" dir="5400000" algn="t" rotWithShape="0">
              <a:srgbClr val="000000">
                <a:alpha val="50000"/>
              </a:srgbClr>
            </a:outerShdw>
          </a:effectLst>
        </a:effectStyle>
        <a:effectStyle>
          <a:effectLst>
            <a:outerShdw blurRad="38100" dist="25400" dir="5400000" algn="t" rotWithShape="0">
              <a:srgbClr val="000000">
                <a:alpha val="50000"/>
              </a:srgbClr>
            </a:outerShdw>
          </a:effectLst>
        </a:effectStyle>
        <a:effectStyle>
          <a:effectLst>
            <a:outerShdw blurRad="50800" dist="50800" dir="5400000" algn="t" rotWithShape="0">
              <a:srgbClr val="000000">
                <a:alpha val="60000"/>
              </a:srgbClr>
            </a:outerShdw>
          </a:effectLst>
          <a:scene3d>
            <a:camera prst="isometricBottomUp" fov="0">
              <a:rot lat="0" lon="0" rev="0"/>
            </a:camera>
            <a:lightRig rig="soft" dir="b">
              <a:rot lat="0" lon="0" rev="9000000"/>
            </a:lightRig>
          </a:scene3d>
          <a:sp3d contourW="35000" prstMaterial="matte">
            <a:bevelT w="45000" h="38100" prst="convex"/>
            <a:contourClr>
              <a:schemeClr val="phClr">
                <a:tint val="10000"/>
                <a:satMod val="130000"/>
              </a:schemeClr>
            </a:contourClr>
          </a:sp3d>
        </a:effectStyle>
      </a:effectStyleLst>
      <a:bgFillStyleLst>
        <a:solidFill>
          <a:schemeClr val="phClr"/>
        </a:solidFill>
        <a:gradFill rotWithShape="1">
          <a:gsLst>
            <a:gs pos="0">
              <a:schemeClr val="phClr">
                <a:shade val="40000"/>
                <a:satMod val="165000"/>
              </a:schemeClr>
            </a:gs>
            <a:gs pos="50000">
              <a:schemeClr val="phClr">
                <a:shade val="80000"/>
                <a:satMod val="155000"/>
              </a:schemeClr>
            </a:gs>
            <a:gs pos="100000">
              <a:schemeClr val="phClr">
                <a:tint val="95000"/>
                <a:satMod val="200000"/>
              </a:schemeClr>
            </a:gs>
          </a:gsLst>
          <a:lin ang="16200000" scaled="1"/>
        </a:gradFill>
        <a:blipFill>
          <a:blip xmlns:r="http://schemas.openxmlformats.org/officeDocument/2006/relationships" r:embed="rId1">
            <a:duotone>
              <a:schemeClr val="phClr">
                <a:tint val="95000"/>
                <a:satMod val="200000"/>
              </a:schemeClr>
              <a:schemeClr val="phClr">
                <a:shade val="80000"/>
                <a:satMod val="100000"/>
              </a:schemeClr>
            </a:duotone>
          </a:blip>
          <a:tile tx="0" ty="0" sx="55000" sy="55000" flip="none" algn="tl"/>
        </a:blip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591</TotalTime>
  <Words>552</Words>
  <Application>Microsoft Office PowerPoint</Application>
  <PresentationFormat>عرض على الشاشة (3:4)‏</PresentationFormat>
  <Paragraphs>283</Paragraphs>
  <Slides>18</Slides>
  <Notes>1</Notes>
  <HiddenSlides>0</HiddenSlides>
  <MMClips>0</MMClips>
  <ScaleCrop>false</ScaleCrop>
  <HeadingPairs>
    <vt:vector size="4" baseType="variant">
      <vt:variant>
        <vt:lpstr>نسق</vt:lpstr>
      </vt:variant>
      <vt:variant>
        <vt:i4>2</vt:i4>
      </vt:variant>
      <vt:variant>
        <vt:lpstr>عناوين الشرائح</vt:lpstr>
      </vt:variant>
      <vt:variant>
        <vt:i4>18</vt:i4>
      </vt:variant>
    </vt:vector>
  </HeadingPairs>
  <TitlesOfParts>
    <vt:vector size="20" baseType="lpstr">
      <vt:lpstr>Flow</vt:lpstr>
      <vt:lpstr>Equity</vt:lpstr>
      <vt:lpstr>TECHNICAL ENGLISH   Asst .prof. Sawsan A. Qassim  College of Engineering  </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Company>0</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sawsan</dc:creator>
  <cp:lastModifiedBy>gh</cp:lastModifiedBy>
  <cp:revision>313</cp:revision>
  <dcterms:created xsi:type="dcterms:W3CDTF">2012-10-05T04:46:33Z</dcterms:created>
  <dcterms:modified xsi:type="dcterms:W3CDTF">2019-01-08T19:26:29Z</dcterms:modified>
</cp:coreProperties>
</file>

<file path=docProps/thumbnail.jpeg>
</file>