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0"/>
  </p:notesMasterIdLst>
  <p:sldIdLst>
    <p:sldId id="276" r:id="rId3"/>
    <p:sldId id="283" r:id="rId4"/>
    <p:sldId id="300" r:id="rId5"/>
    <p:sldId id="284" r:id="rId6"/>
    <p:sldId id="285" r:id="rId7"/>
    <p:sldId id="292" r:id="rId8"/>
    <p:sldId id="295" r:id="rId9"/>
    <p:sldId id="294" r:id="rId10"/>
    <p:sldId id="297" r:id="rId11"/>
    <p:sldId id="298" r:id="rId12"/>
    <p:sldId id="288" r:id="rId13"/>
    <p:sldId id="261" r:id="rId14"/>
    <p:sldId id="282" r:id="rId15"/>
    <p:sldId id="263" r:id="rId16"/>
    <p:sldId id="264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296" autoAdjust="0"/>
  </p:normalViewPr>
  <p:slideViewPr>
    <p:cSldViewPr>
      <p:cViewPr>
        <p:scale>
          <a:sx n="100" d="100"/>
          <a:sy n="100" d="100"/>
        </p:scale>
        <p:origin x="-528" y="-72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3E520-2F06-4D40-8EB7-65C6120EC03C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68137-46C9-42AF-8E17-780CE49FFA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7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68137-46C9-42AF-8E17-780CE49FFAB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57200"/>
            <a:ext cx="6553200" cy="51816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4400" b="1" dirty="0" smtClean="0">
                <a:solidFill>
                  <a:srgbClr val="7030A0"/>
                </a:solidFill>
                <a:latin typeface="Arial Black" pitchFamily="34" charset="0"/>
              </a:rPr>
              <a:t>TECHNICAL ENGLISH </a:t>
            </a:r>
            <a:br>
              <a:rPr lang="en-US" sz="4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2800" b="1" dirty="0" err="1" smtClean="0">
                <a:solidFill>
                  <a:srgbClr val="7030A0"/>
                </a:solidFill>
                <a:latin typeface="Arial Black" pitchFamily="34" charset="0"/>
              </a:rPr>
              <a:t>Asst</a:t>
            </a: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 .prof. </a:t>
            </a:r>
            <a:r>
              <a:rPr lang="en-US" sz="2800" b="1" dirty="0" err="1" smtClean="0">
                <a:solidFill>
                  <a:srgbClr val="7030A0"/>
                </a:solidFill>
                <a:latin typeface="Arial Black" pitchFamily="34" charset="0"/>
              </a:rPr>
              <a:t>Sawsan</a:t>
            </a: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 A. </a:t>
            </a:r>
            <a:r>
              <a:rPr lang="en-US" sz="2800" b="1" dirty="0" err="1" smtClean="0">
                <a:solidFill>
                  <a:srgbClr val="7030A0"/>
                </a:solidFill>
                <a:latin typeface="Arial Black" pitchFamily="34" charset="0"/>
              </a:rPr>
              <a:t>Qassim</a:t>
            </a: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b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College of Engineering </a:t>
            </a:r>
            <a:r>
              <a:rPr sz="28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sz="2800" b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3547688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77796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5626291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en-US" dirty="0" smtClean="0"/>
              <a:t>             </a:t>
            </a:r>
          </a:p>
          <a:p>
            <a:pPr rtl="1"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rtl="1">
              <a:buNone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629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7854696" cy="5715000"/>
          </a:xfrm>
        </p:spPr>
        <p:txBody>
          <a:bodyPr>
            <a:normAutofit/>
          </a:bodyPr>
          <a:lstStyle/>
          <a:p>
            <a:pPr lvl="0" algn="l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6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u="sng" dirty="0" smtClean="0"/>
              <a:t>Words and prepositions.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abide by (v)</a:t>
            </a:r>
            <a:r>
              <a:rPr lang="ar-IQ" dirty="0"/>
              <a:t>		</a:t>
            </a:r>
            <a:endParaRPr lang="en-US" dirty="0"/>
          </a:p>
          <a:p>
            <a:r>
              <a:rPr lang="en-US" dirty="0"/>
              <a:t>absent from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abstain from (v)</a:t>
            </a:r>
            <a:r>
              <a:rPr lang="ar-IQ" dirty="0"/>
              <a:t>		</a:t>
            </a:r>
            <a:endParaRPr lang="en-US" dirty="0"/>
          </a:p>
          <a:p>
            <a:r>
              <a:rPr lang="en-US" dirty="0"/>
              <a:t>accompanied by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according to (prep)</a:t>
            </a:r>
            <a:r>
              <a:rPr lang="ar-IQ" dirty="0"/>
              <a:t>	</a:t>
            </a:r>
            <a:r>
              <a:rPr lang="en-US" dirty="0"/>
              <a:t>never use "according to me/us" - things can only be according to </a:t>
            </a:r>
            <a:r>
              <a:rPr lang="en-US" dirty="0" err="1"/>
              <a:t>sb</a:t>
            </a:r>
            <a:r>
              <a:rPr lang="en-US" dirty="0"/>
              <a:t> else</a:t>
            </a:r>
            <a:r>
              <a:rPr lang="ar-IQ" dirty="0"/>
              <a:t>	</a:t>
            </a:r>
            <a:endParaRPr lang="en-US" dirty="0"/>
          </a:p>
          <a:p>
            <a:r>
              <a:rPr lang="en-US" dirty="0"/>
              <a:t>account for (v)</a:t>
            </a:r>
            <a:r>
              <a:rPr lang="ar-IQ" dirty="0"/>
              <a:t>		</a:t>
            </a:r>
            <a:r>
              <a:rPr lang="en-US" dirty="0"/>
              <a:t>accuse </a:t>
            </a:r>
            <a:r>
              <a:rPr lang="en-US" dirty="0" err="1"/>
              <a:t>sb</a:t>
            </a:r>
            <a:r>
              <a:rPr lang="en-US" dirty="0"/>
              <a:t> of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accustomed to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acquainted with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addicted to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adequate for (</a:t>
            </a:r>
            <a:r>
              <a:rPr lang="en-US" dirty="0" err="1"/>
              <a:t>adj</a:t>
            </a:r>
            <a:r>
              <a:rPr lang="ar-IQ" dirty="0"/>
              <a:t>)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05979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adequate for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adjacent to (</a:t>
            </a:r>
            <a:r>
              <a:rPr lang="en-US" dirty="0" err="1"/>
              <a:t>adj</a:t>
            </a:r>
            <a:r>
              <a:rPr lang="en-US" dirty="0"/>
              <a:t>)</a:t>
            </a:r>
            <a:r>
              <a:rPr lang="ar-IQ" dirty="0"/>
              <a:t>		</a:t>
            </a:r>
            <a:r>
              <a:rPr lang="en-US" dirty="0"/>
              <a:t>advantage of (n)</a:t>
            </a:r>
            <a:r>
              <a:rPr lang="ar-IQ" dirty="0"/>
              <a:t>	</a:t>
            </a:r>
            <a:r>
              <a:rPr lang="en-US" dirty="0"/>
              <a:t>(but: there's an advantage in - (have) an advantage over </a:t>
            </a:r>
            <a:r>
              <a:rPr lang="en-US" dirty="0" err="1"/>
              <a:t>sb</a:t>
            </a:r>
            <a:r>
              <a:rPr lang="ar-IQ" dirty="0"/>
              <a:t>)	</a:t>
            </a:r>
            <a:endParaRPr lang="en-US" dirty="0"/>
          </a:p>
          <a:p>
            <a:r>
              <a:rPr lang="en-US" dirty="0"/>
              <a:t>advice on (n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afraid of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agree to/on </a:t>
            </a:r>
            <a:r>
              <a:rPr lang="en-US" dirty="0" err="1"/>
              <a:t>sth</a:t>
            </a:r>
            <a:r>
              <a:rPr lang="en-US" dirty="0"/>
              <a:t> (v)</a:t>
            </a:r>
            <a:r>
              <a:rPr lang="ar-IQ" dirty="0"/>
              <a:t>		</a:t>
            </a:r>
            <a:r>
              <a:rPr lang="en-US" dirty="0"/>
              <a:t>agree with </a:t>
            </a:r>
            <a:r>
              <a:rPr lang="en-US" dirty="0" err="1"/>
              <a:t>sb</a:t>
            </a:r>
            <a:r>
              <a:rPr lang="en-US" dirty="0"/>
              <a:t> (v)</a:t>
            </a:r>
            <a:r>
              <a:rPr lang="ar-IQ" dirty="0"/>
              <a:t>		</a:t>
            </a:r>
            <a:endParaRPr lang="en-US" dirty="0"/>
          </a:p>
          <a:p>
            <a:r>
              <a:rPr lang="en-US" dirty="0"/>
              <a:t>ahead of (prep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aim at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allergic to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amazed at/by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15150838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2286000" y="2274838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amount to (v)</a:t>
            </a:r>
            <a:r>
              <a:rPr lang="ar-IQ" dirty="0"/>
              <a:t>		</a:t>
            </a:r>
            <a:r>
              <a:rPr lang="en-US" dirty="0"/>
              <a:t>amused at/with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angry at what </a:t>
            </a:r>
            <a:r>
              <a:rPr lang="en-US" dirty="0" err="1"/>
              <a:t>sb</a:t>
            </a:r>
            <a:r>
              <a:rPr lang="en-US" dirty="0"/>
              <a:t> does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angry with </a:t>
            </a:r>
            <a:r>
              <a:rPr lang="en-US" dirty="0" err="1"/>
              <a:t>sb</a:t>
            </a:r>
            <a:r>
              <a:rPr lang="en-US" dirty="0"/>
              <a:t> about </a:t>
            </a:r>
            <a:r>
              <a:rPr lang="en-US" dirty="0" err="1"/>
              <a:t>sth</a:t>
            </a:r>
            <a:r>
              <a:rPr lang="en-US" dirty="0"/>
              <a:t>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angry with </a:t>
            </a:r>
            <a:r>
              <a:rPr lang="en-US" dirty="0" err="1"/>
              <a:t>sb</a:t>
            </a:r>
            <a:r>
              <a:rPr lang="en-US" dirty="0"/>
              <a:t> for doing </a:t>
            </a:r>
            <a:r>
              <a:rPr lang="en-US" dirty="0" err="1"/>
              <a:t>sth</a:t>
            </a:r>
            <a:r>
              <a:rPr lang="en-US" dirty="0"/>
              <a:t>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annoyed with </a:t>
            </a:r>
            <a:r>
              <a:rPr lang="en-US" dirty="0" err="1"/>
              <a:t>sb</a:t>
            </a:r>
            <a:r>
              <a:rPr lang="en-US" dirty="0"/>
              <a:t> about </a:t>
            </a:r>
            <a:r>
              <a:rPr lang="en-US" dirty="0" err="1"/>
              <a:t>sth</a:t>
            </a:r>
            <a:r>
              <a:rPr lang="en-US" dirty="0"/>
              <a:t>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answer to (n)</a:t>
            </a:r>
            <a:r>
              <a:rPr lang="ar-IQ" dirty="0"/>
              <a:t>	</a:t>
            </a:r>
            <a:r>
              <a:rPr lang="en-US" dirty="0"/>
              <a:t>in</a:t>
            </a:r>
            <a:r>
              <a:rPr lang="ar-IQ" dirty="0"/>
              <a:t> ˜</a:t>
            </a:r>
            <a:endParaRPr lang="en-US" dirty="0"/>
          </a:p>
          <a:p>
            <a:r>
              <a:rPr lang="en-US" dirty="0"/>
              <a:t>anxious about </a:t>
            </a:r>
            <a:r>
              <a:rPr lang="en-US" dirty="0" err="1"/>
              <a:t>sth</a:t>
            </a:r>
            <a:r>
              <a:rPr lang="en-US" dirty="0"/>
              <a:t> (</a:t>
            </a:r>
            <a:r>
              <a:rPr lang="en-US" dirty="0" err="1"/>
              <a:t>adj</a:t>
            </a:r>
            <a:r>
              <a:rPr lang="ar-IQ" dirty="0"/>
              <a:t>)	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378696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2286000" y="1859340"/>
            <a:ext cx="4572000" cy="313932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anxious for </a:t>
            </a:r>
            <a:r>
              <a:rPr lang="en-US" dirty="0" err="1"/>
              <a:t>sth</a:t>
            </a:r>
            <a:r>
              <a:rPr lang="en-US" dirty="0"/>
              <a:t> to happen (</a:t>
            </a:r>
            <a:r>
              <a:rPr lang="en-US" dirty="0" err="1"/>
              <a:t>adj</a:t>
            </a:r>
            <a:r>
              <a:rPr lang="en-US" dirty="0"/>
              <a:t>)</a:t>
            </a:r>
            <a:r>
              <a:rPr lang="ar-IQ" dirty="0"/>
              <a:t>	</a:t>
            </a:r>
            <a:r>
              <a:rPr lang="en-US" dirty="0"/>
              <a:t>be</a:t>
            </a:r>
            <a:r>
              <a:rPr lang="ar-IQ" dirty="0"/>
              <a:t> ˜	</a:t>
            </a:r>
            <a:endParaRPr lang="en-US" dirty="0"/>
          </a:p>
          <a:p>
            <a:r>
              <a:rPr lang="en-US" dirty="0" err="1"/>
              <a:t>apologise</a:t>
            </a:r>
            <a:r>
              <a:rPr lang="en-US" dirty="0"/>
              <a:t> to </a:t>
            </a:r>
            <a:r>
              <a:rPr lang="en-US" dirty="0" err="1"/>
              <a:t>sb</a:t>
            </a:r>
            <a:r>
              <a:rPr lang="en-US" dirty="0"/>
              <a:t> for </a:t>
            </a:r>
            <a:r>
              <a:rPr lang="en-US" dirty="0" err="1"/>
              <a:t>sth</a:t>
            </a:r>
            <a:r>
              <a:rPr lang="en-US" dirty="0"/>
              <a:t>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appeal to </a:t>
            </a:r>
            <a:r>
              <a:rPr lang="en-US" dirty="0" err="1"/>
              <a:t>sb</a:t>
            </a:r>
            <a:r>
              <a:rPr lang="en-US" dirty="0"/>
              <a:t> for </a:t>
            </a:r>
            <a:r>
              <a:rPr lang="en-US" dirty="0" err="1"/>
              <a:t>sth</a:t>
            </a:r>
            <a:r>
              <a:rPr lang="en-US" dirty="0"/>
              <a:t> (n)</a:t>
            </a:r>
            <a:r>
              <a:rPr lang="ar-IQ" dirty="0"/>
              <a:t>	</a:t>
            </a:r>
            <a:r>
              <a:rPr lang="en-US" dirty="0"/>
              <a:t>make an ˜</a:t>
            </a:r>
            <a:r>
              <a:rPr lang="ar-IQ" dirty="0"/>
              <a:t>	</a:t>
            </a:r>
            <a:r>
              <a:rPr lang="en-US" dirty="0"/>
              <a:t>          appeal to/against (v)</a:t>
            </a:r>
            <a:r>
              <a:rPr lang="ar-IQ" dirty="0"/>
              <a:t>		</a:t>
            </a:r>
            <a:r>
              <a:rPr lang="en-US" dirty="0"/>
              <a:t>do </a:t>
            </a:r>
            <a:r>
              <a:rPr lang="en-US" dirty="0" err="1"/>
              <a:t>czegoś</a:t>
            </a:r>
            <a:r>
              <a:rPr lang="en-US" dirty="0"/>
              <a:t>, od </a:t>
            </a:r>
            <a:r>
              <a:rPr lang="en-US" dirty="0" err="1"/>
              <a:t>czegoś</a:t>
            </a:r>
            <a:endParaRPr lang="en-US" dirty="0"/>
          </a:p>
          <a:p>
            <a:r>
              <a:rPr lang="en-US" dirty="0"/>
              <a:t>apply to </a:t>
            </a:r>
            <a:r>
              <a:rPr lang="en-US" dirty="0" err="1"/>
              <a:t>sb</a:t>
            </a:r>
            <a:r>
              <a:rPr lang="en-US" dirty="0"/>
              <a:t> for </a:t>
            </a:r>
            <a:r>
              <a:rPr lang="en-US" dirty="0" err="1"/>
              <a:t>sth</a:t>
            </a:r>
            <a:r>
              <a:rPr lang="en-US" dirty="0"/>
              <a:t> (v)</a:t>
            </a:r>
            <a:r>
              <a:rPr lang="ar-IQ" dirty="0"/>
              <a:t>)</a:t>
            </a:r>
            <a:endParaRPr lang="en-US" dirty="0"/>
          </a:p>
          <a:p>
            <a:r>
              <a:rPr lang="en-US" dirty="0"/>
              <a:t>approve of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argue with </a:t>
            </a:r>
            <a:r>
              <a:rPr lang="en-US" dirty="0" err="1"/>
              <a:t>sb</a:t>
            </a:r>
            <a:r>
              <a:rPr lang="en-US" dirty="0"/>
              <a:t> about </a:t>
            </a:r>
            <a:r>
              <a:rPr lang="en-US" dirty="0" err="1"/>
              <a:t>sth</a:t>
            </a:r>
            <a:r>
              <a:rPr lang="en-US" dirty="0"/>
              <a:t>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arrest </a:t>
            </a:r>
            <a:r>
              <a:rPr lang="en-US" dirty="0" err="1"/>
              <a:t>sb</a:t>
            </a:r>
            <a:r>
              <a:rPr lang="en-US" dirty="0"/>
              <a:t> for </a:t>
            </a:r>
            <a:r>
              <a:rPr lang="en-US" dirty="0" err="1"/>
              <a:t>sth</a:t>
            </a:r>
            <a:r>
              <a:rPr lang="en-US" dirty="0"/>
              <a:t>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arrive at (a small place)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arrive in (a town) (v</a:t>
            </a:r>
            <a:r>
              <a:rPr lang="ar-IQ" dirty="0"/>
              <a:t>)		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5128793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مستطيل 1"/>
          <p:cNvSpPr/>
          <p:nvPr/>
        </p:nvSpPr>
        <p:spPr>
          <a:xfrm>
            <a:off x="2286000" y="2136339"/>
            <a:ext cx="4572000" cy="230832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/>
              <a:t>ashamed of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ask for (v)</a:t>
            </a:r>
            <a:r>
              <a:rPr lang="ar-IQ" dirty="0"/>
              <a:t>	</a:t>
            </a:r>
            <a:r>
              <a:rPr lang="en-US" dirty="0"/>
              <a:t>(but: ask </a:t>
            </a:r>
            <a:r>
              <a:rPr lang="en-US" dirty="0" err="1"/>
              <a:t>sb</a:t>
            </a:r>
            <a:r>
              <a:rPr lang="en-US" dirty="0"/>
              <a:t> a question</a:t>
            </a:r>
            <a:r>
              <a:rPr lang="ar-IQ" dirty="0"/>
              <a:t>)	</a:t>
            </a:r>
            <a:endParaRPr lang="en-US" dirty="0"/>
          </a:p>
          <a:p>
            <a:r>
              <a:rPr lang="en-US" dirty="0"/>
              <a:t>assure (</a:t>
            </a:r>
            <a:r>
              <a:rPr lang="en-US" dirty="0" err="1"/>
              <a:t>sb</a:t>
            </a:r>
            <a:r>
              <a:rPr lang="en-US" dirty="0"/>
              <a:t>) of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astonished at/by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attached to (</a:t>
            </a:r>
            <a:r>
              <a:rPr lang="en-US" dirty="0" err="1"/>
              <a:t>adj</a:t>
            </a:r>
            <a:r>
              <a:rPr lang="en-US" dirty="0"/>
              <a:t>)</a:t>
            </a:r>
            <a:r>
              <a:rPr lang="ar-IQ" dirty="0"/>
              <a:t>		</a:t>
            </a:r>
            <a:endParaRPr lang="en-US" dirty="0"/>
          </a:p>
          <a:p>
            <a:r>
              <a:rPr lang="en-US" dirty="0"/>
              <a:t>attack on (n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attend to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aware of (</a:t>
            </a:r>
            <a:r>
              <a:rPr lang="en-US" dirty="0" err="1"/>
              <a:t>adj</a:t>
            </a:r>
            <a:r>
              <a:rPr lang="en-US" dirty="0"/>
              <a:t>)</a:t>
            </a:r>
            <a:r>
              <a:rPr lang="ar-IQ" dirty="0"/>
              <a:t>	</a:t>
            </a:r>
            <a:r>
              <a:rPr lang="en-US" dirty="0"/>
              <a:t>also: un</a:t>
            </a:r>
            <a:r>
              <a:rPr lang="ar-IQ" dirty="0"/>
              <a:t>˜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291621556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>
          <a:xfrm>
            <a:off x="304800" y="609600"/>
            <a:ext cx="7772400" cy="4572000"/>
          </a:xfrm>
        </p:spPr>
        <p:txBody>
          <a:bodyPr>
            <a:normAutofit lnSpcReduction="10000"/>
          </a:bodyPr>
          <a:lstStyle/>
          <a:p>
            <a:r>
              <a:rPr lang="en-US" dirty="0"/>
              <a:t>bad at (</a:t>
            </a:r>
            <a:r>
              <a:rPr lang="en-US" dirty="0" err="1"/>
              <a:t>adj</a:t>
            </a:r>
            <a:r>
              <a:rPr lang="en-US" dirty="0"/>
              <a:t>)</a:t>
            </a:r>
            <a:r>
              <a:rPr lang="ar-IQ" dirty="0"/>
              <a:t>	</a:t>
            </a:r>
            <a:r>
              <a:rPr lang="en-US" dirty="0"/>
              <a:t>(but: He was very bad to me</a:t>
            </a:r>
            <a:r>
              <a:rPr lang="ar-IQ" dirty="0"/>
              <a:t>.)	</a:t>
            </a:r>
            <a:endParaRPr lang="en-US" dirty="0"/>
          </a:p>
          <a:p>
            <a:r>
              <a:rPr lang="en-US" dirty="0"/>
              <a:t>base on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basis for (n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beg for (v)</a:t>
            </a:r>
            <a:r>
              <a:rPr lang="ar-IQ" dirty="0"/>
              <a:t>		</a:t>
            </a:r>
            <a:r>
              <a:rPr lang="en-US" dirty="0" err="1"/>
              <a:t>błagać</a:t>
            </a:r>
            <a:r>
              <a:rPr lang="en-US" dirty="0"/>
              <a:t> o</a:t>
            </a:r>
            <a:r>
              <a:rPr lang="ar-IQ" dirty="0"/>
              <a:t>...</a:t>
            </a:r>
            <a:endParaRPr lang="en-US" dirty="0"/>
          </a:p>
          <a:p>
            <a:r>
              <a:rPr lang="en-US" dirty="0"/>
              <a:t>begin with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believe in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belong to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benefit from (v)</a:t>
            </a:r>
            <a:r>
              <a:rPr lang="ar-IQ" dirty="0"/>
              <a:t>		</a:t>
            </a:r>
            <a:r>
              <a:rPr lang="en-US" dirty="0" err="1"/>
              <a:t>odnieść</a:t>
            </a:r>
            <a:r>
              <a:rPr lang="en-US" dirty="0"/>
              <a:t> </a:t>
            </a:r>
            <a:r>
              <a:rPr lang="en-US" dirty="0" err="1"/>
              <a:t>korzyść</a:t>
            </a:r>
            <a:r>
              <a:rPr lang="en-US" dirty="0"/>
              <a:t> z</a:t>
            </a:r>
            <a:r>
              <a:rPr lang="ar-IQ" dirty="0"/>
              <a:t>...</a:t>
            </a:r>
            <a:endParaRPr lang="en-US" dirty="0"/>
          </a:p>
          <a:p>
            <a:r>
              <a:rPr lang="en-US" dirty="0"/>
              <a:t>bet on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beware of (v</a:t>
            </a:r>
            <a:r>
              <a:rPr lang="ar-IQ" dirty="0"/>
              <a:t>)		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789539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/>
              <a:t>blame on </a:t>
            </a:r>
            <a:r>
              <a:rPr lang="en-US" dirty="0" err="1"/>
              <a:t>sb</a:t>
            </a:r>
            <a:r>
              <a:rPr lang="en-US" dirty="0"/>
              <a:t> (n)</a:t>
            </a:r>
            <a:r>
              <a:rPr lang="ar-IQ" dirty="0"/>
              <a:t>	</a:t>
            </a:r>
            <a:r>
              <a:rPr lang="en-US" dirty="0"/>
              <a:t>put the</a:t>
            </a:r>
            <a:r>
              <a:rPr lang="ar-IQ" dirty="0"/>
              <a:t> ˜	</a:t>
            </a:r>
            <a:endParaRPr lang="en-US" dirty="0"/>
          </a:p>
          <a:p>
            <a:r>
              <a:rPr lang="en-US" dirty="0"/>
              <a:t>blame </a:t>
            </a:r>
            <a:r>
              <a:rPr lang="en-US" dirty="0" err="1"/>
              <a:t>sb</a:t>
            </a:r>
            <a:r>
              <a:rPr lang="en-US" dirty="0"/>
              <a:t> for </a:t>
            </a:r>
            <a:r>
              <a:rPr lang="en-US" dirty="0" err="1"/>
              <a:t>sth</a:t>
            </a:r>
            <a:r>
              <a:rPr lang="en-US" dirty="0"/>
              <a:t>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blame </a:t>
            </a:r>
            <a:r>
              <a:rPr lang="en-US" dirty="0" err="1"/>
              <a:t>sth</a:t>
            </a:r>
            <a:r>
              <a:rPr lang="en-US" dirty="0"/>
              <a:t> on </a:t>
            </a:r>
            <a:r>
              <a:rPr lang="en-US" dirty="0" err="1"/>
              <a:t>sb</a:t>
            </a:r>
            <a:r>
              <a:rPr lang="en-US" dirty="0"/>
              <a:t>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boast about/of (v)</a:t>
            </a:r>
            <a:r>
              <a:rPr lang="ar-IQ" dirty="0"/>
              <a:t>		</a:t>
            </a:r>
            <a:r>
              <a:rPr lang="en-US" dirty="0" err="1"/>
              <a:t>pysznić</a:t>
            </a:r>
            <a:r>
              <a:rPr lang="en-US" dirty="0"/>
              <a:t> </a:t>
            </a:r>
            <a:r>
              <a:rPr lang="en-US" dirty="0" err="1"/>
              <a:t>się</a:t>
            </a:r>
            <a:r>
              <a:rPr lang="en-US" dirty="0"/>
              <a:t> </a:t>
            </a:r>
            <a:r>
              <a:rPr lang="en-US" dirty="0" err="1"/>
              <a:t>czymś</a:t>
            </a:r>
            <a:endParaRPr lang="en-US" dirty="0"/>
          </a:p>
          <a:p>
            <a:r>
              <a:rPr lang="en-US" dirty="0"/>
              <a:t>bored with/of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borrow </a:t>
            </a:r>
            <a:r>
              <a:rPr lang="en-US" dirty="0" err="1"/>
              <a:t>sth</a:t>
            </a:r>
            <a:r>
              <a:rPr lang="en-US" dirty="0"/>
              <a:t> from </a:t>
            </a:r>
            <a:r>
              <a:rPr lang="en-US" dirty="0" err="1"/>
              <a:t>sb</a:t>
            </a:r>
            <a:r>
              <a:rPr lang="en-US" dirty="0"/>
              <a:t> (v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brilliant at (</a:t>
            </a:r>
            <a:r>
              <a:rPr lang="en-US" dirty="0" err="1"/>
              <a:t>adj</a:t>
            </a:r>
            <a:r>
              <a:rPr lang="en-US" dirty="0"/>
              <a:t>)</a:t>
            </a:r>
            <a:r>
              <a:rPr lang="ar-IQ" dirty="0"/>
              <a:t>		</a:t>
            </a:r>
            <a:r>
              <a:rPr lang="en-US" dirty="0" err="1"/>
              <a:t>wspaniały</a:t>
            </a:r>
            <a:r>
              <a:rPr lang="en-US" dirty="0"/>
              <a:t>, </a:t>
            </a:r>
            <a:r>
              <a:rPr lang="en-US" dirty="0" err="1"/>
              <a:t>cudowny</a:t>
            </a:r>
            <a:r>
              <a:rPr lang="en-US" dirty="0"/>
              <a:t> w </a:t>
            </a:r>
            <a:r>
              <a:rPr lang="en-US" dirty="0" err="1"/>
              <a:t>jakiejś</a:t>
            </a:r>
            <a:r>
              <a:rPr lang="en-US" dirty="0"/>
              <a:t> </a:t>
            </a:r>
            <a:r>
              <a:rPr lang="en-US" dirty="0" err="1"/>
              <a:t>dziedzinie</a:t>
            </a:r>
            <a:endParaRPr lang="en-US" dirty="0"/>
          </a:p>
          <a:p>
            <a:r>
              <a:rPr lang="en-US" dirty="0"/>
              <a:t>bump into (v)</a:t>
            </a:r>
            <a:r>
              <a:rPr lang="ar-IQ" dirty="0"/>
              <a:t>		</a:t>
            </a:r>
            <a:r>
              <a:rPr lang="en-US" dirty="0" err="1"/>
              <a:t>wpaść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kogoś</a:t>
            </a:r>
            <a:r>
              <a:rPr lang="en-US" dirty="0"/>
              <a:t> </a:t>
            </a:r>
            <a:r>
              <a:rPr lang="en-US" dirty="0" err="1"/>
              <a:t>przypadkiem</a:t>
            </a:r>
            <a:endParaRPr lang="en-US" dirty="0"/>
          </a:p>
          <a:p>
            <a:r>
              <a:rPr lang="en-US" dirty="0"/>
              <a:t>busy with (</a:t>
            </a:r>
            <a:r>
              <a:rPr lang="en-US" dirty="0" err="1"/>
              <a:t>adj</a:t>
            </a:r>
            <a:r>
              <a:rPr lang="ar-IQ" dirty="0"/>
              <a:t>)		</a:t>
            </a:r>
            <a:endParaRPr lang="en-US" dirty="0"/>
          </a:p>
          <a:p>
            <a:r>
              <a:rPr lang="en-US" dirty="0"/>
              <a:t>call at/on (</a:t>
            </a:r>
            <a:r>
              <a:rPr lang="en-US" dirty="0" err="1"/>
              <a:t>phr</a:t>
            </a:r>
            <a:r>
              <a:rPr lang="en-US" dirty="0"/>
              <a:t> v)</a:t>
            </a:r>
            <a:r>
              <a:rPr lang="ar-IQ" dirty="0"/>
              <a:t>		</a:t>
            </a:r>
            <a:r>
              <a:rPr lang="en-US" dirty="0" err="1"/>
              <a:t>wpaść</a:t>
            </a:r>
            <a:r>
              <a:rPr lang="en-US" dirty="0"/>
              <a:t> do </a:t>
            </a:r>
            <a:r>
              <a:rPr lang="en-US" dirty="0" err="1"/>
              <a:t>kogoś</a:t>
            </a:r>
            <a:endParaRPr lang="en-US" dirty="0"/>
          </a:p>
          <a:p>
            <a:r>
              <a:rPr lang="en-US" dirty="0"/>
              <a:t>call for ( demand) (</a:t>
            </a:r>
            <a:r>
              <a:rPr lang="en-US" dirty="0" err="1"/>
              <a:t>phr</a:t>
            </a:r>
            <a:r>
              <a:rPr lang="en-US" dirty="0"/>
              <a:t> v)</a:t>
            </a:r>
            <a:r>
              <a:rPr lang="ar-IQ" dirty="0"/>
              <a:t>		</a:t>
            </a:r>
            <a:r>
              <a:rPr lang="en-US" dirty="0" err="1"/>
              <a:t>wymagać</a:t>
            </a:r>
            <a:r>
              <a:rPr lang="en-US" dirty="0"/>
              <a:t> </a:t>
            </a:r>
            <a:r>
              <a:rPr lang="en-US" dirty="0" err="1"/>
              <a:t>czegoś</a:t>
            </a:r>
            <a:endParaRPr lang="en-US" dirty="0"/>
          </a:p>
          <a:p>
            <a:r>
              <a:rPr lang="en-US" dirty="0"/>
              <a:t>campaign against/</a:t>
            </a:r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424016504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محتوى 1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9309642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658</TotalTime>
  <Words>52</Words>
  <Application>Microsoft Office PowerPoint</Application>
  <PresentationFormat>عرض على الشاشة (3:4)‏</PresentationFormat>
  <Paragraphs>100</Paragraphs>
  <Slides>17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17</vt:i4>
      </vt:variant>
    </vt:vector>
  </HeadingPairs>
  <TitlesOfParts>
    <vt:vector size="19" baseType="lpstr">
      <vt:lpstr>Flow</vt:lpstr>
      <vt:lpstr>Equity</vt:lpstr>
      <vt:lpstr>TECHNICAL ENGLISH   Asst .prof. Sawsan A. Qassim  College of Engineering  </vt:lpstr>
      <vt:lpstr>Words and prepositions.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sawsan</dc:creator>
  <cp:lastModifiedBy>gh</cp:lastModifiedBy>
  <cp:revision>357</cp:revision>
  <dcterms:created xsi:type="dcterms:W3CDTF">2012-10-05T04:46:33Z</dcterms:created>
  <dcterms:modified xsi:type="dcterms:W3CDTF">2019-01-08T21:02:22Z</dcterms:modified>
</cp:coreProperties>
</file>