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52" d="100"/>
          <a:sy n="52" d="100"/>
        </p:scale>
        <p:origin x="-51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107-7D99-43AE-AF43-7CACF6B5ED39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B07-7759-469A-AF03-53F75FDA92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747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107-7D99-43AE-AF43-7CACF6B5ED39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B07-7759-469A-AF03-53F75FDA92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726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107-7D99-43AE-AF43-7CACF6B5ED39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B07-7759-469A-AF03-53F75FDA92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952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107-7D99-43AE-AF43-7CACF6B5ED39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B07-7759-469A-AF03-53F75FDA92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067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107-7D99-43AE-AF43-7CACF6B5ED39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B07-7759-469A-AF03-53F75FDA92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913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107-7D99-43AE-AF43-7CACF6B5ED39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B07-7759-469A-AF03-53F75FDA92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2017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107-7D99-43AE-AF43-7CACF6B5ED39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B07-7759-469A-AF03-53F75FDA92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550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107-7D99-43AE-AF43-7CACF6B5ED39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B07-7759-469A-AF03-53F75FDA92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851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107-7D99-43AE-AF43-7CACF6B5ED39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B07-7759-469A-AF03-53F75FDA92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489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107-7D99-43AE-AF43-7CACF6B5ED39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B07-7759-469A-AF03-53F75FDA92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2803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107-7D99-43AE-AF43-7CACF6B5ED39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B07-7759-469A-AF03-53F75FDA92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856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93107-7D99-43AE-AF43-7CACF6B5ED39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24B07-7759-469A-AF03-53F75FDA92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757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28600"/>
            <a:ext cx="7391400" cy="296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33712" y="3462471"/>
            <a:ext cx="37623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4392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24000" y="1"/>
            <a:ext cx="8534400" cy="5876925"/>
            <a:chOff x="0" y="0"/>
            <a:chExt cx="8534400" cy="5876925"/>
          </a:xfrm>
        </p:grpSpPr>
        <p:pic>
          <p:nvPicPr>
            <p:cNvPr id="1433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8534400" cy="518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39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5181600"/>
              <a:ext cx="8534400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139762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0"/>
            <a:ext cx="7924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806482"/>
            <a:ext cx="79248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8757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1066801"/>
            <a:ext cx="8906085" cy="224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252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28600"/>
            <a:ext cx="8382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6950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609600"/>
            <a:ext cx="7543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3792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28600"/>
            <a:ext cx="8686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5711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810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6690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8600"/>
            <a:ext cx="746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0687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0867" y="2076628"/>
            <a:ext cx="4178893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400" dirty="0" smtClean="0"/>
              <a:t>Lecture 2</a:t>
            </a:r>
            <a:endParaRPr lang="en-US" sz="4400" i="1" dirty="0" smtClean="0"/>
          </a:p>
          <a:p>
            <a:pPr algn="l"/>
            <a:r>
              <a:rPr lang="en-US" sz="4400" dirty="0" smtClean="0"/>
              <a:t>Types of Flow</a:t>
            </a:r>
          </a:p>
        </p:txBody>
      </p:sp>
    </p:spTree>
    <p:extLst>
      <p:ext uri="{BB962C8B-B14F-4D97-AF65-F5344CB8AC3E}">
        <p14:creationId xmlns:p14="http://schemas.microsoft.com/office/powerpoint/2010/main" val="5573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524001" y="0"/>
            <a:ext cx="8458201" cy="6827004"/>
            <a:chOff x="0" y="0"/>
            <a:chExt cx="8458201" cy="6827004"/>
          </a:xfrm>
        </p:grpSpPr>
        <p:grpSp>
          <p:nvGrpSpPr>
            <p:cNvPr id="4" name="Group 3"/>
            <p:cNvGrpSpPr/>
            <p:nvPr/>
          </p:nvGrpSpPr>
          <p:grpSpPr>
            <a:xfrm>
              <a:off x="0" y="0"/>
              <a:ext cx="8458201" cy="5779700"/>
              <a:chOff x="304799" y="228600"/>
              <a:chExt cx="8458201" cy="5779700"/>
            </a:xfrm>
          </p:grpSpPr>
          <p:pic>
            <p:nvPicPr>
              <p:cNvPr id="7170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04799" y="228600"/>
                <a:ext cx="8440455" cy="2971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171" name="Picture 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04800" y="3200400"/>
                <a:ext cx="8458200" cy="2807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5798304"/>
              <a:ext cx="8458200" cy="1028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151390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1" y="1"/>
            <a:ext cx="58959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1" y="3124201"/>
            <a:ext cx="585787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9695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28600"/>
            <a:ext cx="8686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6618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28600"/>
            <a:ext cx="8077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3938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752600" y="228601"/>
            <a:ext cx="8229600" cy="6284079"/>
            <a:chOff x="228600" y="228600"/>
            <a:chExt cx="6324600" cy="6284079"/>
          </a:xfrm>
        </p:grpSpPr>
        <p:pic>
          <p:nvPicPr>
            <p:cNvPr id="1126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8600" y="228600"/>
              <a:ext cx="6324600" cy="436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26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8600" y="4572000"/>
              <a:ext cx="632460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268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8600" y="5150604"/>
              <a:ext cx="6286500" cy="1362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316355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0"/>
            <a:ext cx="836285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4715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28600"/>
            <a:ext cx="82296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43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Custom</PresentationFormat>
  <Paragraphs>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amazzon</cp:lastModifiedBy>
  <cp:revision>3</cp:revision>
  <dcterms:created xsi:type="dcterms:W3CDTF">2018-12-03T08:29:46Z</dcterms:created>
  <dcterms:modified xsi:type="dcterms:W3CDTF">2018-12-03T21:01:53Z</dcterms:modified>
</cp:coreProperties>
</file>